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53" r:id="rId3"/>
    <p:sldId id="1164" r:id="rId4"/>
    <p:sldId id="1083" r:id="rId5"/>
    <p:sldId id="1133" r:id="rId6"/>
    <p:sldId id="1134" r:id="rId7"/>
    <p:sldId id="1137" r:id="rId8"/>
    <p:sldId id="1132" r:id="rId9"/>
    <p:sldId id="1135" r:id="rId10"/>
    <p:sldId id="1136" r:id="rId11"/>
    <p:sldId id="1097" r:id="rId12"/>
    <p:sldId id="1139" r:id="rId13"/>
    <p:sldId id="1122" r:id="rId14"/>
    <p:sldId id="1140" r:id="rId15"/>
    <p:sldId id="1100" r:id="rId16"/>
    <p:sldId id="1131" r:id="rId17"/>
    <p:sldId id="1138" r:id="rId18"/>
    <p:sldId id="1015" r:id="rId19"/>
    <p:sldId id="1142" r:id="rId20"/>
    <p:sldId id="1144" r:id="rId21"/>
    <p:sldId id="1143" r:id="rId22"/>
    <p:sldId id="1145" r:id="rId23"/>
    <p:sldId id="1141" r:id="rId24"/>
    <p:sldId id="1071" r:id="rId25"/>
    <p:sldId id="1090" r:id="rId26"/>
    <p:sldId id="1022" r:id="rId27"/>
    <p:sldId id="1146" r:id="rId28"/>
    <p:sldId id="1096" r:id="rId29"/>
    <p:sldId id="1023" r:id="rId30"/>
    <p:sldId id="1156" r:id="rId31"/>
    <p:sldId id="1157" r:id="rId32"/>
    <p:sldId id="1158" r:id="rId33"/>
    <p:sldId id="1026" r:id="rId34"/>
    <p:sldId id="1169" r:id="rId35"/>
    <p:sldId id="1147" r:id="rId36"/>
    <p:sldId id="1028" r:id="rId37"/>
    <p:sldId id="1101" r:id="rId38"/>
    <p:sldId id="1149" r:id="rId39"/>
    <p:sldId id="1151" r:id="rId40"/>
    <p:sldId id="1030" r:id="rId41"/>
    <p:sldId id="1148" r:id="rId42"/>
    <p:sldId id="1153" r:id="rId43"/>
    <p:sldId id="1031" r:id="rId44"/>
    <p:sldId id="1154" r:id="rId45"/>
    <p:sldId id="1150" r:id="rId46"/>
    <p:sldId id="1152" r:id="rId47"/>
    <p:sldId id="1155" r:id="rId48"/>
    <p:sldId id="1052" r:id="rId49"/>
    <p:sldId id="1159" r:id="rId50"/>
    <p:sldId id="1161" r:id="rId51"/>
    <p:sldId id="1160" r:id="rId52"/>
    <p:sldId id="1165" r:id="rId53"/>
    <p:sldId id="1166" r:id="rId54"/>
    <p:sldId id="1167" r:id="rId55"/>
    <p:sldId id="1168" r:id="rId56"/>
  </p:sldIdLst>
  <p:sldSz cx="9144000" cy="6858000" type="screen4x3"/>
  <p:notesSz cx="6858000" cy="9144000"/>
  <p:defaultTextStyle>
    <a:defPPr>
      <a:defRPr lang="en-US"/>
    </a:defPPr>
    <a:lvl1pPr algn="l" rtl="0" fontAlgn="base">
      <a:spcBef>
        <a:spcPct val="0"/>
      </a:spcBef>
      <a:spcAft>
        <a:spcPct val="0"/>
      </a:spcAft>
      <a:defRPr kumimoji="1" sz="2400" b="1" kern="1200">
        <a:solidFill>
          <a:schemeClr val="tx2"/>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b="1" kern="1200">
        <a:solidFill>
          <a:schemeClr val="tx2"/>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b="1" kern="1200">
        <a:solidFill>
          <a:schemeClr val="tx2"/>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b="1" kern="1200">
        <a:solidFill>
          <a:schemeClr val="tx2"/>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kumimoji="1" sz="24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kumimoji="1" sz="24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kumimoji="1" sz="24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kumimoji="1" sz="2400" b="1" kern="1200">
        <a:solidFill>
          <a:schemeClr val="tx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FFCC"/>
    <a:srgbClr val="008080"/>
    <a:srgbClr val="E1FFE1"/>
    <a:srgbClr val="FFE7E7"/>
    <a:srgbClr val="CCFFFF"/>
    <a:srgbClr val="CCFFCC"/>
    <a:srgbClr val="CC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7" autoAdjust="0"/>
    <p:restoredTop sz="83375" autoAdjust="0"/>
  </p:normalViewPr>
  <p:slideViewPr>
    <p:cSldViewPr>
      <p:cViewPr varScale="1">
        <p:scale>
          <a:sx n="45" d="100"/>
          <a:sy n="45" d="100"/>
        </p:scale>
        <p:origin x="735"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no\Documents\Dropbox\ccc\13&#29305;&#23450;&#35506;&#38988;&#35519;&#26619;\&#26032;&#35215;Microsoft%20Office%20Excel%20&#12527;&#12540;&#12463;&#12471;&#12540;&#1248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no\Documents\Dropbox\ccc\13&#29305;&#23450;&#35506;&#38988;&#35519;&#26619;\&#36664;&#20986;&#38989;&#36039;&#260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no\Documents\Dropbox\ccc\13&#29305;&#23450;&#35506;&#38988;&#35519;&#26619;\&#36664;&#20986;&#38989;&#36039;&#2600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2013</a:t>
            </a:r>
            <a:r>
              <a:rPr lang="ja-JP" altLang="en-US"/>
              <a:t>年輸出額月別推移</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cked"/>
        <c:varyColors val="0"/>
        <c:ser>
          <c:idx val="0"/>
          <c:order val="0"/>
          <c:spPr>
            <a:ln w="28575" cap="rnd">
              <a:solidFill>
                <a:schemeClr val="accent1"/>
              </a:solidFill>
              <a:round/>
            </a:ln>
            <a:effectLst/>
          </c:spPr>
          <c:marker>
            <c:symbol val="none"/>
          </c:marker>
          <c:val>
            <c:numRef>
              <c:f>Sheet1!$A$2:$A$13</c:f>
              <c:numCache>
                <c:formatCode>#,##0</c:formatCode>
                <c:ptCount val="12"/>
                <c:pt idx="0">
                  <c:v>4798573724</c:v>
                </c:pt>
                <c:pt idx="1">
                  <c:v>5283108646</c:v>
                </c:pt>
                <c:pt idx="2">
                  <c:v>6270972110</c:v>
                </c:pt>
                <c:pt idx="3">
                  <c:v>5776615568</c:v>
                </c:pt>
                <c:pt idx="4">
                  <c:v>5766693062</c:v>
                </c:pt>
                <c:pt idx="5">
                  <c:v>6061046289</c:v>
                </c:pt>
                <c:pt idx="6">
                  <c:v>5960499841</c:v>
                </c:pt>
                <c:pt idx="7">
                  <c:v>5782921475</c:v>
                </c:pt>
                <c:pt idx="8">
                  <c:v>5971928126</c:v>
                </c:pt>
                <c:pt idx="9">
                  <c:v>6104361025</c:v>
                </c:pt>
                <c:pt idx="10">
                  <c:v>5900426906</c:v>
                </c:pt>
                <c:pt idx="11">
                  <c:v>6109612357</c:v>
                </c:pt>
              </c:numCache>
            </c:numRef>
          </c:val>
          <c:smooth val="0"/>
        </c:ser>
        <c:dLbls>
          <c:showLegendKey val="0"/>
          <c:showVal val="0"/>
          <c:showCatName val="0"/>
          <c:showSerName val="0"/>
          <c:showPercent val="0"/>
          <c:showBubbleSize val="0"/>
        </c:dLbls>
        <c:smooth val="0"/>
        <c:axId val="410919576"/>
        <c:axId val="410914872"/>
      </c:lineChart>
      <c:catAx>
        <c:axId val="4109195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0914872"/>
        <c:crosses val="autoZero"/>
        <c:auto val="1"/>
        <c:lblAlgn val="ctr"/>
        <c:lblOffset val="100"/>
        <c:noMultiLvlLbl val="0"/>
      </c:catAx>
      <c:valAx>
        <c:axId val="410914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091957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Sheet2!$A$65</c:f>
              <c:strCache>
                <c:ptCount val="1"/>
                <c:pt idx="0">
                  <c:v>食料品</c:v>
                </c:pt>
              </c:strCache>
            </c:strRef>
          </c:tx>
          <c:spPr>
            <a:ln w="28575" cap="rnd">
              <a:solidFill>
                <a:schemeClr val="accent1"/>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Sheet2!$B$65:$M$65</c:f>
              <c:numCache>
                <c:formatCode>#,##0</c:formatCode>
                <c:ptCount val="12"/>
                <c:pt idx="0">
                  <c:v>317869</c:v>
                </c:pt>
                <c:pt idx="1">
                  <c:v>309713</c:v>
                </c:pt>
                <c:pt idx="2">
                  <c:v>380560</c:v>
                </c:pt>
                <c:pt idx="3">
                  <c:v>367862</c:v>
                </c:pt>
                <c:pt idx="4">
                  <c:v>368304</c:v>
                </c:pt>
                <c:pt idx="5">
                  <c:v>349218</c:v>
                </c:pt>
                <c:pt idx="6">
                  <c:v>357430</c:v>
                </c:pt>
                <c:pt idx="7">
                  <c:v>389972</c:v>
                </c:pt>
                <c:pt idx="8">
                  <c:v>363738</c:v>
                </c:pt>
                <c:pt idx="9">
                  <c:v>401854</c:v>
                </c:pt>
                <c:pt idx="10">
                  <c:v>409322</c:v>
                </c:pt>
                <c:pt idx="11">
                  <c:v>465654</c:v>
                </c:pt>
              </c:numCache>
            </c:numRef>
          </c:val>
          <c:smooth val="0"/>
        </c:ser>
        <c:ser>
          <c:idx val="1"/>
          <c:order val="1"/>
          <c:tx>
            <c:strRef>
              <c:f>Sheet2!$A$66</c:f>
              <c:strCache>
                <c:ptCount val="1"/>
                <c:pt idx="0">
                  <c:v>原料品</c:v>
                </c:pt>
              </c:strCache>
            </c:strRef>
          </c:tx>
          <c:spPr>
            <a:ln w="28575" cap="rnd">
              <a:solidFill>
                <a:schemeClr val="accent2"/>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Sheet2!$B$66:$M$66</c:f>
              <c:numCache>
                <c:formatCode>#,##0</c:formatCode>
                <c:ptCount val="12"/>
                <c:pt idx="0">
                  <c:v>984900</c:v>
                </c:pt>
                <c:pt idx="1">
                  <c:v>1115155</c:v>
                </c:pt>
                <c:pt idx="2">
                  <c:v>1302849</c:v>
                </c:pt>
                <c:pt idx="3">
                  <c:v>1184482</c:v>
                </c:pt>
                <c:pt idx="4">
                  <c:v>1082371</c:v>
                </c:pt>
                <c:pt idx="5">
                  <c:v>1025495</c:v>
                </c:pt>
                <c:pt idx="6">
                  <c:v>968726</c:v>
                </c:pt>
                <c:pt idx="7">
                  <c:v>940914</c:v>
                </c:pt>
                <c:pt idx="8">
                  <c:v>926896</c:v>
                </c:pt>
                <c:pt idx="9">
                  <c:v>1002064</c:v>
                </c:pt>
                <c:pt idx="10">
                  <c:v>944807</c:v>
                </c:pt>
                <c:pt idx="11">
                  <c:v>990460</c:v>
                </c:pt>
              </c:numCache>
            </c:numRef>
          </c:val>
          <c:smooth val="0"/>
        </c:ser>
        <c:ser>
          <c:idx val="2"/>
          <c:order val="2"/>
          <c:tx>
            <c:strRef>
              <c:f>Sheet2!$A$67</c:f>
              <c:strCache>
                <c:ptCount val="1"/>
                <c:pt idx="0">
                  <c:v>鉱物性燃料</c:v>
                </c:pt>
              </c:strCache>
            </c:strRef>
          </c:tx>
          <c:spPr>
            <a:ln w="28575" cap="rnd">
              <a:solidFill>
                <a:schemeClr val="accent3"/>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Sheet2!$B$67:$M$67</c:f>
              <c:numCache>
                <c:formatCode>#,##0</c:formatCode>
                <c:ptCount val="12"/>
                <c:pt idx="0">
                  <c:v>899798</c:v>
                </c:pt>
                <c:pt idx="1">
                  <c:v>786212</c:v>
                </c:pt>
                <c:pt idx="2">
                  <c:v>1220092</c:v>
                </c:pt>
                <c:pt idx="3">
                  <c:v>1364243</c:v>
                </c:pt>
                <c:pt idx="4">
                  <c:v>1743141</c:v>
                </c:pt>
                <c:pt idx="5">
                  <c:v>1331993</c:v>
                </c:pt>
                <c:pt idx="6">
                  <c:v>1427066</c:v>
                </c:pt>
                <c:pt idx="7">
                  <c:v>1375173</c:v>
                </c:pt>
                <c:pt idx="8">
                  <c:v>1805557</c:v>
                </c:pt>
                <c:pt idx="9">
                  <c:v>1511485</c:v>
                </c:pt>
                <c:pt idx="10">
                  <c:v>1242588</c:v>
                </c:pt>
                <c:pt idx="11">
                  <c:v>1057424</c:v>
                </c:pt>
              </c:numCache>
            </c:numRef>
          </c:val>
          <c:smooth val="0"/>
        </c:ser>
        <c:ser>
          <c:idx val="3"/>
          <c:order val="3"/>
          <c:tx>
            <c:strRef>
              <c:f>Sheet2!$A$68</c:f>
              <c:strCache>
                <c:ptCount val="1"/>
                <c:pt idx="0">
                  <c:v>化学製品</c:v>
                </c:pt>
              </c:strCache>
            </c:strRef>
          </c:tx>
          <c:spPr>
            <a:ln w="28575" cap="rnd">
              <a:solidFill>
                <a:schemeClr val="accent4"/>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Sheet2!$B$68:$M$68</c:f>
              <c:numCache>
                <c:formatCode>#,##0</c:formatCode>
                <c:ptCount val="12"/>
                <c:pt idx="0">
                  <c:v>6257326</c:v>
                </c:pt>
                <c:pt idx="1">
                  <c:v>6189202</c:v>
                </c:pt>
                <c:pt idx="2">
                  <c:v>7111443</c:v>
                </c:pt>
                <c:pt idx="3">
                  <c:v>6613682</c:v>
                </c:pt>
                <c:pt idx="4">
                  <c:v>6168950</c:v>
                </c:pt>
                <c:pt idx="5">
                  <c:v>6362576</c:v>
                </c:pt>
                <c:pt idx="6">
                  <c:v>6346232</c:v>
                </c:pt>
                <c:pt idx="7">
                  <c:v>6747579</c:v>
                </c:pt>
                <c:pt idx="8">
                  <c:v>6171086</c:v>
                </c:pt>
                <c:pt idx="9">
                  <c:v>6583010</c:v>
                </c:pt>
                <c:pt idx="10">
                  <c:v>6325234</c:v>
                </c:pt>
                <c:pt idx="11">
                  <c:v>6575795</c:v>
                </c:pt>
              </c:numCache>
            </c:numRef>
          </c:val>
          <c:smooth val="0"/>
        </c:ser>
        <c:ser>
          <c:idx val="4"/>
          <c:order val="4"/>
          <c:tx>
            <c:strRef>
              <c:f>Sheet2!$A$69</c:f>
              <c:strCache>
                <c:ptCount val="1"/>
                <c:pt idx="0">
                  <c:v>原料別製品</c:v>
                </c:pt>
              </c:strCache>
            </c:strRef>
          </c:tx>
          <c:spPr>
            <a:ln w="28575" cap="rnd">
              <a:solidFill>
                <a:schemeClr val="accent5"/>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Sheet2!$B$69:$M$69</c:f>
              <c:numCache>
                <c:formatCode>#,##0</c:formatCode>
                <c:ptCount val="12"/>
                <c:pt idx="0">
                  <c:v>7276662</c:v>
                </c:pt>
                <c:pt idx="1">
                  <c:v>7760100</c:v>
                </c:pt>
                <c:pt idx="2">
                  <c:v>9053823</c:v>
                </c:pt>
                <c:pt idx="3">
                  <c:v>8122178</c:v>
                </c:pt>
                <c:pt idx="4">
                  <c:v>7939549</c:v>
                </c:pt>
                <c:pt idx="5">
                  <c:v>8103677</c:v>
                </c:pt>
                <c:pt idx="6">
                  <c:v>7902692</c:v>
                </c:pt>
                <c:pt idx="7">
                  <c:v>7882303</c:v>
                </c:pt>
                <c:pt idx="8">
                  <c:v>7525504</c:v>
                </c:pt>
                <c:pt idx="9">
                  <c:v>7728419</c:v>
                </c:pt>
                <c:pt idx="10">
                  <c:v>7482892</c:v>
                </c:pt>
                <c:pt idx="11">
                  <c:v>7849979</c:v>
                </c:pt>
              </c:numCache>
            </c:numRef>
          </c:val>
          <c:smooth val="0"/>
        </c:ser>
        <c:ser>
          <c:idx val="5"/>
          <c:order val="5"/>
          <c:tx>
            <c:strRef>
              <c:f>Sheet2!$A$70</c:f>
              <c:strCache>
                <c:ptCount val="1"/>
                <c:pt idx="0">
                  <c:v>一般機械</c:v>
                </c:pt>
              </c:strCache>
            </c:strRef>
          </c:tx>
          <c:spPr>
            <a:ln w="28575" cap="rnd">
              <a:solidFill>
                <a:schemeClr val="accent6"/>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Sheet2!$B$70:$M$70</c:f>
              <c:numCache>
                <c:formatCode>#,##0</c:formatCode>
                <c:ptCount val="12"/>
                <c:pt idx="0">
                  <c:v>9918163</c:v>
                </c:pt>
                <c:pt idx="1">
                  <c:v>11118245</c:v>
                </c:pt>
                <c:pt idx="2">
                  <c:v>13582748</c:v>
                </c:pt>
                <c:pt idx="3">
                  <c:v>11232654</c:v>
                </c:pt>
                <c:pt idx="4">
                  <c:v>10949157</c:v>
                </c:pt>
                <c:pt idx="5">
                  <c:v>11706127</c:v>
                </c:pt>
                <c:pt idx="6">
                  <c:v>11613781</c:v>
                </c:pt>
                <c:pt idx="7">
                  <c:v>11212716</c:v>
                </c:pt>
                <c:pt idx="8">
                  <c:v>11205416</c:v>
                </c:pt>
                <c:pt idx="9">
                  <c:v>11446765</c:v>
                </c:pt>
                <c:pt idx="10">
                  <c:v>11505405</c:v>
                </c:pt>
                <c:pt idx="11">
                  <c:v>12138675</c:v>
                </c:pt>
              </c:numCache>
            </c:numRef>
          </c:val>
          <c:smooth val="0"/>
        </c:ser>
        <c:ser>
          <c:idx val="6"/>
          <c:order val="6"/>
          <c:tx>
            <c:strRef>
              <c:f>Sheet2!$A$71</c:f>
              <c:strCache>
                <c:ptCount val="1"/>
                <c:pt idx="0">
                  <c:v>電気機器</c:v>
                </c:pt>
              </c:strCache>
            </c:strRef>
          </c:tx>
          <c:spPr>
            <a:ln w="28575" cap="rnd">
              <a:solidFill>
                <a:schemeClr val="accent1">
                  <a:lumMod val="60000"/>
                </a:schemeClr>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Sheet2!$B$71:$M$71</c:f>
              <c:numCache>
                <c:formatCode>#,##0</c:formatCode>
                <c:ptCount val="12"/>
                <c:pt idx="0">
                  <c:v>8912964</c:v>
                </c:pt>
                <c:pt idx="1">
                  <c:v>9340803</c:v>
                </c:pt>
                <c:pt idx="2">
                  <c:v>11363226</c:v>
                </c:pt>
                <c:pt idx="3">
                  <c:v>10326768</c:v>
                </c:pt>
                <c:pt idx="4">
                  <c:v>9876384</c:v>
                </c:pt>
                <c:pt idx="5">
                  <c:v>10564360</c:v>
                </c:pt>
                <c:pt idx="6">
                  <c:v>10340034</c:v>
                </c:pt>
                <c:pt idx="7">
                  <c:v>10725349</c:v>
                </c:pt>
                <c:pt idx="8">
                  <c:v>10874200</c:v>
                </c:pt>
                <c:pt idx="9">
                  <c:v>11088175</c:v>
                </c:pt>
                <c:pt idx="10">
                  <c:v>10406852</c:v>
                </c:pt>
                <c:pt idx="11">
                  <c:v>10304148</c:v>
                </c:pt>
              </c:numCache>
            </c:numRef>
          </c:val>
          <c:smooth val="0"/>
        </c:ser>
        <c:ser>
          <c:idx val="7"/>
          <c:order val="7"/>
          <c:tx>
            <c:strRef>
              <c:f>Sheet2!$A$72</c:f>
              <c:strCache>
                <c:ptCount val="1"/>
                <c:pt idx="0">
                  <c:v>輸送用機器</c:v>
                </c:pt>
              </c:strCache>
            </c:strRef>
          </c:tx>
          <c:spPr>
            <a:ln w="28575" cap="rnd">
              <a:solidFill>
                <a:schemeClr val="accent2">
                  <a:lumMod val="60000"/>
                </a:schemeClr>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Sheet2!$B$72:$M$72</c:f>
              <c:numCache>
                <c:formatCode>#,##0</c:formatCode>
                <c:ptCount val="12"/>
                <c:pt idx="0">
                  <c:v>13721170</c:v>
                </c:pt>
                <c:pt idx="1">
                  <c:v>14181715</c:v>
                </c:pt>
                <c:pt idx="2">
                  <c:v>15210872</c:v>
                </c:pt>
                <c:pt idx="3">
                  <c:v>14066623</c:v>
                </c:pt>
                <c:pt idx="4">
                  <c:v>12923315</c:v>
                </c:pt>
                <c:pt idx="5">
                  <c:v>14144568</c:v>
                </c:pt>
                <c:pt idx="6">
                  <c:v>14483210</c:v>
                </c:pt>
                <c:pt idx="7">
                  <c:v>12429695</c:v>
                </c:pt>
                <c:pt idx="8">
                  <c:v>14535334</c:v>
                </c:pt>
                <c:pt idx="9">
                  <c:v>14789189</c:v>
                </c:pt>
                <c:pt idx="10">
                  <c:v>14600032</c:v>
                </c:pt>
                <c:pt idx="11">
                  <c:v>13443347</c:v>
                </c:pt>
              </c:numCache>
            </c:numRef>
          </c:val>
          <c:smooth val="0"/>
        </c:ser>
        <c:ser>
          <c:idx val="8"/>
          <c:order val="8"/>
          <c:tx>
            <c:strRef>
              <c:f>Sheet2!$A$73</c:f>
              <c:strCache>
                <c:ptCount val="1"/>
                <c:pt idx="0">
                  <c:v>その他</c:v>
                </c:pt>
              </c:strCache>
            </c:strRef>
          </c:tx>
          <c:spPr>
            <a:ln w="28575" cap="rnd">
              <a:solidFill>
                <a:schemeClr val="accent3">
                  <a:lumMod val="60000"/>
                </a:schemeClr>
              </a:solidFill>
              <a:round/>
            </a:ln>
            <a:effectLst/>
          </c:spPr>
          <c:marker>
            <c:symbol val="none"/>
          </c:marker>
          <c:cat>
            <c:strRef>
              <c:f>Sheet2!$B$64:$M$64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Sheet2!$B$73:$M$73</c:f>
              <c:numCache>
                <c:formatCode>#,##0</c:formatCode>
                <c:ptCount val="12"/>
                <c:pt idx="0">
                  <c:v>6577071</c:v>
                </c:pt>
                <c:pt idx="1">
                  <c:v>6849538</c:v>
                </c:pt>
                <c:pt idx="2">
                  <c:v>7366424</c:v>
                </c:pt>
                <c:pt idx="3">
                  <c:v>6900857</c:v>
                </c:pt>
                <c:pt idx="4">
                  <c:v>6934681</c:v>
                </c:pt>
                <c:pt idx="5">
                  <c:v>7223124</c:v>
                </c:pt>
                <c:pt idx="6">
                  <c:v>6840965</c:v>
                </c:pt>
                <c:pt idx="7">
                  <c:v>7006163</c:v>
                </c:pt>
                <c:pt idx="8">
                  <c:v>7000202</c:v>
                </c:pt>
                <c:pt idx="9">
                  <c:v>7567295</c:v>
                </c:pt>
                <c:pt idx="10">
                  <c:v>6997846</c:v>
                </c:pt>
                <c:pt idx="11">
                  <c:v>6990580</c:v>
                </c:pt>
              </c:numCache>
            </c:numRef>
          </c:val>
          <c:smooth val="0"/>
        </c:ser>
        <c:dLbls>
          <c:showLegendKey val="0"/>
          <c:showVal val="0"/>
          <c:showCatName val="0"/>
          <c:showSerName val="0"/>
          <c:showPercent val="0"/>
          <c:showBubbleSize val="0"/>
        </c:dLbls>
        <c:smooth val="0"/>
        <c:axId val="371709960"/>
        <c:axId val="371710352"/>
      </c:lineChart>
      <c:catAx>
        <c:axId val="37170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1710352"/>
        <c:crosses val="autoZero"/>
        <c:auto val="1"/>
        <c:lblAlgn val="ctr"/>
        <c:lblOffset val="100"/>
        <c:noMultiLvlLbl val="0"/>
      </c:catAx>
      <c:valAx>
        <c:axId val="37171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1709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3638461258965"/>
          <c:y val="3.2376747608535691E-2"/>
          <c:w val="0.87258875429143856"/>
          <c:h val="0.62710464562716173"/>
        </c:manualLayout>
      </c:layout>
      <c:lineChart>
        <c:grouping val="standard"/>
        <c:varyColors val="0"/>
        <c:ser>
          <c:idx val="0"/>
          <c:order val="0"/>
          <c:tx>
            <c:strRef>
              <c:f>Sheet2!$A$84</c:f>
              <c:strCache>
                <c:ptCount val="1"/>
                <c:pt idx="0">
                  <c:v>食料品</c:v>
                </c:pt>
              </c:strCache>
            </c:strRef>
          </c:tx>
          <c:spPr>
            <a:ln w="28575" cap="rnd">
              <a:solidFill>
                <a:schemeClr val="accent1"/>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Sheet2!$B$84:$M$84</c:f>
              <c:numCache>
                <c:formatCode>#,##0</c:formatCode>
                <c:ptCount val="12"/>
                <c:pt idx="0">
                  <c:v>317869</c:v>
                </c:pt>
                <c:pt idx="1">
                  <c:v>309713</c:v>
                </c:pt>
                <c:pt idx="2">
                  <c:v>380560</c:v>
                </c:pt>
                <c:pt idx="3">
                  <c:v>367862</c:v>
                </c:pt>
                <c:pt idx="4">
                  <c:v>368304</c:v>
                </c:pt>
                <c:pt idx="5">
                  <c:v>349218</c:v>
                </c:pt>
                <c:pt idx="6">
                  <c:v>357430</c:v>
                </c:pt>
                <c:pt idx="7">
                  <c:v>389972</c:v>
                </c:pt>
                <c:pt idx="8">
                  <c:v>363738</c:v>
                </c:pt>
                <c:pt idx="9">
                  <c:v>401854</c:v>
                </c:pt>
                <c:pt idx="10">
                  <c:v>409322</c:v>
                </c:pt>
                <c:pt idx="11">
                  <c:v>465654</c:v>
                </c:pt>
              </c:numCache>
            </c:numRef>
          </c:val>
          <c:smooth val="0"/>
        </c:ser>
        <c:ser>
          <c:idx val="1"/>
          <c:order val="1"/>
          <c:tx>
            <c:strRef>
              <c:f>Sheet2!$A$85</c:f>
              <c:strCache>
                <c:ptCount val="1"/>
                <c:pt idx="0">
                  <c:v>原料品</c:v>
                </c:pt>
              </c:strCache>
            </c:strRef>
          </c:tx>
          <c:spPr>
            <a:ln w="28575" cap="rnd">
              <a:solidFill>
                <a:schemeClr val="accent2"/>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Sheet2!$B$85:$M$85</c:f>
              <c:numCache>
                <c:formatCode>#,##0</c:formatCode>
                <c:ptCount val="12"/>
                <c:pt idx="0">
                  <c:v>984900</c:v>
                </c:pt>
                <c:pt idx="1">
                  <c:v>1115155</c:v>
                </c:pt>
                <c:pt idx="2">
                  <c:v>1302849</c:v>
                </c:pt>
                <c:pt idx="3">
                  <c:v>1184482</c:v>
                </c:pt>
                <c:pt idx="4">
                  <c:v>1082371</c:v>
                </c:pt>
                <c:pt idx="5">
                  <c:v>1025495</c:v>
                </c:pt>
                <c:pt idx="6">
                  <c:v>968726</c:v>
                </c:pt>
                <c:pt idx="7">
                  <c:v>940914</c:v>
                </c:pt>
                <c:pt idx="8">
                  <c:v>926896</c:v>
                </c:pt>
                <c:pt idx="9">
                  <c:v>1002064</c:v>
                </c:pt>
                <c:pt idx="10">
                  <c:v>944807</c:v>
                </c:pt>
                <c:pt idx="11">
                  <c:v>990460</c:v>
                </c:pt>
              </c:numCache>
            </c:numRef>
          </c:val>
          <c:smooth val="0"/>
        </c:ser>
        <c:ser>
          <c:idx val="2"/>
          <c:order val="2"/>
          <c:tx>
            <c:strRef>
              <c:f>Sheet2!$A$86</c:f>
              <c:strCache>
                <c:ptCount val="1"/>
                <c:pt idx="0">
                  <c:v>鉱物性燃料</c:v>
                </c:pt>
              </c:strCache>
            </c:strRef>
          </c:tx>
          <c:spPr>
            <a:ln w="28575" cap="rnd">
              <a:solidFill>
                <a:schemeClr val="accent3"/>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Sheet2!$B$86:$M$86</c:f>
              <c:numCache>
                <c:formatCode>#,##0</c:formatCode>
                <c:ptCount val="12"/>
                <c:pt idx="0">
                  <c:v>899798</c:v>
                </c:pt>
                <c:pt idx="1">
                  <c:v>786212</c:v>
                </c:pt>
                <c:pt idx="2">
                  <c:v>1220092</c:v>
                </c:pt>
                <c:pt idx="3">
                  <c:v>1364243</c:v>
                </c:pt>
                <c:pt idx="4">
                  <c:v>1743141</c:v>
                </c:pt>
                <c:pt idx="5">
                  <c:v>1331993</c:v>
                </c:pt>
                <c:pt idx="6">
                  <c:v>1427066</c:v>
                </c:pt>
                <c:pt idx="7">
                  <c:v>1375173</c:v>
                </c:pt>
                <c:pt idx="8">
                  <c:v>1805557</c:v>
                </c:pt>
                <c:pt idx="9">
                  <c:v>1511485</c:v>
                </c:pt>
                <c:pt idx="10">
                  <c:v>1242588</c:v>
                </c:pt>
                <c:pt idx="11">
                  <c:v>1057424</c:v>
                </c:pt>
              </c:numCache>
            </c:numRef>
          </c:val>
          <c:smooth val="0"/>
        </c:ser>
        <c:ser>
          <c:idx val="3"/>
          <c:order val="3"/>
          <c:tx>
            <c:strRef>
              <c:f>Sheet2!$A$87</c:f>
              <c:strCache>
                <c:ptCount val="1"/>
                <c:pt idx="0">
                  <c:v>　　有機化合物</c:v>
                </c:pt>
              </c:strCache>
            </c:strRef>
          </c:tx>
          <c:spPr>
            <a:ln w="28575" cap="rnd">
              <a:solidFill>
                <a:schemeClr val="accent4"/>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Sheet2!$B$87:$M$87</c:f>
              <c:numCache>
                <c:formatCode>#,##0</c:formatCode>
                <c:ptCount val="12"/>
                <c:pt idx="0">
                  <c:v>2260446</c:v>
                </c:pt>
                <c:pt idx="1">
                  <c:v>2186216</c:v>
                </c:pt>
                <c:pt idx="2">
                  <c:v>2451627</c:v>
                </c:pt>
                <c:pt idx="3">
                  <c:v>2268695</c:v>
                </c:pt>
                <c:pt idx="4">
                  <c:v>1983394</c:v>
                </c:pt>
                <c:pt idx="5">
                  <c:v>2037501</c:v>
                </c:pt>
                <c:pt idx="6">
                  <c:v>2012345</c:v>
                </c:pt>
                <c:pt idx="7">
                  <c:v>2378266</c:v>
                </c:pt>
                <c:pt idx="8">
                  <c:v>2066643</c:v>
                </c:pt>
                <c:pt idx="9">
                  <c:v>2222694</c:v>
                </c:pt>
                <c:pt idx="10">
                  <c:v>2032929</c:v>
                </c:pt>
                <c:pt idx="11">
                  <c:v>2151607</c:v>
                </c:pt>
              </c:numCache>
            </c:numRef>
          </c:val>
          <c:smooth val="0"/>
        </c:ser>
        <c:ser>
          <c:idx val="4"/>
          <c:order val="4"/>
          <c:tx>
            <c:strRef>
              <c:f>Sheet2!$A$88</c:f>
              <c:strCache>
                <c:ptCount val="1"/>
                <c:pt idx="0">
                  <c:v>　　医薬品</c:v>
                </c:pt>
              </c:strCache>
            </c:strRef>
          </c:tx>
          <c:spPr>
            <a:ln w="28575" cap="rnd">
              <a:solidFill>
                <a:schemeClr val="accent5"/>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Sheet2!$B$88:$M$88</c:f>
              <c:numCache>
                <c:formatCode>#,##0</c:formatCode>
                <c:ptCount val="12"/>
                <c:pt idx="0">
                  <c:v>297440</c:v>
                </c:pt>
                <c:pt idx="1">
                  <c:v>273502</c:v>
                </c:pt>
                <c:pt idx="2">
                  <c:v>323163</c:v>
                </c:pt>
                <c:pt idx="3">
                  <c:v>323977</c:v>
                </c:pt>
                <c:pt idx="4">
                  <c:v>314456</c:v>
                </c:pt>
                <c:pt idx="5">
                  <c:v>334046</c:v>
                </c:pt>
                <c:pt idx="6">
                  <c:v>286535</c:v>
                </c:pt>
                <c:pt idx="7">
                  <c:v>286906</c:v>
                </c:pt>
                <c:pt idx="8">
                  <c:v>317530</c:v>
                </c:pt>
                <c:pt idx="9">
                  <c:v>299857</c:v>
                </c:pt>
                <c:pt idx="10">
                  <c:v>351168</c:v>
                </c:pt>
                <c:pt idx="11">
                  <c:v>297899</c:v>
                </c:pt>
              </c:numCache>
            </c:numRef>
          </c:val>
          <c:smooth val="0"/>
        </c:ser>
        <c:ser>
          <c:idx val="5"/>
          <c:order val="5"/>
          <c:tx>
            <c:strRef>
              <c:f>Sheet2!$A$89</c:f>
              <c:strCache>
                <c:ptCount val="1"/>
                <c:pt idx="0">
                  <c:v>　　プラスチック</c:v>
                </c:pt>
              </c:strCache>
            </c:strRef>
          </c:tx>
          <c:spPr>
            <a:ln w="28575" cap="rnd">
              <a:solidFill>
                <a:schemeClr val="accent6"/>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Sheet2!$B$89:$M$89</c:f>
              <c:numCache>
                <c:formatCode>#,##0</c:formatCode>
                <c:ptCount val="12"/>
                <c:pt idx="0">
                  <c:v>1714920</c:v>
                </c:pt>
                <c:pt idx="1">
                  <c:v>1780861</c:v>
                </c:pt>
                <c:pt idx="2">
                  <c:v>2077928</c:v>
                </c:pt>
                <c:pt idx="3">
                  <c:v>1932091</c:v>
                </c:pt>
                <c:pt idx="4">
                  <c:v>1924543</c:v>
                </c:pt>
                <c:pt idx="5">
                  <c:v>1984663</c:v>
                </c:pt>
                <c:pt idx="6">
                  <c:v>1993449</c:v>
                </c:pt>
                <c:pt idx="7">
                  <c:v>1999782</c:v>
                </c:pt>
                <c:pt idx="8">
                  <c:v>1894182</c:v>
                </c:pt>
                <c:pt idx="9">
                  <c:v>2012436</c:v>
                </c:pt>
                <c:pt idx="10">
                  <c:v>1943858</c:v>
                </c:pt>
                <c:pt idx="11">
                  <c:v>2009812</c:v>
                </c:pt>
              </c:numCache>
            </c:numRef>
          </c:val>
          <c:smooth val="0"/>
        </c:ser>
        <c:ser>
          <c:idx val="6"/>
          <c:order val="6"/>
          <c:tx>
            <c:strRef>
              <c:f>Sheet2!$A$90</c:f>
              <c:strCache>
                <c:ptCount val="1"/>
                <c:pt idx="0">
                  <c:v>　　鉄鋼</c:v>
                </c:pt>
              </c:strCache>
            </c:strRef>
          </c:tx>
          <c:spPr>
            <a:ln w="28575" cap="rnd">
              <a:solidFill>
                <a:schemeClr val="accent1">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Sheet2!$B$90:$M$90</c:f>
              <c:numCache>
                <c:formatCode>#,##0</c:formatCode>
                <c:ptCount val="12"/>
                <c:pt idx="0">
                  <c:v>3053293</c:v>
                </c:pt>
                <c:pt idx="1">
                  <c:v>3191615</c:v>
                </c:pt>
                <c:pt idx="2">
                  <c:v>3694079</c:v>
                </c:pt>
                <c:pt idx="3">
                  <c:v>3322618</c:v>
                </c:pt>
                <c:pt idx="4">
                  <c:v>3313766</c:v>
                </c:pt>
                <c:pt idx="5">
                  <c:v>3352897</c:v>
                </c:pt>
                <c:pt idx="6">
                  <c:v>3284426</c:v>
                </c:pt>
                <c:pt idx="7">
                  <c:v>3295437</c:v>
                </c:pt>
                <c:pt idx="8">
                  <c:v>3087738</c:v>
                </c:pt>
                <c:pt idx="9">
                  <c:v>3151324</c:v>
                </c:pt>
                <c:pt idx="10">
                  <c:v>3064766</c:v>
                </c:pt>
                <c:pt idx="11">
                  <c:v>3299923</c:v>
                </c:pt>
              </c:numCache>
            </c:numRef>
          </c:val>
          <c:smooth val="0"/>
        </c:ser>
        <c:ser>
          <c:idx val="7"/>
          <c:order val="7"/>
          <c:tx>
            <c:strRef>
              <c:f>Sheet2!$A$91</c:f>
              <c:strCache>
                <c:ptCount val="1"/>
                <c:pt idx="0">
                  <c:v>　　非鉄金属</c:v>
                </c:pt>
              </c:strCache>
            </c:strRef>
          </c:tx>
          <c:spPr>
            <a:ln w="28575" cap="rnd">
              <a:solidFill>
                <a:schemeClr val="accent2">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Sheet2!$B$91:$M$91</c:f>
              <c:numCache>
                <c:formatCode>#,##0</c:formatCode>
                <c:ptCount val="12"/>
                <c:pt idx="0">
                  <c:v>1263549</c:v>
                </c:pt>
                <c:pt idx="1">
                  <c:v>1346375</c:v>
                </c:pt>
                <c:pt idx="2">
                  <c:v>1550199</c:v>
                </c:pt>
                <c:pt idx="3">
                  <c:v>1250044</c:v>
                </c:pt>
                <c:pt idx="4">
                  <c:v>1214794</c:v>
                </c:pt>
                <c:pt idx="5">
                  <c:v>1201987</c:v>
                </c:pt>
                <c:pt idx="6">
                  <c:v>1125993</c:v>
                </c:pt>
                <c:pt idx="7">
                  <c:v>1204299</c:v>
                </c:pt>
                <c:pt idx="8">
                  <c:v>1191180</c:v>
                </c:pt>
                <c:pt idx="9">
                  <c:v>1165439</c:v>
                </c:pt>
                <c:pt idx="10">
                  <c:v>1027294</c:v>
                </c:pt>
                <c:pt idx="11">
                  <c:v>1146748</c:v>
                </c:pt>
              </c:numCache>
            </c:numRef>
          </c:val>
          <c:smooth val="0"/>
        </c:ser>
        <c:ser>
          <c:idx val="8"/>
          <c:order val="8"/>
          <c:tx>
            <c:strRef>
              <c:f>Sheet2!$A$92</c:f>
              <c:strCache>
                <c:ptCount val="1"/>
                <c:pt idx="0">
                  <c:v>　　金属製品</c:v>
                </c:pt>
              </c:strCache>
            </c:strRef>
          </c:tx>
          <c:spPr>
            <a:ln w="28575" cap="rnd">
              <a:solidFill>
                <a:schemeClr val="accent3">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Sheet2!$B$92:$M$92</c:f>
              <c:numCache>
                <c:formatCode>#,##0</c:formatCode>
                <c:ptCount val="12"/>
                <c:pt idx="0">
                  <c:v>841877</c:v>
                </c:pt>
                <c:pt idx="1">
                  <c:v>926715</c:v>
                </c:pt>
                <c:pt idx="2">
                  <c:v>1092718</c:v>
                </c:pt>
                <c:pt idx="3">
                  <c:v>990826</c:v>
                </c:pt>
                <c:pt idx="4">
                  <c:v>939700</c:v>
                </c:pt>
                <c:pt idx="5">
                  <c:v>975372</c:v>
                </c:pt>
                <c:pt idx="6">
                  <c:v>997578</c:v>
                </c:pt>
                <c:pt idx="7">
                  <c:v>974597</c:v>
                </c:pt>
                <c:pt idx="8">
                  <c:v>967596</c:v>
                </c:pt>
                <c:pt idx="9">
                  <c:v>1022560</c:v>
                </c:pt>
                <c:pt idx="10">
                  <c:v>1009784</c:v>
                </c:pt>
                <c:pt idx="11">
                  <c:v>986973</c:v>
                </c:pt>
              </c:numCache>
            </c:numRef>
          </c:val>
          <c:smooth val="0"/>
        </c:ser>
        <c:ser>
          <c:idx val="9"/>
          <c:order val="9"/>
          <c:tx>
            <c:strRef>
              <c:f>Sheet2!$A$93</c:f>
              <c:strCache>
                <c:ptCount val="1"/>
                <c:pt idx="0">
                  <c:v>　　織物用糸・繊維製品</c:v>
                </c:pt>
              </c:strCache>
            </c:strRef>
          </c:tx>
          <c:spPr>
            <a:ln w="28575" cap="rnd">
              <a:solidFill>
                <a:schemeClr val="accent4">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Sheet2!$B$93:$M$93</c:f>
              <c:numCache>
                <c:formatCode>#,##0</c:formatCode>
                <c:ptCount val="12"/>
                <c:pt idx="0">
                  <c:v>441288</c:v>
                </c:pt>
                <c:pt idx="1">
                  <c:v>495234</c:v>
                </c:pt>
                <c:pt idx="2">
                  <c:v>615668</c:v>
                </c:pt>
                <c:pt idx="3">
                  <c:v>594339</c:v>
                </c:pt>
                <c:pt idx="4">
                  <c:v>586457</c:v>
                </c:pt>
                <c:pt idx="5">
                  <c:v>606355</c:v>
                </c:pt>
                <c:pt idx="6">
                  <c:v>579310</c:v>
                </c:pt>
                <c:pt idx="7">
                  <c:v>551185</c:v>
                </c:pt>
                <c:pt idx="8">
                  <c:v>505338</c:v>
                </c:pt>
                <c:pt idx="9">
                  <c:v>591754</c:v>
                </c:pt>
                <c:pt idx="10">
                  <c:v>602047</c:v>
                </c:pt>
                <c:pt idx="11">
                  <c:v>593065</c:v>
                </c:pt>
              </c:numCache>
            </c:numRef>
          </c:val>
          <c:smooth val="0"/>
        </c:ser>
        <c:ser>
          <c:idx val="10"/>
          <c:order val="10"/>
          <c:tx>
            <c:strRef>
              <c:f>Sheet2!$A$94</c:f>
              <c:strCache>
                <c:ptCount val="1"/>
                <c:pt idx="0">
                  <c:v>　　非金属鉱物製品</c:v>
                </c:pt>
              </c:strCache>
            </c:strRef>
          </c:tx>
          <c:spPr>
            <a:ln w="28575" cap="rnd">
              <a:solidFill>
                <a:schemeClr val="accent5">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Sheet2!$B$94:$M$94</c:f>
              <c:numCache>
                <c:formatCode>#,##0</c:formatCode>
                <c:ptCount val="12"/>
                <c:pt idx="0">
                  <c:v>745115</c:v>
                </c:pt>
                <c:pt idx="1">
                  <c:v>716396</c:v>
                </c:pt>
                <c:pt idx="2">
                  <c:v>845305</c:v>
                </c:pt>
                <c:pt idx="3">
                  <c:v>761918</c:v>
                </c:pt>
                <c:pt idx="4">
                  <c:v>727369</c:v>
                </c:pt>
                <c:pt idx="5">
                  <c:v>785283</c:v>
                </c:pt>
                <c:pt idx="6">
                  <c:v>757422</c:v>
                </c:pt>
                <c:pt idx="7">
                  <c:v>782793</c:v>
                </c:pt>
                <c:pt idx="8">
                  <c:v>746549</c:v>
                </c:pt>
                <c:pt idx="9">
                  <c:v>744172</c:v>
                </c:pt>
                <c:pt idx="10">
                  <c:v>735252</c:v>
                </c:pt>
                <c:pt idx="11">
                  <c:v>742401</c:v>
                </c:pt>
              </c:numCache>
            </c:numRef>
          </c:val>
          <c:smooth val="0"/>
        </c:ser>
        <c:ser>
          <c:idx val="11"/>
          <c:order val="11"/>
          <c:tx>
            <c:strRef>
              <c:f>Sheet2!$A$95</c:f>
              <c:strCache>
                <c:ptCount val="1"/>
                <c:pt idx="0">
                  <c:v>　　ゴム製品</c:v>
                </c:pt>
              </c:strCache>
            </c:strRef>
          </c:tx>
          <c:spPr>
            <a:ln w="28575" cap="rnd">
              <a:solidFill>
                <a:schemeClr val="accent6">
                  <a:lumMod val="6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Sheet2!$B$95:$M$95</c:f>
              <c:numCache>
                <c:formatCode>#,##0</c:formatCode>
                <c:ptCount val="12"/>
                <c:pt idx="0">
                  <c:v>750937</c:v>
                </c:pt>
                <c:pt idx="1">
                  <c:v>881740</c:v>
                </c:pt>
                <c:pt idx="2">
                  <c:v>1027586</c:v>
                </c:pt>
                <c:pt idx="3">
                  <c:v>987464</c:v>
                </c:pt>
                <c:pt idx="4">
                  <c:v>941645</c:v>
                </c:pt>
                <c:pt idx="5">
                  <c:v>962883</c:v>
                </c:pt>
                <c:pt idx="6">
                  <c:v>942816</c:v>
                </c:pt>
                <c:pt idx="7">
                  <c:v>862312</c:v>
                </c:pt>
                <c:pt idx="8">
                  <c:v>813061</c:v>
                </c:pt>
                <c:pt idx="9">
                  <c:v>831318</c:v>
                </c:pt>
                <c:pt idx="10">
                  <c:v>829555</c:v>
                </c:pt>
                <c:pt idx="11">
                  <c:v>863274</c:v>
                </c:pt>
              </c:numCache>
            </c:numRef>
          </c:val>
          <c:smooth val="0"/>
        </c:ser>
        <c:ser>
          <c:idx val="12"/>
          <c:order val="12"/>
          <c:tx>
            <c:strRef>
              <c:f>Sheet2!$A$96</c:f>
              <c:strCache>
                <c:ptCount val="1"/>
                <c:pt idx="0">
                  <c:v>　　紙類・紙製品</c:v>
                </c:pt>
              </c:strCache>
            </c:strRef>
          </c:tx>
          <c:spPr>
            <a:ln w="28575" cap="rnd">
              <a:solidFill>
                <a:schemeClr val="accent1">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Sheet2!$B$96:$M$96</c:f>
              <c:numCache>
                <c:formatCode>#,##0</c:formatCode>
                <c:ptCount val="12"/>
                <c:pt idx="0">
                  <c:v>169178</c:v>
                </c:pt>
                <c:pt idx="1">
                  <c:v>189404</c:v>
                </c:pt>
                <c:pt idx="2">
                  <c:v>213959</c:v>
                </c:pt>
                <c:pt idx="3">
                  <c:v>202382</c:v>
                </c:pt>
                <c:pt idx="4">
                  <c:v>201074</c:v>
                </c:pt>
                <c:pt idx="5">
                  <c:v>201764</c:v>
                </c:pt>
                <c:pt idx="6">
                  <c:v>197399</c:v>
                </c:pt>
                <c:pt idx="7">
                  <c:v>197081</c:v>
                </c:pt>
                <c:pt idx="8">
                  <c:v>199875</c:v>
                </c:pt>
                <c:pt idx="9">
                  <c:v>205707</c:v>
                </c:pt>
                <c:pt idx="10">
                  <c:v>197698</c:v>
                </c:pt>
                <c:pt idx="11">
                  <c:v>200749</c:v>
                </c:pt>
              </c:numCache>
            </c:numRef>
          </c:val>
          <c:smooth val="0"/>
        </c:ser>
        <c:ser>
          <c:idx val="13"/>
          <c:order val="13"/>
          <c:tx>
            <c:strRef>
              <c:f>Sheet2!$A$97</c:f>
              <c:strCache>
                <c:ptCount val="1"/>
                <c:pt idx="0">
                  <c:v>　　原動機</c:v>
                </c:pt>
              </c:strCache>
            </c:strRef>
          </c:tx>
          <c:spPr>
            <a:ln w="28575" cap="rnd">
              <a:solidFill>
                <a:schemeClr val="accent2">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Sheet2!$B$97:$M$97</c:f>
              <c:numCache>
                <c:formatCode>#,##0</c:formatCode>
                <c:ptCount val="12"/>
                <c:pt idx="0">
                  <c:v>1978838</c:v>
                </c:pt>
                <c:pt idx="1">
                  <c:v>2201806</c:v>
                </c:pt>
                <c:pt idx="2">
                  <c:v>2584969</c:v>
                </c:pt>
                <c:pt idx="3">
                  <c:v>2308073</c:v>
                </c:pt>
                <c:pt idx="4">
                  <c:v>1977119</c:v>
                </c:pt>
                <c:pt idx="5">
                  <c:v>2094670</c:v>
                </c:pt>
                <c:pt idx="6">
                  <c:v>2074748</c:v>
                </c:pt>
                <c:pt idx="7">
                  <c:v>2070034</c:v>
                </c:pt>
                <c:pt idx="8">
                  <c:v>2100811</c:v>
                </c:pt>
                <c:pt idx="9">
                  <c:v>2332010</c:v>
                </c:pt>
                <c:pt idx="10">
                  <c:v>2107922</c:v>
                </c:pt>
                <c:pt idx="11">
                  <c:v>2146460</c:v>
                </c:pt>
              </c:numCache>
            </c:numRef>
          </c:val>
          <c:smooth val="0"/>
        </c:ser>
        <c:ser>
          <c:idx val="14"/>
          <c:order val="14"/>
          <c:tx>
            <c:strRef>
              <c:f>Sheet2!$A$98</c:f>
              <c:strCache>
                <c:ptCount val="1"/>
                <c:pt idx="0">
                  <c:v>　　電算機類（含周辺機器）</c:v>
                </c:pt>
              </c:strCache>
            </c:strRef>
          </c:tx>
          <c:spPr>
            <a:ln w="28575" cap="rnd">
              <a:solidFill>
                <a:schemeClr val="accent3">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Sheet2!$B$98:$M$98</c:f>
              <c:numCache>
                <c:formatCode>#,##0</c:formatCode>
                <c:ptCount val="12"/>
                <c:pt idx="0">
                  <c:v>269054</c:v>
                </c:pt>
                <c:pt idx="1">
                  <c:v>309866</c:v>
                </c:pt>
                <c:pt idx="2">
                  <c:v>382474</c:v>
                </c:pt>
                <c:pt idx="3">
                  <c:v>288911</c:v>
                </c:pt>
                <c:pt idx="4">
                  <c:v>259291</c:v>
                </c:pt>
                <c:pt idx="5">
                  <c:v>333241</c:v>
                </c:pt>
                <c:pt idx="6">
                  <c:v>321944</c:v>
                </c:pt>
                <c:pt idx="7">
                  <c:v>311023</c:v>
                </c:pt>
                <c:pt idx="8">
                  <c:v>331503</c:v>
                </c:pt>
                <c:pt idx="9">
                  <c:v>282544</c:v>
                </c:pt>
                <c:pt idx="10">
                  <c:v>302778</c:v>
                </c:pt>
                <c:pt idx="11">
                  <c:v>322582</c:v>
                </c:pt>
              </c:numCache>
            </c:numRef>
          </c:val>
          <c:smooth val="0"/>
        </c:ser>
        <c:ser>
          <c:idx val="15"/>
          <c:order val="15"/>
          <c:tx>
            <c:strRef>
              <c:f>Sheet2!$A$99</c:f>
              <c:strCache>
                <c:ptCount val="1"/>
                <c:pt idx="0">
                  <c:v>　　電算機類の部分品</c:v>
                </c:pt>
              </c:strCache>
            </c:strRef>
          </c:tx>
          <c:spPr>
            <a:ln w="28575" cap="rnd">
              <a:solidFill>
                <a:schemeClr val="accent4">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Sheet2!$B$99:$M$99</c:f>
              <c:numCache>
                <c:formatCode>#,##0</c:formatCode>
                <c:ptCount val="12"/>
                <c:pt idx="0">
                  <c:v>1047504</c:v>
                </c:pt>
                <c:pt idx="1">
                  <c:v>1017090</c:v>
                </c:pt>
                <c:pt idx="2">
                  <c:v>1093999</c:v>
                </c:pt>
                <c:pt idx="3">
                  <c:v>941488</c:v>
                </c:pt>
                <c:pt idx="4">
                  <c:v>1072511</c:v>
                </c:pt>
                <c:pt idx="5">
                  <c:v>982141</c:v>
                </c:pt>
                <c:pt idx="6">
                  <c:v>1003017</c:v>
                </c:pt>
                <c:pt idx="7">
                  <c:v>1127552</c:v>
                </c:pt>
                <c:pt idx="8">
                  <c:v>992333</c:v>
                </c:pt>
                <c:pt idx="9">
                  <c:v>984510</c:v>
                </c:pt>
                <c:pt idx="10">
                  <c:v>1094314</c:v>
                </c:pt>
                <c:pt idx="11">
                  <c:v>1044216</c:v>
                </c:pt>
              </c:numCache>
            </c:numRef>
          </c:val>
          <c:smooth val="0"/>
        </c:ser>
        <c:ser>
          <c:idx val="16"/>
          <c:order val="16"/>
          <c:tx>
            <c:strRef>
              <c:f>Sheet2!$A$100</c:f>
              <c:strCache>
                <c:ptCount val="1"/>
                <c:pt idx="0">
                  <c:v>　　金属加工機械</c:v>
                </c:pt>
              </c:strCache>
            </c:strRef>
          </c:tx>
          <c:spPr>
            <a:ln w="28575" cap="rnd">
              <a:solidFill>
                <a:schemeClr val="accent5">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Sheet2!$B$100:$M$100</c:f>
              <c:numCache>
                <c:formatCode>#,##0</c:formatCode>
                <c:ptCount val="12"/>
                <c:pt idx="0">
                  <c:v>927453</c:v>
                </c:pt>
                <c:pt idx="1">
                  <c:v>951676</c:v>
                </c:pt>
                <c:pt idx="2">
                  <c:v>1307547</c:v>
                </c:pt>
                <c:pt idx="3">
                  <c:v>876431</c:v>
                </c:pt>
                <c:pt idx="4">
                  <c:v>879008</c:v>
                </c:pt>
                <c:pt idx="5">
                  <c:v>947020</c:v>
                </c:pt>
                <c:pt idx="6">
                  <c:v>936418</c:v>
                </c:pt>
                <c:pt idx="7">
                  <c:v>983478</c:v>
                </c:pt>
                <c:pt idx="8">
                  <c:v>997820</c:v>
                </c:pt>
                <c:pt idx="9">
                  <c:v>912808</c:v>
                </c:pt>
                <c:pt idx="10">
                  <c:v>931728</c:v>
                </c:pt>
                <c:pt idx="11">
                  <c:v>1083113</c:v>
                </c:pt>
              </c:numCache>
            </c:numRef>
          </c:val>
          <c:smooth val="0"/>
        </c:ser>
        <c:ser>
          <c:idx val="17"/>
          <c:order val="17"/>
          <c:tx>
            <c:strRef>
              <c:f>Sheet2!$A$101</c:f>
              <c:strCache>
                <c:ptCount val="1"/>
                <c:pt idx="0">
                  <c:v>　　ポンプ・遠心分離機</c:v>
                </c:pt>
              </c:strCache>
            </c:strRef>
          </c:tx>
          <c:spPr>
            <a:ln w="28575" cap="rnd">
              <a:solidFill>
                <a:schemeClr val="accent6">
                  <a:lumMod val="80000"/>
                  <a:lumOff val="2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Sheet2!$B$101:$M$101</c:f>
              <c:numCache>
                <c:formatCode>#,##0</c:formatCode>
                <c:ptCount val="12"/>
                <c:pt idx="0">
                  <c:v>912653</c:v>
                </c:pt>
                <c:pt idx="1">
                  <c:v>1016705</c:v>
                </c:pt>
                <c:pt idx="2">
                  <c:v>1153171</c:v>
                </c:pt>
                <c:pt idx="3">
                  <c:v>1045751</c:v>
                </c:pt>
                <c:pt idx="4">
                  <c:v>973740</c:v>
                </c:pt>
                <c:pt idx="5">
                  <c:v>1014279</c:v>
                </c:pt>
                <c:pt idx="6">
                  <c:v>1059381</c:v>
                </c:pt>
                <c:pt idx="7">
                  <c:v>929094</c:v>
                </c:pt>
                <c:pt idx="8">
                  <c:v>1073666</c:v>
                </c:pt>
                <c:pt idx="9">
                  <c:v>1028953</c:v>
                </c:pt>
                <c:pt idx="10">
                  <c:v>1029664</c:v>
                </c:pt>
                <c:pt idx="11">
                  <c:v>1063047</c:v>
                </c:pt>
              </c:numCache>
            </c:numRef>
          </c:val>
          <c:smooth val="0"/>
        </c:ser>
        <c:ser>
          <c:idx val="18"/>
          <c:order val="18"/>
          <c:tx>
            <c:strRef>
              <c:f>Sheet2!$A$102</c:f>
              <c:strCache>
                <c:ptCount val="1"/>
                <c:pt idx="0">
                  <c:v>　　建設用・鉱山用機械</c:v>
                </c:pt>
              </c:strCache>
            </c:strRef>
          </c:tx>
          <c:spPr>
            <a:ln w="28575" cap="rnd">
              <a:solidFill>
                <a:schemeClr val="accent1">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Sheet2!$B$102:$M$102</c:f>
              <c:numCache>
                <c:formatCode>#,##0</c:formatCode>
                <c:ptCount val="12"/>
                <c:pt idx="0">
                  <c:v>576767</c:v>
                </c:pt>
                <c:pt idx="1">
                  <c:v>775124</c:v>
                </c:pt>
                <c:pt idx="2">
                  <c:v>1096868</c:v>
                </c:pt>
                <c:pt idx="3">
                  <c:v>746465</c:v>
                </c:pt>
                <c:pt idx="4">
                  <c:v>715958</c:v>
                </c:pt>
                <c:pt idx="5">
                  <c:v>861719</c:v>
                </c:pt>
                <c:pt idx="6">
                  <c:v>833348</c:v>
                </c:pt>
                <c:pt idx="7">
                  <c:v>650224</c:v>
                </c:pt>
                <c:pt idx="8">
                  <c:v>764919</c:v>
                </c:pt>
                <c:pt idx="9">
                  <c:v>687931</c:v>
                </c:pt>
                <c:pt idx="10">
                  <c:v>747747</c:v>
                </c:pt>
                <c:pt idx="11">
                  <c:v>856517</c:v>
                </c:pt>
              </c:numCache>
            </c:numRef>
          </c:val>
          <c:smooth val="0"/>
        </c:ser>
        <c:ser>
          <c:idx val="19"/>
          <c:order val="19"/>
          <c:tx>
            <c:strRef>
              <c:f>Sheet2!$A$103</c:f>
              <c:strCache>
                <c:ptCount val="1"/>
                <c:pt idx="0">
                  <c:v>　　荷役機械</c:v>
                </c:pt>
              </c:strCache>
            </c:strRef>
          </c:tx>
          <c:spPr>
            <a:ln w="28575" cap="rnd">
              <a:solidFill>
                <a:schemeClr val="accent2">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Sheet2!$B$103:$M$103</c:f>
              <c:numCache>
                <c:formatCode>#,##0</c:formatCode>
                <c:ptCount val="12"/>
                <c:pt idx="0">
                  <c:v>440102</c:v>
                </c:pt>
                <c:pt idx="1">
                  <c:v>511100</c:v>
                </c:pt>
                <c:pt idx="2">
                  <c:v>587001</c:v>
                </c:pt>
                <c:pt idx="3">
                  <c:v>526940</c:v>
                </c:pt>
                <c:pt idx="4">
                  <c:v>523446</c:v>
                </c:pt>
                <c:pt idx="5">
                  <c:v>567343</c:v>
                </c:pt>
                <c:pt idx="6">
                  <c:v>518413</c:v>
                </c:pt>
                <c:pt idx="7">
                  <c:v>480723</c:v>
                </c:pt>
                <c:pt idx="8">
                  <c:v>493359</c:v>
                </c:pt>
                <c:pt idx="9">
                  <c:v>552108</c:v>
                </c:pt>
                <c:pt idx="10">
                  <c:v>538737</c:v>
                </c:pt>
                <c:pt idx="11">
                  <c:v>524929</c:v>
                </c:pt>
              </c:numCache>
            </c:numRef>
          </c:val>
          <c:smooth val="0"/>
        </c:ser>
        <c:ser>
          <c:idx val="20"/>
          <c:order val="20"/>
          <c:tx>
            <c:strRef>
              <c:f>Sheet2!$A$104</c:f>
              <c:strCache>
                <c:ptCount val="1"/>
                <c:pt idx="0">
                  <c:v>　　加熱用・冷却用機器</c:v>
                </c:pt>
              </c:strCache>
            </c:strRef>
          </c:tx>
          <c:spPr>
            <a:ln w="28575" cap="rnd">
              <a:solidFill>
                <a:schemeClr val="accent3">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Sheet2!$B$104:$M$104</c:f>
              <c:numCache>
                <c:formatCode>#,##0</c:formatCode>
                <c:ptCount val="12"/>
                <c:pt idx="0">
                  <c:v>279303</c:v>
                </c:pt>
                <c:pt idx="1">
                  <c:v>349897</c:v>
                </c:pt>
                <c:pt idx="2">
                  <c:v>535206</c:v>
                </c:pt>
                <c:pt idx="3">
                  <c:v>328122</c:v>
                </c:pt>
                <c:pt idx="4">
                  <c:v>325988</c:v>
                </c:pt>
                <c:pt idx="5">
                  <c:v>359204</c:v>
                </c:pt>
                <c:pt idx="6">
                  <c:v>332353</c:v>
                </c:pt>
                <c:pt idx="7">
                  <c:v>320933</c:v>
                </c:pt>
                <c:pt idx="8">
                  <c:v>314918</c:v>
                </c:pt>
                <c:pt idx="9">
                  <c:v>309823</c:v>
                </c:pt>
                <c:pt idx="10">
                  <c:v>313238</c:v>
                </c:pt>
                <c:pt idx="11">
                  <c:v>363170</c:v>
                </c:pt>
              </c:numCache>
            </c:numRef>
          </c:val>
          <c:smooth val="0"/>
        </c:ser>
        <c:ser>
          <c:idx val="21"/>
          <c:order val="21"/>
          <c:tx>
            <c:strRef>
              <c:f>Sheet2!$A$105</c:f>
              <c:strCache>
                <c:ptCount val="1"/>
                <c:pt idx="0">
                  <c:v>　　繊維機械</c:v>
                </c:pt>
              </c:strCache>
            </c:strRef>
          </c:tx>
          <c:spPr>
            <a:ln w="28575" cap="rnd">
              <a:solidFill>
                <a:schemeClr val="accent4">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Sheet2!$B$105:$M$105</c:f>
              <c:numCache>
                <c:formatCode>#,##0</c:formatCode>
                <c:ptCount val="12"/>
                <c:pt idx="0">
                  <c:v>145454</c:v>
                </c:pt>
                <c:pt idx="1">
                  <c:v>219975</c:v>
                </c:pt>
                <c:pt idx="2">
                  <c:v>246700</c:v>
                </c:pt>
                <c:pt idx="3">
                  <c:v>216430</c:v>
                </c:pt>
                <c:pt idx="4">
                  <c:v>202171</c:v>
                </c:pt>
                <c:pt idx="5">
                  <c:v>215564</c:v>
                </c:pt>
                <c:pt idx="6">
                  <c:v>231523</c:v>
                </c:pt>
                <c:pt idx="7">
                  <c:v>198056</c:v>
                </c:pt>
                <c:pt idx="8">
                  <c:v>216837</c:v>
                </c:pt>
                <c:pt idx="9">
                  <c:v>236458</c:v>
                </c:pt>
                <c:pt idx="10">
                  <c:v>243832</c:v>
                </c:pt>
                <c:pt idx="11">
                  <c:v>232898</c:v>
                </c:pt>
              </c:numCache>
            </c:numRef>
          </c:val>
          <c:smooth val="0"/>
        </c:ser>
        <c:ser>
          <c:idx val="22"/>
          <c:order val="22"/>
          <c:tx>
            <c:strRef>
              <c:f>Sheet2!$A$106</c:f>
              <c:strCache>
                <c:ptCount val="1"/>
                <c:pt idx="0">
                  <c:v>　　ベアリング</c:v>
                </c:pt>
              </c:strCache>
            </c:strRef>
          </c:tx>
          <c:spPr>
            <a:ln w="28575" cap="rnd">
              <a:solidFill>
                <a:schemeClr val="accent5">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Sheet2!$B$106:$M$106</c:f>
              <c:numCache>
                <c:formatCode>#,##0</c:formatCode>
                <c:ptCount val="12"/>
                <c:pt idx="0">
                  <c:v>304304</c:v>
                </c:pt>
                <c:pt idx="1">
                  <c:v>340710</c:v>
                </c:pt>
                <c:pt idx="2">
                  <c:v>389221</c:v>
                </c:pt>
                <c:pt idx="3">
                  <c:v>369469</c:v>
                </c:pt>
                <c:pt idx="4">
                  <c:v>350866</c:v>
                </c:pt>
                <c:pt idx="5">
                  <c:v>386590</c:v>
                </c:pt>
                <c:pt idx="6">
                  <c:v>386822</c:v>
                </c:pt>
                <c:pt idx="7">
                  <c:v>359250</c:v>
                </c:pt>
                <c:pt idx="8">
                  <c:v>360973</c:v>
                </c:pt>
                <c:pt idx="9">
                  <c:v>384608</c:v>
                </c:pt>
                <c:pt idx="10">
                  <c:v>382408</c:v>
                </c:pt>
                <c:pt idx="11">
                  <c:v>367721</c:v>
                </c:pt>
              </c:numCache>
            </c:numRef>
          </c:val>
          <c:smooth val="0"/>
        </c:ser>
        <c:ser>
          <c:idx val="23"/>
          <c:order val="23"/>
          <c:tx>
            <c:strRef>
              <c:f>Sheet2!$A$107</c:f>
              <c:strCache>
                <c:ptCount val="1"/>
                <c:pt idx="0">
                  <c:v>　　半導体等電子部品</c:v>
                </c:pt>
              </c:strCache>
            </c:strRef>
          </c:tx>
          <c:spPr>
            <a:ln w="28575" cap="rnd">
              <a:solidFill>
                <a:schemeClr val="accent6">
                  <a:lumMod val="8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Sheet2!$B$107:$M$107</c:f>
              <c:numCache>
                <c:formatCode>#,##0</c:formatCode>
                <c:ptCount val="12"/>
                <c:pt idx="0">
                  <c:v>2720140</c:v>
                </c:pt>
                <c:pt idx="1">
                  <c:v>2706053</c:v>
                </c:pt>
                <c:pt idx="2">
                  <c:v>3247113</c:v>
                </c:pt>
                <c:pt idx="3">
                  <c:v>3039472</c:v>
                </c:pt>
                <c:pt idx="4">
                  <c:v>3026121</c:v>
                </c:pt>
                <c:pt idx="5">
                  <c:v>3188627</c:v>
                </c:pt>
                <c:pt idx="6">
                  <c:v>3202103</c:v>
                </c:pt>
                <c:pt idx="7">
                  <c:v>3282127</c:v>
                </c:pt>
                <c:pt idx="8">
                  <c:v>3120872</c:v>
                </c:pt>
                <c:pt idx="9">
                  <c:v>3191405</c:v>
                </c:pt>
                <c:pt idx="10">
                  <c:v>2940255</c:v>
                </c:pt>
                <c:pt idx="11">
                  <c:v>2925848</c:v>
                </c:pt>
              </c:numCache>
            </c:numRef>
          </c:val>
          <c:smooth val="0"/>
        </c:ser>
        <c:ser>
          <c:idx val="24"/>
          <c:order val="24"/>
          <c:tx>
            <c:strRef>
              <c:f>Sheet2!$A$108</c:f>
              <c:strCache>
                <c:ptCount val="1"/>
                <c:pt idx="0">
                  <c:v>　　　　ＩＣ</c:v>
                </c:pt>
              </c:strCache>
            </c:strRef>
          </c:tx>
          <c:spPr>
            <a:ln w="28575" cap="rnd">
              <a:solidFill>
                <a:schemeClr val="accent1">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Sheet2!$B$108:$M$108</c:f>
              <c:numCache>
                <c:formatCode>#,##0</c:formatCode>
                <c:ptCount val="12"/>
                <c:pt idx="0">
                  <c:v>1897921</c:v>
                </c:pt>
                <c:pt idx="1">
                  <c:v>1812868</c:v>
                </c:pt>
                <c:pt idx="2">
                  <c:v>2229367</c:v>
                </c:pt>
                <c:pt idx="3">
                  <c:v>2099383</c:v>
                </c:pt>
                <c:pt idx="4">
                  <c:v>2118712</c:v>
                </c:pt>
                <c:pt idx="5">
                  <c:v>2189471</c:v>
                </c:pt>
                <c:pt idx="6">
                  <c:v>2203921</c:v>
                </c:pt>
                <c:pt idx="7">
                  <c:v>2249543</c:v>
                </c:pt>
                <c:pt idx="8">
                  <c:v>2129729</c:v>
                </c:pt>
                <c:pt idx="9">
                  <c:v>2180498</c:v>
                </c:pt>
                <c:pt idx="10">
                  <c:v>1987074</c:v>
                </c:pt>
                <c:pt idx="11">
                  <c:v>1947220</c:v>
                </c:pt>
              </c:numCache>
            </c:numRef>
          </c:val>
          <c:smooth val="0"/>
        </c:ser>
        <c:ser>
          <c:idx val="25"/>
          <c:order val="25"/>
          <c:tx>
            <c:strRef>
              <c:f>Sheet2!$A$109</c:f>
              <c:strCache>
                <c:ptCount val="1"/>
                <c:pt idx="0">
                  <c:v>　　映像機器</c:v>
                </c:pt>
              </c:strCache>
            </c:strRef>
          </c:tx>
          <c:spPr>
            <a:ln w="28575" cap="rnd">
              <a:solidFill>
                <a:schemeClr val="accent2">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Sheet2!$B$109:$M$109</c:f>
              <c:numCache>
                <c:formatCode>#,##0</c:formatCode>
                <c:ptCount val="12"/>
                <c:pt idx="0">
                  <c:v>475306</c:v>
                </c:pt>
                <c:pt idx="1">
                  <c:v>442520</c:v>
                </c:pt>
                <c:pt idx="2">
                  <c:v>626549</c:v>
                </c:pt>
                <c:pt idx="3">
                  <c:v>546908</c:v>
                </c:pt>
                <c:pt idx="4">
                  <c:v>534753</c:v>
                </c:pt>
                <c:pt idx="5">
                  <c:v>597306</c:v>
                </c:pt>
                <c:pt idx="6">
                  <c:v>569795</c:v>
                </c:pt>
                <c:pt idx="7">
                  <c:v>642280</c:v>
                </c:pt>
                <c:pt idx="8">
                  <c:v>657444</c:v>
                </c:pt>
                <c:pt idx="9">
                  <c:v>670414</c:v>
                </c:pt>
                <c:pt idx="10">
                  <c:v>628633</c:v>
                </c:pt>
                <c:pt idx="11">
                  <c:v>563510</c:v>
                </c:pt>
              </c:numCache>
            </c:numRef>
          </c:val>
          <c:smooth val="0"/>
        </c:ser>
        <c:ser>
          <c:idx val="26"/>
          <c:order val="26"/>
          <c:tx>
            <c:strRef>
              <c:f>Sheet2!$A$110</c:f>
              <c:strCache>
                <c:ptCount val="1"/>
                <c:pt idx="0">
                  <c:v>　　　　映像記録・再生機器</c:v>
                </c:pt>
              </c:strCache>
            </c:strRef>
          </c:tx>
          <c:spPr>
            <a:ln w="28575" cap="rnd">
              <a:solidFill>
                <a:schemeClr val="accent3">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Sheet2!$B$110:$M$110</c:f>
              <c:numCache>
                <c:formatCode>#,##0</c:formatCode>
                <c:ptCount val="12"/>
                <c:pt idx="0">
                  <c:v>400160</c:v>
                </c:pt>
                <c:pt idx="1">
                  <c:v>365897</c:v>
                </c:pt>
                <c:pt idx="2">
                  <c:v>552042</c:v>
                </c:pt>
                <c:pt idx="3">
                  <c:v>467798</c:v>
                </c:pt>
                <c:pt idx="4">
                  <c:v>469329</c:v>
                </c:pt>
                <c:pt idx="5">
                  <c:v>526971</c:v>
                </c:pt>
                <c:pt idx="6">
                  <c:v>499578</c:v>
                </c:pt>
                <c:pt idx="7">
                  <c:v>570152</c:v>
                </c:pt>
                <c:pt idx="8">
                  <c:v>582604</c:v>
                </c:pt>
                <c:pt idx="9">
                  <c:v>586633</c:v>
                </c:pt>
                <c:pt idx="10">
                  <c:v>537362</c:v>
                </c:pt>
                <c:pt idx="11">
                  <c:v>474640</c:v>
                </c:pt>
              </c:numCache>
            </c:numRef>
          </c:val>
          <c:smooth val="0"/>
        </c:ser>
        <c:ser>
          <c:idx val="27"/>
          <c:order val="27"/>
          <c:tx>
            <c:strRef>
              <c:f>Sheet2!$A$111</c:f>
              <c:strCache>
                <c:ptCount val="1"/>
                <c:pt idx="0">
                  <c:v>　　　　テレビ受像機</c:v>
                </c:pt>
              </c:strCache>
            </c:strRef>
          </c:tx>
          <c:spPr>
            <a:ln w="28575" cap="rnd">
              <a:solidFill>
                <a:schemeClr val="accent4">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Sheet2!$B$111:$M$111</c:f>
              <c:numCache>
                <c:formatCode>#,##0</c:formatCode>
                <c:ptCount val="12"/>
                <c:pt idx="0">
                  <c:v>75146</c:v>
                </c:pt>
                <c:pt idx="1">
                  <c:v>76624</c:v>
                </c:pt>
                <c:pt idx="2">
                  <c:v>74507</c:v>
                </c:pt>
                <c:pt idx="3">
                  <c:v>79110</c:v>
                </c:pt>
                <c:pt idx="4">
                  <c:v>65423</c:v>
                </c:pt>
                <c:pt idx="5">
                  <c:v>70335</c:v>
                </c:pt>
                <c:pt idx="6">
                  <c:v>70217</c:v>
                </c:pt>
                <c:pt idx="7">
                  <c:v>72128</c:v>
                </c:pt>
                <c:pt idx="8">
                  <c:v>74840</c:v>
                </c:pt>
                <c:pt idx="9">
                  <c:v>83780</c:v>
                </c:pt>
                <c:pt idx="10">
                  <c:v>91270</c:v>
                </c:pt>
                <c:pt idx="11">
                  <c:v>88870</c:v>
                </c:pt>
              </c:numCache>
            </c:numRef>
          </c:val>
          <c:smooth val="0"/>
        </c:ser>
        <c:ser>
          <c:idx val="28"/>
          <c:order val="28"/>
          <c:tx>
            <c:strRef>
              <c:f>Sheet2!$A$112</c:f>
              <c:strCache>
                <c:ptCount val="1"/>
                <c:pt idx="0">
                  <c:v>　　音響機器</c:v>
                </c:pt>
              </c:strCache>
            </c:strRef>
          </c:tx>
          <c:spPr>
            <a:ln w="28575" cap="rnd">
              <a:solidFill>
                <a:schemeClr val="accent5">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Sheet2!$B$112:$M$112</c:f>
              <c:numCache>
                <c:formatCode>#,##0</c:formatCode>
                <c:ptCount val="12"/>
                <c:pt idx="0">
                  <c:v>35850</c:v>
                </c:pt>
                <c:pt idx="1">
                  <c:v>36787</c:v>
                </c:pt>
                <c:pt idx="2">
                  <c:v>47095</c:v>
                </c:pt>
                <c:pt idx="3">
                  <c:v>43376</c:v>
                </c:pt>
                <c:pt idx="4">
                  <c:v>40974</c:v>
                </c:pt>
                <c:pt idx="5">
                  <c:v>40091</c:v>
                </c:pt>
                <c:pt idx="6">
                  <c:v>41245</c:v>
                </c:pt>
                <c:pt idx="7">
                  <c:v>38710</c:v>
                </c:pt>
                <c:pt idx="8">
                  <c:v>46674</c:v>
                </c:pt>
                <c:pt idx="9">
                  <c:v>46504</c:v>
                </c:pt>
                <c:pt idx="10">
                  <c:v>45171</c:v>
                </c:pt>
                <c:pt idx="11">
                  <c:v>42805</c:v>
                </c:pt>
              </c:numCache>
            </c:numRef>
          </c:val>
          <c:smooth val="0"/>
        </c:ser>
        <c:ser>
          <c:idx val="29"/>
          <c:order val="29"/>
          <c:tx>
            <c:strRef>
              <c:f>Sheet2!$A$113</c:f>
              <c:strCache>
                <c:ptCount val="1"/>
                <c:pt idx="0">
                  <c:v>　　音響・映像機器の部分品</c:v>
                </c:pt>
              </c:strCache>
            </c:strRef>
          </c:tx>
          <c:spPr>
            <a:ln w="28575" cap="rnd">
              <a:solidFill>
                <a:schemeClr val="accent6">
                  <a:lumMod val="60000"/>
                  <a:lumOff val="4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Sheet2!$B$113:$M$113</c:f>
              <c:numCache>
                <c:formatCode>#,##0</c:formatCode>
                <c:ptCount val="12"/>
                <c:pt idx="0">
                  <c:v>261804</c:v>
                </c:pt>
                <c:pt idx="1">
                  <c:v>288587</c:v>
                </c:pt>
                <c:pt idx="2">
                  <c:v>325566</c:v>
                </c:pt>
                <c:pt idx="3">
                  <c:v>351810</c:v>
                </c:pt>
                <c:pt idx="4">
                  <c:v>320939</c:v>
                </c:pt>
                <c:pt idx="5">
                  <c:v>347575</c:v>
                </c:pt>
                <c:pt idx="6">
                  <c:v>333067</c:v>
                </c:pt>
                <c:pt idx="7">
                  <c:v>388809</c:v>
                </c:pt>
                <c:pt idx="8">
                  <c:v>416352</c:v>
                </c:pt>
                <c:pt idx="9">
                  <c:v>423436</c:v>
                </c:pt>
                <c:pt idx="10">
                  <c:v>329621</c:v>
                </c:pt>
                <c:pt idx="11">
                  <c:v>288319</c:v>
                </c:pt>
              </c:numCache>
            </c:numRef>
          </c:val>
          <c:smooth val="0"/>
        </c:ser>
        <c:ser>
          <c:idx val="30"/>
          <c:order val="30"/>
          <c:tx>
            <c:strRef>
              <c:f>Sheet2!$A$114</c:f>
              <c:strCache>
                <c:ptCount val="1"/>
                <c:pt idx="0">
                  <c:v>　　重電機器</c:v>
                </c:pt>
              </c:strCache>
            </c:strRef>
          </c:tx>
          <c:spPr>
            <a:ln w="28575" cap="rnd">
              <a:solidFill>
                <a:schemeClr val="accent1">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Sheet2!$B$114:$M$114</c:f>
              <c:numCache>
                <c:formatCode>#,##0</c:formatCode>
                <c:ptCount val="12"/>
                <c:pt idx="0">
                  <c:v>637212</c:v>
                </c:pt>
                <c:pt idx="1">
                  <c:v>662436</c:v>
                </c:pt>
                <c:pt idx="2">
                  <c:v>837244</c:v>
                </c:pt>
                <c:pt idx="3">
                  <c:v>755576</c:v>
                </c:pt>
                <c:pt idx="4">
                  <c:v>678584</c:v>
                </c:pt>
                <c:pt idx="5">
                  <c:v>743287</c:v>
                </c:pt>
                <c:pt idx="6">
                  <c:v>729991</c:v>
                </c:pt>
                <c:pt idx="7">
                  <c:v>726912</c:v>
                </c:pt>
                <c:pt idx="8">
                  <c:v>768648</c:v>
                </c:pt>
                <c:pt idx="9">
                  <c:v>842956</c:v>
                </c:pt>
                <c:pt idx="10">
                  <c:v>754859</c:v>
                </c:pt>
                <c:pt idx="11">
                  <c:v>762375</c:v>
                </c:pt>
              </c:numCache>
            </c:numRef>
          </c:val>
          <c:smooth val="0"/>
        </c:ser>
        <c:ser>
          <c:idx val="31"/>
          <c:order val="31"/>
          <c:tx>
            <c:strRef>
              <c:f>Sheet2!$A$115</c:f>
              <c:strCache>
                <c:ptCount val="1"/>
                <c:pt idx="0">
                  <c:v>　　通信機</c:v>
                </c:pt>
              </c:strCache>
            </c:strRef>
          </c:tx>
          <c:spPr>
            <a:ln w="28575" cap="rnd">
              <a:solidFill>
                <a:schemeClr val="accent2">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Sheet2!$B$115:$M$115</c:f>
              <c:numCache>
                <c:formatCode>#,##0</c:formatCode>
                <c:ptCount val="12"/>
                <c:pt idx="0">
                  <c:v>390569</c:v>
                </c:pt>
                <c:pt idx="1">
                  <c:v>424323</c:v>
                </c:pt>
                <c:pt idx="2">
                  <c:v>471571</c:v>
                </c:pt>
                <c:pt idx="3">
                  <c:v>402847</c:v>
                </c:pt>
                <c:pt idx="4">
                  <c:v>379611</c:v>
                </c:pt>
                <c:pt idx="5">
                  <c:v>427789</c:v>
                </c:pt>
                <c:pt idx="6">
                  <c:v>371172</c:v>
                </c:pt>
                <c:pt idx="7">
                  <c:v>449131</c:v>
                </c:pt>
                <c:pt idx="8">
                  <c:v>607564</c:v>
                </c:pt>
                <c:pt idx="9">
                  <c:v>550466</c:v>
                </c:pt>
                <c:pt idx="10">
                  <c:v>506622</c:v>
                </c:pt>
                <c:pt idx="11">
                  <c:v>490515</c:v>
                </c:pt>
              </c:numCache>
            </c:numRef>
          </c:val>
          <c:smooth val="0"/>
        </c:ser>
        <c:ser>
          <c:idx val="32"/>
          <c:order val="32"/>
          <c:tx>
            <c:strRef>
              <c:f>Sheet2!$A$116</c:f>
              <c:strCache>
                <c:ptCount val="1"/>
                <c:pt idx="0">
                  <c:v>　　電気計測機器</c:v>
                </c:pt>
              </c:strCache>
            </c:strRef>
          </c:tx>
          <c:spPr>
            <a:ln w="28575" cap="rnd">
              <a:solidFill>
                <a:schemeClr val="accent3">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Sheet2!$B$116:$M$116</c:f>
              <c:numCache>
                <c:formatCode>#,##0</c:formatCode>
                <c:ptCount val="12"/>
                <c:pt idx="0">
                  <c:v>1003094</c:v>
                </c:pt>
                <c:pt idx="1">
                  <c:v>1073655</c:v>
                </c:pt>
                <c:pt idx="2">
                  <c:v>1298369</c:v>
                </c:pt>
                <c:pt idx="3">
                  <c:v>1180179</c:v>
                </c:pt>
                <c:pt idx="4">
                  <c:v>1066499</c:v>
                </c:pt>
                <c:pt idx="5">
                  <c:v>1203495</c:v>
                </c:pt>
                <c:pt idx="6">
                  <c:v>1100364</c:v>
                </c:pt>
                <c:pt idx="7">
                  <c:v>1114304</c:v>
                </c:pt>
                <c:pt idx="8">
                  <c:v>1113743</c:v>
                </c:pt>
                <c:pt idx="9">
                  <c:v>1118051</c:v>
                </c:pt>
                <c:pt idx="10">
                  <c:v>1137631</c:v>
                </c:pt>
                <c:pt idx="11">
                  <c:v>1140186</c:v>
                </c:pt>
              </c:numCache>
            </c:numRef>
          </c:val>
          <c:smooth val="0"/>
        </c:ser>
        <c:ser>
          <c:idx val="33"/>
          <c:order val="33"/>
          <c:tx>
            <c:strRef>
              <c:f>Sheet2!$A$117</c:f>
              <c:strCache>
                <c:ptCount val="1"/>
                <c:pt idx="0">
                  <c:v>　　電気回路等の機器</c:v>
                </c:pt>
              </c:strCache>
            </c:strRef>
          </c:tx>
          <c:spPr>
            <a:ln w="28575" cap="rnd">
              <a:solidFill>
                <a:schemeClr val="accent4">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Sheet2!$B$117:$M$117</c:f>
              <c:numCache>
                <c:formatCode>#,##0</c:formatCode>
                <c:ptCount val="12"/>
                <c:pt idx="0">
                  <c:v>1252447</c:v>
                </c:pt>
                <c:pt idx="1">
                  <c:v>1344699</c:v>
                </c:pt>
                <c:pt idx="2">
                  <c:v>1690819</c:v>
                </c:pt>
                <c:pt idx="3">
                  <c:v>1504623</c:v>
                </c:pt>
                <c:pt idx="4">
                  <c:v>1401693</c:v>
                </c:pt>
                <c:pt idx="5">
                  <c:v>1481886</c:v>
                </c:pt>
                <c:pt idx="6">
                  <c:v>1514931</c:v>
                </c:pt>
                <c:pt idx="7">
                  <c:v>1486319</c:v>
                </c:pt>
                <c:pt idx="8">
                  <c:v>1467025</c:v>
                </c:pt>
                <c:pt idx="9">
                  <c:v>1590609</c:v>
                </c:pt>
                <c:pt idx="10">
                  <c:v>1507548</c:v>
                </c:pt>
                <c:pt idx="11">
                  <c:v>1513371</c:v>
                </c:pt>
              </c:numCache>
            </c:numRef>
          </c:val>
          <c:smooth val="0"/>
        </c:ser>
        <c:ser>
          <c:idx val="34"/>
          <c:order val="34"/>
          <c:tx>
            <c:strRef>
              <c:f>Sheet2!$A$118</c:f>
              <c:strCache>
                <c:ptCount val="1"/>
                <c:pt idx="0">
                  <c:v>　　電池</c:v>
                </c:pt>
              </c:strCache>
            </c:strRef>
          </c:tx>
          <c:spPr>
            <a:ln w="28575" cap="rnd">
              <a:solidFill>
                <a:schemeClr val="accent5">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Sheet2!$B$118:$M$118</c:f>
              <c:numCache>
                <c:formatCode>#,##0</c:formatCode>
                <c:ptCount val="12"/>
                <c:pt idx="0">
                  <c:v>284412</c:v>
                </c:pt>
                <c:pt idx="1">
                  <c:v>324900</c:v>
                </c:pt>
                <c:pt idx="2">
                  <c:v>347849</c:v>
                </c:pt>
                <c:pt idx="3">
                  <c:v>365847</c:v>
                </c:pt>
                <c:pt idx="4">
                  <c:v>341336</c:v>
                </c:pt>
                <c:pt idx="5">
                  <c:v>340559</c:v>
                </c:pt>
                <c:pt idx="6">
                  <c:v>364680</c:v>
                </c:pt>
                <c:pt idx="7">
                  <c:v>367455</c:v>
                </c:pt>
                <c:pt idx="8">
                  <c:v>354695</c:v>
                </c:pt>
                <c:pt idx="9">
                  <c:v>382128</c:v>
                </c:pt>
                <c:pt idx="10">
                  <c:v>334433</c:v>
                </c:pt>
                <c:pt idx="11">
                  <c:v>366719</c:v>
                </c:pt>
              </c:numCache>
            </c:numRef>
          </c:val>
          <c:smooth val="0"/>
        </c:ser>
        <c:ser>
          <c:idx val="35"/>
          <c:order val="35"/>
          <c:tx>
            <c:strRef>
              <c:f>Sheet2!$A$119</c:f>
              <c:strCache>
                <c:ptCount val="1"/>
                <c:pt idx="0">
                  <c:v>　　自動車</c:v>
                </c:pt>
              </c:strCache>
            </c:strRef>
          </c:tx>
          <c:spPr>
            <a:ln w="28575" cap="rnd">
              <a:solidFill>
                <a:schemeClr val="accent6">
                  <a:lumMod val="5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Sheet2!$B$119:$M$119</c:f>
              <c:numCache>
                <c:formatCode>#,##0</c:formatCode>
                <c:ptCount val="12"/>
                <c:pt idx="0">
                  <c:v>7817632</c:v>
                </c:pt>
                <c:pt idx="1">
                  <c:v>9005486</c:v>
                </c:pt>
                <c:pt idx="2">
                  <c:v>8935242</c:v>
                </c:pt>
                <c:pt idx="3">
                  <c:v>9052334</c:v>
                </c:pt>
                <c:pt idx="4">
                  <c:v>7996374</c:v>
                </c:pt>
                <c:pt idx="5">
                  <c:v>9149720</c:v>
                </c:pt>
                <c:pt idx="6">
                  <c:v>9313137</c:v>
                </c:pt>
                <c:pt idx="7">
                  <c:v>8071945</c:v>
                </c:pt>
                <c:pt idx="8">
                  <c:v>9679077</c:v>
                </c:pt>
                <c:pt idx="9">
                  <c:v>9731778</c:v>
                </c:pt>
                <c:pt idx="10">
                  <c:v>9666062</c:v>
                </c:pt>
                <c:pt idx="11">
                  <c:v>8883536</c:v>
                </c:pt>
              </c:numCache>
            </c:numRef>
          </c:val>
          <c:smooth val="0"/>
        </c:ser>
        <c:ser>
          <c:idx val="36"/>
          <c:order val="36"/>
          <c:tx>
            <c:strRef>
              <c:f>Sheet2!$A$120</c:f>
              <c:strCache>
                <c:ptCount val="1"/>
                <c:pt idx="0">
                  <c:v>　　　　乗用車</c:v>
                </c:pt>
              </c:strCache>
            </c:strRef>
          </c:tx>
          <c:spPr>
            <a:ln w="28575" cap="rnd">
              <a:solidFill>
                <a:schemeClr val="accent1">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Sheet2!$B$120:$M$120</c:f>
              <c:numCache>
                <c:formatCode>#,##0</c:formatCode>
                <c:ptCount val="12"/>
                <c:pt idx="0">
                  <c:v>6744179</c:v>
                </c:pt>
                <c:pt idx="1">
                  <c:v>7733061</c:v>
                </c:pt>
                <c:pt idx="2">
                  <c:v>7363358</c:v>
                </c:pt>
                <c:pt idx="3">
                  <c:v>7726617</c:v>
                </c:pt>
                <c:pt idx="4">
                  <c:v>6879837</c:v>
                </c:pt>
                <c:pt idx="5">
                  <c:v>7833725</c:v>
                </c:pt>
                <c:pt idx="6">
                  <c:v>8038663</c:v>
                </c:pt>
                <c:pt idx="7">
                  <c:v>6907642</c:v>
                </c:pt>
                <c:pt idx="8">
                  <c:v>8281567</c:v>
                </c:pt>
                <c:pt idx="9">
                  <c:v>8475399</c:v>
                </c:pt>
                <c:pt idx="10">
                  <c:v>8429778</c:v>
                </c:pt>
                <c:pt idx="11">
                  <c:v>7614827</c:v>
                </c:pt>
              </c:numCache>
            </c:numRef>
          </c:val>
          <c:smooth val="0"/>
        </c:ser>
        <c:ser>
          <c:idx val="37"/>
          <c:order val="37"/>
          <c:tx>
            <c:strRef>
              <c:f>Sheet2!$A$121</c:f>
              <c:strCache>
                <c:ptCount val="1"/>
                <c:pt idx="0">
                  <c:v>　　　　バス・トラック</c:v>
                </c:pt>
              </c:strCache>
            </c:strRef>
          </c:tx>
          <c:spPr>
            <a:ln w="28575" cap="rnd">
              <a:solidFill>
                <a:schemeClr val="accent2">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Sheet2!$B$121:$M$121</c:f>
              <c:numCache>
                <c:formatCode>#,##0</c:formatCode>
                <c:ptCount val="12"/>
                <c:pt idx="0">
                  <c:v>947130</c:v>
                </c:pt>
                <c:pt idx="1">
                  <c:v>1162634</c:v>
                </c:pt>
                <c:pt idx="2">
                  <c:v>1445139</c:v>
                </c:pt>
                <c:pt idx="3">
                  <c:v>1209625</c:v>
                </c:pt>
                <c:pt idx="4">
                  <c:v>1006524</c:v>
                </c:pt>
                <c:pt idx="5">
                  <c:v>1190580</c:v>
                </c:pt>
                <c:pt idx="6">
                  <c:v>1124632</c:v>
                </c:pt>
                <c:pt idx="7">
                  <c:v>1024096</c:v>
                </c:pt>
                <c:pt idx="8">
                  <c:v>1249918</c:v>
                </c:pt>
                <c:pt idx="9">
                  <c:v>1132935</c:v>
                </c:pt>
                <c:pt idx="10">
                  <c:v>1130123</c:v>
                </c:pt>
                <c:pt idx="11">
                  <c:v>1179974</c:v>
                </c:pt>
              </c:numCache>
            </c:numRef>
          </c:val>
          <c:smooth val="0"/>
        </c:ser>
        <c:ser>
          <c:idx val="38"/>
          <c:order val="38"/>
          <c:tx>
            <c:strRef>
              <c:f>Sheet2!$A$122</c:f>
              <c:strCache>
                <c:ptCount val="1"/>
                <c:pt idx="0">
                  <c:v>　　自動車の部分品</c:v>
                </c:pt>
              </c:strCache>
            </c:strRef>
          </c:tx>
          <c:spPr>
            <a:ln w="28575" cap="rnd">
              <a:solidFill>
                <a:schemeClr val="accent3">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Sheet2!$B$122:$M$122</c:f>
              <c:numCache>
                <c:formatCode>#,##0</c:formatCode>
                <c:ptCount val="12"/>
                <c:pt idx="0">
                  <c:v>2687223</c:v>
                </c:pt>
                <c:pt idx="1">
                  <c:v>2931496</c:v>
                </c:pt>
                <c:pt idx="2">
                  <c:v>3262803</c:v>
                </c:pt>
                <c:pt idx="3">
                  <c:v>3187575</c:v>
                </c:pt>
                <c:pt idx="4">
                  <c:v>2800781</c:v>
                </c:pt>
                <c:pt idx="5">
                  <c:v>2922165</c:v>
                </c:pt>
                <c:pt idx="6">
                  <c:v>2997076</c:v>
                </c:pt>
                <c:pt idx="7">
                  <c:v>2892837</c:v>
                </c:pt>
                <c:pt idx="8">
                  <c:v>3001593</c:v>
                </c:pt>
                <c:pt idx="9">
                  <c:v>3189742</c:v>
                </c:pt>
                <c:pt idx="10">
                  <c:v>2939364</c:v>
                </c:pt>
                <c:pt idx="11">
                  <c:v>3020701</c:v>
                </c:pt>
              </c:numCache>
            </c:numRef>
          </c:val>
          <c:smooth val="0"/>
        </c:ser>
        <c:ser>
          <c:idx val="39"/>
          <c:order val="39"/>
          <c:tx>
            <c:strRef>
              <c:f>Sheet2!$A$123</c:f>
              <c:strCache>
                <c:ptCount val="1"/>
                <c:pt idx="0">
                  <c:v>　　二輪自動車</c:v>
                </c:pt>
              </c:strCache>
            </c:strRef>
          </c:tx>
          <c:spPr>
            <a:ln w="28575" cap="rnd">
              <a:solidFill>
                <a:schemeClr val="accent4">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Sheet2!$B$123:$M$123</c:f>
              <c:numCache>
                <c:formatCode>#,##0</c:formatCode>
                <c:ptCount val="12"/>
                <c:pt idx="0">
                  <c:v>262510</c:v>
                </c:pt>
                <c:pt idx="1">
                  <c:v>323447</c:v>
                </c:pt>
                <c:pt idx="2">
                  <c:v>322471</c:v>
                </c:pt>
                <c:pt idx="3">
                  <c:v>245801</c:v>
                </c:pt>
                <c:pt idx="4">
                  <c:v>173138</c:v>
                </c:pt>
                <c:pt idx="5">
                  <c:v>167163</c:v>
                </c:pt>
                <c:pt idx="6">
                  <c:v>172427</c:v>
                </c:pt>
                <c:pt idx="7">
                  <c:v>166042</c:v>
                </c:pt>
                <c:pt idx="8">
                  <c:v>212125</c:v>
                </c:pt>
                <c:pt idx="9">
                  <c:v>248056</c:v>
                </c:pt>
                <c:pt idx="10">
                  <c:v>260545</c:v>
                </c:pt>
                <c:pt idx="11">
                  <c:v>314515</c:v>
                </c:pt>
              </c:numCache>
            </c:numRef>
          </c:val>
          <c:smooth val="0"/>
        </c:ser>
        <c:ser>
          <c:idx val="40"/>
          <c:order val="40"/>
          <c:tx>
            <c:strRef>
              <c:f>Sheet2!$A$124</c:f>
              <c:strCache>
                <c:ptCount val="1"/>
                <c:pt idx="0">
                  <c:v>　　船舶</c:v>
                </c:pt>
              </c:strCache>
            </c:strRef>
          </c:tx>
          <c:spPr>
            <a:ln w="28575" cap="rnd">
              <a:solidFill>
                <a:schemeClr val="accent5">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Sheet2!$B$124:$M$124</c:f>
              <c:numCache>
                <c:formatCode>#,##0</c:formatCode>
                <c:ptCount val="12"/>
                <c:pt idx="0">
                  <c:v>2372833</c:v>
                </c:pt>
                <c:pt idx="1">
                  <c:v>1382335</c:v>
                </c:pt>
                <c:pt idx="2">
                  <c:v>2050047</c:v>
                </c:pt>
                <c:pt idx="3">
                  <c:v>939039</c:v>
                </c:pt>
                <c:pt idx="4">
                  <c:v>1219996</c:v>
                </c:pt>
                <c:pt idx="5">
                  <c:v>1288042</c:v>
                </c:pt>
                <c:pt idx="6">
                  <c:v>1458403</c:v>
                </c:pt>
                <c:pt idx="7">
                  <c:v>674483</c:v>
                </c:pt>
                <c:pt idx="8">
                  <c:v>1083922</c:v>
                </c:pt>
                <c:pt idx="9">
                  <c:v>1048720</c:v>
                </c:pt>
                <c:pt idx="10">
                  <c:v>1068674</c:v>
                </c:pt>
                <c:pt idx="11">
                  <c:v>574105</c:v>
                </c:pt>
              </c:numCache>
            </c:numRef>
          </c:val>
          <c:smooth val="0"/>
        </c:ser>
        <c:ser>
          <c:idx val="41"/>
          <c:order val="41"/>
          <c:tx>
            <c:strRef>
              <c:f>Sheet2!$A$125</c:f>
              <c:strCache>
                <c:ptCount val="1"/>
                <c:pt idx="0">
                  <c:v>　　科学光学機器</c:v>
                </c:pt>
              </c:strCache>
            </c:strRef>
          </c:tx>
          <c:spPr>
            <a:ln w="28575" cap="rnd">
              <a:solidFill>
                <a:schemeClr val="accent6">
                  <a:lumMod val="70000"/>
                  <a:lumOff val="3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Sheet2!$B$125:$M$125</c:f>
              <c:numCache>
                <c:formatCode>#,##0</c:formatCode>
                <c:ptCount val="12"/>
                <c:pt idx="0">
                  <c:v>1709296</c:v>
                </c:pt>
                <c:pt idx="1">
                  <c:v>1730272</c:v>
                </c:pt>
                <c:pt idx="2">
                  <c:v>2121891</c:v>
                </c:pt>
                <c:pt idx="3">
                  <c:v>1760223</c:v>
                </c:pt>
                <c:pt idx="4">
                  <c:v>1860564</c:v>
                </c:pt>
                <c:pt idx="5">
                  <c:v>1910068</c:v>
                </c:pt>
                <c:pt idx="6">
                  <c:v>1890466</c:v>
                </c:pt>
                <c:pt idx="7">
                  <c:v>1993045</c:v>
                </c:pt>
                <c:pt idx="8">
                  <c:v>1942031</c:v>
                </c:pt>
                <c:pt idx="9">
                  <c:v>1964322</c:v>
                </c:pt>
                <c:pt idx="10">
                  <c:v>1971283</c:v>
                </c:pt>
                <c:pt idx="11">
                  <c:v>2055506</c:v>
                </c:pt>
              </c:numCache>
            </c:numRef>
          </c:val>
          <c:smooth val="0"/>
        </c:ser>
        <c:ser>
          <c:idx val="42"/>
          <c:order val="42"/>
          <c:tx>
            <c:strRef>
              <c:f>Sheet2!$A$126</c:f>
              <c:strCache>
                <c:ptCount val="1"/>
                <c:pt idx="0">
                  <c:v>　　写真用・映画用材料</c:v>
                </c:pt>
              </c:strCache>
            </c:strRef>
          </c:tx>
          <c:spPr>
            <a:ln w="28575" cap="rnd">
              <a:solidFill>
                <a:schemeClr val="accent1">
                  <a:lumMod val="7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Sheet2!$B$126:$M$126</c:f>
              <c:numCache>
                <c:formatCode>#,##0</c:formatCode>
                <c:ptCount val="12"/>
                <c:pt idx="0">
                  <c:v>374126</c:v>
                </c:pt>
                <c:pt idx="1">
                  <c:v>353048</c:v>
                </c:pt>
                <c:pt idx="2">
                  <c:v>401893</c:v>
                </c:pt>
                <c:pt idx="3">
                  <c:v>381987</c:v>
                </c:pt>
                <c:pt idx="4">
                  <c:v>362600</c:v>
                </c:pt>
                <c:pt idx="5">
                  <c:v>356659</c:v>
                </c:pt>
                <c:pt idx="6">
                  <c:v>396761</c:v>
                </c:pt>
                <c:pt idx="7">
                  <c:v>358855</c:v>
                </c:pt>
                <c:pt idx="8">
                  <c:v>358660</c:v>
                </c:pt>
                <c:pt idx="9">
                  <c:v>396975</c:v>
                </c:pt>
                <c:pt idx="10">
                  <c:v>364869</c:v>
                </c:pt>
                <c:pt idx="11">
                  <c:v>425209</c:v>
                </c:pt>
              </c:numCache>
            </c:numRef>
          </c:val>
          <c:smooth val="0"/>
        </c:ser>
        <c:ser>
          <c:idx val="43"/>
          <c:order val="43"/>
          <c:tx>
            <c:strRef>
              <c:f>Sheet2!$A$127</c:f>
              <c:strCache>
                <c:ptCount val="1"/>
                <c:pt idx="0">
                  <c:v>　　記録媒体（含記録済）</c:v>
                </c:pt>
              </c:strCache>
            </c:strRef>
          </c:tx>
          <c:spPr>
            <a:ln w="28575" cap="rnd">
              <a:solidFill>
                <a:schemeClr val="accent2">
                  <a:lumMod val="70000"/>
                </a:schemeClr>
              </a:solidFill>
              <a:round/>
            </a:ln>
            <a:effectLst/>
          </c:spPr>
          <c:marker>
            <c:symbol val="none"/>
          </c:marker>
          <c:cat>
            <c:strRef>
              <c:f>Sheet2!$B$83:$M$83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Sheet2!$B$127:$M$127</c:f>
              <c:numCache>
                <c:formatCode>#,##0</c:formatCode>
                <c:ptCount val="12"/>
                <c:pt idx="0">
                  <c:v>172368</c:v>
                </c:pt>
                <c:pt idx="1">
                  <c:v>159523</c:v>
                </c:pt>
                <c:pt idx="2">
                  <c:v>189938</c:v>
                </c:pt>
                <c:pt idx="3">
                  <c:v>171599</c:v>
                </c:pt>
                <c:pt idx="4">
                  <c:v>174703</c:v>
                </c:pt>
                <c:pt idx="5">
                  <c:v>187551</c:v>
                </c:pt>
                <c:pt idx="6">
                  <c:v>172705</c:v>
                </c:pt>
                <c:pt idx="7">
                  <c:v>173486</c:v>
                </c:pt>
                <c:pt idx="8">
                  <c:v>180816</c:v>
                </c:pt>
                <c:pt idx="9">
                  <c:v>189071</c:v>
                </c:pt>
                <c:pt idx="10">
                  <c:v>176004</c:v>
                </c:pt>
                <c:pt idx="11">
                  <c:v>186982</c:v>
                </c:pt>
              </c:numCache>
            </c:numRef>
          </c:val>
          <c:smooth val="0"/>
        </c:ser>
        <c:dLbls>
          <c:showLegendKey val="0"/>
          <c:showVal val="0"/>
          <c:showCatName val="0"/>
          <c:showSerName val="0"/>
          <c:showPercent val="0"/>
          <c:showBubbleSize val="0"/>
        </c:dLbls>
        <c:smooth val="0"/>
        <c:axId val="371707216"/>
        <c:axId val="371711136"/>
      </c:lineChart>
      <c:catAx>
        <c:axId val="37170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1711136"/>
        <c:crosses val="autoZero"/>
        <c:auto val="1"/>
        <c:lblAlgn val="ctr"/>
        <c:lblOffset val="100"/>
        <c:noMultiLvlLbl val="0"/>
      </c:catAx>
      <c:valAx>
        <c:axId val="37171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1707216"/>
        <c:crosses val="autoZero"/>
        <c:crossBetween val="between"/>
      </c:valAx>
      <c:spPr>
        <a:noFill/>
        <a:ln>
          <a:noFill/>
        </a:ln>
        <a:effectLst/>
      </c:spPr>
    </c:plotArea>
    <c:legend>
      <c:legendPos val="b"/>
      <c:layout>
        <c:manualLayout>
          <c:xMode val="edge"/>
          <c:yMode val="edge"/>
          <c:x val="0"/>
          <c:y val="0.71374005215640191"/>
          <c:w val="1"/>
          <c:h val="0.283338683788121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baseline="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a typeface="ＭＳ Ｐゴシック" pitchFamily="50" charset="-128"/>
              </a:defRPr>
            </a:lvl1pPr>
          </a:lstStyle>
          <a:p>
            <a:pPr>
              <a:defRPr/>
            </a:pPr>
            <a:endParaRPr lang="en-US" altLang="ja-JP"/>
          </a:p>
        </p:txBody>
      </p:sp>
      <p:sp>
        <p:nvSpPr>
          <p:cNvPr id="173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ＭＳ Ｐゴシック" pitchFamily="50" charset="-128"/>
              </a:defRPr>
            </a:lvl1pPr>
          </a:lstStyle>
          <a:p>
            <a:pPr>
              <a:defRPr/>
            </a:pPr>
            <a:endParaRPr lang="en-US" altLang="ja-JP"/>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173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a typeface="ＭＳ Ｐゴシック" pitchFamily="50" charset="-128"/>
              </a:defRPr>
            </a:lvl1pPr>
          </a:lstStyle>
          <a:p>
            <a:pPr>
              <a:defRPr/>
            </a:pPr>
            <a:endParaRPr lang="en-US" altLang="ja-JP"/>
          </a:p>
        </p:txBody>
      </p:sp>
      <p:sp>
        <p:nvSpPr>
          <p:cNvPr id="173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ＭＳ Ｐゴシック" pitchFamily="50" charset="-128"/>
              </a:defRPr>
            </a:lvl1pPr>
          </a:lstStyle>
          <a:p>
            <a:pPr>
              <a:defRPr/>
            </a:pPr>
            <a:fld id="{F39455CC-2035-40C1-9252-8D8D283A496F}" type="slidenum">
              <a:rPr lang="ja-JP" altLang="en-US"/>
              <a:pPr>
                <a:defRPr/>
              </a:pPr>
              <a:t>‹#›</a:t>
            </a:fld>
            <a:endParaRPr lang="en-US" altLang="ja-JP"/>
          </a:p>
        </p:txBody>
      </p:sp>
    </p:spTree>
    <p:extLst>
      <p:ext uri="{BB962C8B-B14F-4D97-AF65-F5344CB8AC3E}">
        <p14:creationId xmlns:p14="http://schemas.microsoft.com/office/powerpoint/2010/main" val="2348739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ビッグデータに興味</a:t>
            </a:r>
            <a:endParaRPr kumimoji="1" lang="en-US" altLang="ja-JP" dirty="0" smtClean="0"/>
          </a:p>
          <a:p>
            <a:r>
              <a:rPr kumimoji="1" lang="ja-JP" altLang="en-US" dirty="0" smtClean="0"/>
              <a:t>こういう疑問が</a:t>
            </a:r>
            <a:r>
              <a:rPr kumimoji="1" lang="ja-JP" altLang="en-US" dirty="0" err="1" smtClean="0"/>
              <a:t>渦巻ている</a:t>
            </a:r>
            <a:endParaRPr kumimoji="1" lang="en-US" altLang="ja-JP" dirty="0" smtClean="0"/>
          </a:p>
          <a:p>
            <a:r>
              <a:rPr kumimoji="1" lang="ja-JP" altLang="en-US" dirty="0" err="1" smtClean="0"/>
              <a:t>できるできる</a:t>
            </a:r>
            <a:r>
              <a:rPr kumimoji="1" lang="ja-JP" altLang="en-US" dirty="0" smtClean="0"/>
              <a:t>、という文章。なんでもできる魔法。</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3</a:t>
            </a:fld>
            <a:endParaRPr lang="en-US" altLang="ja-JP"/>
          </a:p>
        </p:txBody>
      </p:sp>
    </p:spTree>
    <p:extLst>
      <p:ext uri="{BB962C8B-B14F-4D97-AF65-F5344CB8AC3E}">
        <p14:creationId xmlns:p14="http://schemas.microsoft.com/office/powerpoint/2010/main" val="262953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12</a:t>
            </a:fld>
            <a:endParaRPr lang="en-US" altLang="ja-JP"/>
          </a:p>
        </p:txBody>
      </p:sp>
    </p:spTree>
    <p:extLst>
      <p:ext uri="{BB962C8B-B14F-4D97-AF65-F5344CB8AC3E}">
        <p14:creationId xmlns:p14="http://schemas.microsoft.com/office/powerpoint/2010/main" val="230633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データの粒子の定義：中規模の均質な物</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中規模を捉えてデータ解析すれば、既存技術が使える＋細部も見える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9ECF04A-9B49-5B48-ABDD-47F85A9AFD37}"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48364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15</a:t>
            </a:fld>
            <a:endParaRPr lang="en-US" altLang="ja-JP"/>
          </a:p>
        </p:txBody>
      </p:sp>
    </p:spTree>
    <p:extLst>
      <p:ext uri="{BB962C8B-B14F-4D97-AF65-F5344CB8AC3E}">
        <p14:creationId xmlns:p14="http://schemas.microsoft.com/office/powerpoint/2010/main" val="152095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既存技術でも、中規模の情報を得たい、というのは大きな目標だった。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18</a:t>
            </a:fld>
            <a:endParaRPr lang="en-US" altLang="ja-JP"/>
          </a:p>
        </p:txBody>
      </p:sp>
    </p:spTree>
    <p:extLst>
      <p:ext uri="{BB962C8B-B14F-4D97-AF65-F5344CB8AC3E}">
        <p14:creationId xmlns:p14="http://schemas.microsoft.com/office/powerpoint/2010/main" val="134592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クラスタリングを再帰的に行う方法</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19</a:t>
            </a:fld>
            <a:endParaRPr lang="en-US" altLang="ja-JP"/>
          </a:p>
        </p:txBody>
      </p:sp>
    </p:spTree>
    <p:extLst>
      <p:ext uri="{BB962C8B-B14F-4D97-AF65-F5344CB8AC3E}">
        <p14:creationId xmlns:p14="http://schemas.microsoft.com/office/powerpoint/2010/main" val="280155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ニューマンクラスタリング、クリークパーコレーションなど</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20</a:t>
            </a:fld>
            <a:endParaRPr lang="en-US" altLang="ja-JP"/>
          </a:p>
        </p:txBody>
      </p:sp>
    </p:spTree>
    <p:extLst>
      <p:ext uri="{BB962C8B-B14F-4D97-AF65-F5344CB8AC3E}">
        <p14:creationId xmlns:p14="http://schemas.microsoft.com/office/powerpoint/2010/main" val="399392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ランダムウォークのアルゴリズム、パターンマイニング、</a:t>
            </a:r>
            <a:r>
              <a:rPr kumimoji="1" lang="en-US" altLang="ja-JP" dirty="0" err="1" smtClean="0"/>
              <a:t>etc</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21</a:t>
            </a:fld>
            <a:endParaRPr lang="en-US" altLang="ja-JP"/>
          </a:p>
        </p:txBody>
      </p:sp>
    </p:spTree>
    <p:extLst>
      <p:ext uri="{BB962C8B-B14F-4D97-AF65-F5344CB8AC3E}">
        <p14:creationId xmlns:p14="http://schemas.microsoft.com/office/powerpoint/2010/main" val="42749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画像処理では普通に行われている：ギブスサンプリング</a:t>
            </a:r>
            <a:endParaRPr kumimoji="1" lang="en-US" altLang="ja-JP" dirty="0" smtClean="0"/>
          </a:p>
          <a:p>
            <a:r>
              <a:rPr kumimoji="1" lang="ja-JP" altLang="en-US" dirty="0" smtClean="0"/>
              <a:t>ビッグデータらしいアプローチで攻めたい（画素はビッグ）</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25</a:t>
            </a:fld>
            <a:endParaRPr lang="en-US" altLang="ja-JP"/>
          </a:p>
        </p:txBody>
      </p:sp>
    </p:spTree>
    <p:extLst>
      <p:ext uri="{BB962C8B-B14F-4D97-AF65-F5344CB8AC3E}">
        <p14:creationId xmlns:p14="http://schemas.microsoft.com/office/powerpoint/2010/main" val="57499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クラスタ単位にして位置を計算し、可視化する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37</a:t>
            </a:fld>
            <a:endParaRPr lang="en-US" altLang="ja-JP"/>
          </a:p>
        </p:txBody>
      </p:sp>
    </p:spTree>
    <p:extLst>
      <p:ext uri="{BB962C8B-B14F-4D97-AF65-F5344CB8AC3E}">
        <p14:creationId xmlns:p14="http://schemas.microsoft.com/office/powerpoint/2010/main" val="10144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赤い点はどこに多いか？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39</a:t>
            </a:fld>
            <a:endParaRPr lang="en-US" altLang="ja-JP"/>
          </a:p>
        </p:txBody>
      </p:sp>
    </p:spTree>
    <p:extLst>
      <p:ext uri="{BB962C8B-B14F-4D97-AF65-F5344CB8AC3E}">
        <p14:creationId xmlns:p14="http://schemas.microsoft.com/office/powerpoint/2010/main" val="105774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購買履歴からお客の心理なんて、シャーロックホームズだって。</a:t>
            </a:r>
            <a:endParaRPr kumimoji="1" lang="en-US" altLang="ja-JP" dirty="0" smtClean="0"/>
          </a:p>
          <a:p>
            <a:r>
              <a:rPr kumimoji="1" lang="ja-JP" altLang="en-US" dirty="0" smtClean="0"/>
              <a:t>ちょっとは分かることもある。</a:t>
            </a:r>
            <a:endParaRPr kumimoji="1" lang="en-US" altLang="ja-JP" dirty="0" smtClean="0"/>
          </a:p>
          <a:p>
            <a:r>
              <a:rPr kumimoji="1" lang="ja-JP" altLang="en-US" dirty="0" smtClean="0"/>
              <a:t>その「片鱗」が知りたい。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4</a:t>
            </a:fld>
            <a:endParaRPr lang="en-US" altLang="ja-JP"/>
          </a:p>
        </p:txBody>
      </p:sp>
    </p:spTree>
    <p:extLst>
      <p:ext uri="{BB962C8B-B14F-4D97-AF65-F5344CB8AC3E}">
        <p14:creationId xmlns:p14="http://schemas.microsoft.com/office/powerpoint/2010/main" val="3013004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赤い点はどこにあるか？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40</a:t>
            </a:fld>
            <a:endParaRPr lang="en-US" altLang="ja-JP"/>
          </a:p>
        </p:txBody>
      </p:sp>
    </p:spTree>
    <p:extLst>
      <p:ext uri="{BB962C8B-B14F-4D97-AF65-F5344CB8AC3E}">
        <p14:creationId xmlns:p14="http://schemas.microsoft.com/office/powerpoint/2010/main" val="61440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皆さん、ビッグデータに興味を持っている</a:t>
            </a:r>
            <a:endParaRPr kumimoji="1" lang="en-US" altLang="ja-JP" dirty="0" smtClean="0"/>
          </a:p>
          <a:p>
            <a:r>
              <a:rPr kumimoji="1" lang="ja-JP" altLang="en-US" dirty="0" smtClean="0"/>
              <a:t>たぶん、こういう疑問が渦巻いていると思います。</a:t>
            </a:r>
            <a:endParaRPr kumimoji="1" lang="en-US" altLang="ja-JP" dirty="0" smtClean="0"/>
          </a:p>
          <a:p>
            <a:r>
              <a:rPr kumimoji="1" lang="ja-JP" altLang="en-US" dirty="0" err="1" smtClean="0"/>
              <a:t>できるできる</a:t>
            </a:r>
            <a:r>
              <a:rPr kumimoji="1" lang="ja-JP" altLang="en-US" dirty="0" smtClean="0"/>
              <a:t>、という文章もすごく多い。なんでもできる魔法のような物な気もしてくる。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53</a:t>
            </a:fld>
            <a:endParaRPr lang="en-US" altLang="ja-JP"/>
          </a:p>
        </p:txBody>
      </p:sp>
    </p:spTree>
    <p:extLst>
      <p:ext uri="{BB962C8B-B14F-4D97-AF65-F5344CB8AC3E}">
        <p14:creationId xmlns:p14="http://schemas.microsoft.com/office/powerpoint/2010/main" val="279052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皆さん、ビッグデータに興味を持っている</a:t>
            </a:r>
            <a:endParaRPr kumimoji="1" lang="en-US" altLang="ja-JP" dirty="0" smtClean="0"/>
          </a:p>
          <a:p>
            <a:r>
              <a:rPr kumimoji="1" lang="ja-JP" altLang="en-US" dirty="0" smtClean="0"/>
              <a:t>たぶん、こういう疑問が渦巻いていると思います。</a:t>
            </a:r>
            <a:endParaRPr kumimoji="1" lang="en-US" altLang="ja-JP" dirty="0" smtClean="0"/>
          </a:p>
          <a:p>
            <a:r>
              <a:rPr kumimoji="1" lang="ja-JP" altLang="en-US" dirty="0" err="1" smtClean="0"/>
              <a:t>できるできる</a:t>
            </a:r>
            <a:r>
              <a:rPr kumimoji="1" lang="ja-JP" altLang="en-US" dirty="0" smtClean="0"/>
              <a:t>、という文章もすごく多い。なんでもできる魔法のような物な気もしてくる。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54</a:t>
            </a:fld>
            <a:endParaRPr lang="en-US" altLang="ja-JP"/>
          </a:p>
        </p:txBody>
      </p:sp>
    </p:spTree>
    <p:extLst>
      <p:ext uri="{BB962C8B-B14F-4D97-AF65-F5344CB8AC3E}">
        <p14:creationId xmlns:p14="http://schemas.microsoft.com/office/powerpoint/2010/main" val="169430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デバイスはすごい進化　</a:t>
            </a:r>
            <a:r>
              <a:rPr kumimoji="1" lang="en-US" altLang="ja-JP" dirty="0" smtClean="0">
                <a:sym typeface="Wingdings" panose="05000000000000000000" pitchFamily="2" charset="2"/>
              </a:rPr>
              <a:t></a:t>
            </a:r>
            <a:r>
              <a:rPr kumimoji="1" lang="ja-JP" altLang="en-US" dirty="0" smtClean="0"/>
              <a:t>　</a:t>
            </a:r>
            <a:r>
              <a:rPr kumimoji="1" lang="ja-JP" altLang="en-US" dirty="0" smtClean="0"/>
              <a:t>大量</a:t>
            </a:r>
            <a:r>
              <a:rPr kumimoji="1" lang="ja-JP" altLang="en-US" dirty="0" smtClean="0"/>
              <a:t>正確な情報が容易</a:t>
            </a:r>
            <a:endParaRPr kumimoji="1" lang="en-US" altLang="ja-JP" dirty="0" smtClean="0"/>
          </a:p>
          <a:p>
            <a:r>
              <a:rPr kumimoji="1" lang="ja-JP" altLang="en-US" dirty="0" smtClean="0"/>
              <a:t>人の移動軌跡もこの通り正確。</a:t>
            </a:r>
            <a:endParaRPr kumimoji="1" lang="en-US" altLang="ja-JP" dirty="0" smtClean="0"/>
          </a:p>
          <a:p>
            <a:r>
              <a:rPr kumimoji="1" lang="ja-JP" altLang="en-US" dirty="0" smtClean="0"/>
              <a:t>しかし意味を取るのは困難。</a:t>
            </a:r>
            <a:endParaRPr kumimoji="1" lang="en-US" altLang="ja-JP" dirty="0" smtClean="0"/>
          </a:p>
          <a:p>
            <a:r>
              <a:rPr kumimoji="1" lang="ja-JP" altLang="en-US" dirty="0" smtClean="0"/>
              <a:t>　　　地図情報から施設や地域はわかる</a:t>
            </a:r>
            <a:endParaRPr kumimoji="1" lang="en-US" altLang="ja-JP" dirty="0" smtClean="0"/>
          </a:p>
          <a:p>
            <a:r>
              <a:rPr kumimoji="1" lang="ja-JP" altLang="en-US" dirty="0" smtClean="0"/>
              <a:t>　　　途中でわざわざ服屋に寄り道 </a:t>
            </a:r>
            <a:r>
              <a:rPr kumimoji="1" lang="en-US" altLang="ja-JP" dirty="0" smtClean="0">
                <a:sym typeface="Wingdings" panose="05000000000000000000" pitchFamily="2" charset="2"/>
              </a:rPr>
              <a:t> </a:t>
            </a:r>
            <a:r>
              <a:rPr kumimoji="1" lang="ja-JP" altLang="en-US" dirty="0" smtClean="0"/>
              <a:t>女性かな</a:t>
            </a:r>
            <a:endParaRPr kumimoji="1" lang="en-US" altLang="ja-JP" dirty="0" smtClean="0"/>
          </a:p>
          <a:p>
            <a:r>
              <a:rPr kumimoji="1" lang="ja-JP" altLang="en-US" dirty="0" smtClean="0"/>
              <a:t>「かもしれない」、推測を積み重ね、確信度高く性別を予測</a:t>
            </a:r>
            <a:endParaRPr kumimoji="1" lang="en-US" altLang="ja-JP" dirty="0" smtClean="0"/>
          </a:p>
          <a:p>
            <a:r>
              <a:rPr kumimoji="1" lang="ja-JP" altLang="en-US" dirty="0" smtClean="0"/>
              <a:t>「確信度が低い推測」を、「大量のデータと大量の予測」　</a:t>
            </a:r>
            <a:r>
              <a:rPr kumimoji="1" lang="en-US" altLang="ja-JP" dirty="0" smtClean="0">
                <a:sym typeface="Wingdings" panose="05000000000000000000" pitchFamily="2" charset="2"/>
              </a:rPr>
              <a:t></a:t>
            </a:r>
            <a:r>
              <a:rPr kumimoji="1" lang="ja-JP" altLang="en-US" dirty="0" smtClean="0">
                <a:sym typeface="Wingdings" panose="05000000000000000000" pitchFamily="2" charset="2"/>
              </a:rPr>
              <a:t>　</a:t>
            </a:r>
            <a:r>
              <a:rPr kumimoji="1" lang="ja-JP" altLang="en-US" dirty="0" smtClean="0"/>
              <a:t>「ビッグデータの流儀」</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5</a:t>
            </a:fld>
            <a:endParaRPr lang="en-US" altLang="ja-JP"/>
          </a:p>
        </p:txBody>
      </p:sp>
    </p:spTree>
    <p:extLst>
      <p:ext uri="{BB962C8B-B14F-4D97-AF65-F5344CB8AC3E}">
        <p14:creationId xmlns:p14="http://schemas.microsoft.com/office/powerpoint/2010/main" val="329483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データ組合せ</a:t>
            </a:r>
            <a:r>
              <a:rPr kumimoji="1" lang="ja-JP" altLang="en-US" baseline="0" dirty="0" smtClean="0"/>
              <a:t> </a:t>
            </a:r>
            <a:r>
              <a:rPr kumimoji="1" lang="en-US" altLang="ja-JP" baseline="0" dirty="0" smtClean="0">
                <a:sym typeface="Wingdings" panose="05000000000000000000" pitchFamily="2" charset="2"/>
              </a:rPr>
              <a:t> </a:t>
            </a:r>
            <a:r>
              <a:rPr kumimoji="1" lang="ja-JP" altLang="en-US" dirty="0" smtClean="0"/>
              <a:t>多種の推測  には多くの技術。</a:t>
            </a:r>
            <a:endParaRPr kumimoji="1" lang="en-US" altLang="ja-JP" dirty="0" smtClean="0"/>
          </a:p>
          <a:p>
            <a:r>
              <a:rPr kumimoji="1" lang="ja-JP" altLang="en-US" dirty="0" smtClean="0"/>
              <a:t>多くの難しさがいろいろなところに</a:t>
            </a:r>
            <a:endParaRPr kumimoji="1" lang="en-US" altLang="ja-JP" dirty="0" smtClean="0"/>
          </a:p>
          <a:p>
            <a:r>
              <a:rPr kumimoji="1" lang="ja-JP" altLang="en-US" dirty="0" smtClean="0"/>
              <a:t>　　</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（大きな）個別解決が基本</a:t>
            </a:r>
            <a:endParaRPr kumimoji="1" lang="en-US" altLang="ja-JP" dirty="0" smtClean="0">
              <a:sym typeface="Wingdings" panose="05000000000000000000" pitchFamily="2" charset="2"/>
            </a:endParaRPr>
          </a:p>
          <a:p>
            <a:r>
              <a:rPr kumimoji="1" lang="ja-JP" altLang="en-US" dirty="0" smtClean="0"/>
              <a:t>このプロジェクトでは「多様性」を扱う</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6</a:t>
            </a:fld>
            <a:endParaRPr lang="en-US" altLang="ja-JP"/>
          </a:p>
        </p:txBody>
      </p:sp>
    </p:spTree>
    <p:extLst>
      <p:ext uri="{BB962C8B-B14F-4D97-AF65-F5344CB8AC3E}">
        <p14:creationId xmlns:p14="http://schemas.microsoft.com/office/powerpoint/2010/main" val="378812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多様性の必要性を、例で解説</a:t>
            </a:r>
            <a:endParaRPr kumimoji="1" lang="en-US" altLang="ja-JP" dirty="0" smtClean="0"/>
          </a:p>
          <a:p>
            <a:r>
              <a:rPr kumimoji="1" lang="ja-JP" altLang="en-US" dirty="0" smtClean="0"/>
              <a:t>意外と輸出が伸びていない</a:t>
            </a:r>
            <a:endParaRPr kumimoji="1" lang="en-US" altLang="ja-JP" dirty="0" smtClean="0"/>
          </a:p>
          <a:p>
            <a:r>
              <a:rPr kumimoji="1" lang="ja-JP" altLang="en-US" dirty="0" smtClean="0"/>
              <a:t>日本の輸出を伸ばすためにはどうするか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7</a:t>
            </a:fld>
            <a:endParaRPr lang="en-US" altLang="ja-JP"/>
          </a:p>
        </p:txBody>
      </p:sp>
    </p:spTree>
    <p:extLst>
      <p:ext uri="{BB962C8B-B14F-4D97-AF65-F5344CB8AC3E}">
        <p14:creationId xmlns:p14="http://schemas.microsoft.com/office/powerpoint/2010/main" val="357662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品目別に見てみたが、何が起きているか分からない</a:t>
            </a:r>
            <a:endParaRPr kumimoji="1" lang="en-US" altLang="ja-JP" dirty="0" smtClean="0"/>
          </a:p>
          <a:p>
            <a:r>
              <a:rPr kumimoji="1" lang="ja-JP" altLang="en-US" dirty="0" smtClean="0"/>
              <a:t>これくらの細かさではまだまだ無理。</a:t>
            </a:r>
            <a:endParaRPr kumimoji="1" lang="en-US" altLang="ja-JP" dirty="0" smtClean="0"/>
          </a:p>
          <a:p>
            <a:r>
              <a:rPr kumimoji="1" lang="ja-JP" altLang="en-US" dirty="0" smtClean="0"/>
              <a:t>隠れた要因、</a:t>
            </a:r>
            <a:r>
              <a:rPr kumimoji="1" lang="ja-JP" altLang="en-US" dirty="0" smtClean="0"/>
              <a:t>これから起こること、全体的には見えない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8</a:t>
            </a:fld>
            <a:endParaRPr lang="en-US" altLang="ja-JP"/>
          </a:p>
        </p:txBody>
      </p:sp>
    </p:spTree>
    <p:extLst>
      <p:ext uri="{BB962C8B-B14F-4D97-AF65-F5344CB8AC3E}">
        <p14:creationId xmlns:p14="http://schemas.microsoft.com/office/powerpoint/2010/main" val="138895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さらに品目を細かく。見えにくくなった。</a:t>
            </a:r>
            <a:endParaRPr kumimoji="1" lang="en-US" altLang="ja-JP" dirty="0" smtClean="0"/>
          </a:p>
          <a:p>
            <a:r>
              <a:rPr kumimoji="1" lang="ja-JP" altLang="en-US" dirty="0" smtClean="0"/>
              <a:t>品目で細かくするのは正しいの？</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9</a:t>
            </a:fld>
            <a:endParaRPr lang="en-US" altLang="ja-JP"/>
          </a:p>
        </p:txBody>
      </p:sp>
    </p:spTree>
    <p:extLst>
      <p:ext uri="{BB962C8B-B14F-4D97-AF65-F5344CB8AC3E}">
        <p14:creationId xmlns:p14="http://schemas.microsoft.com/office/powerpoint/2010/main" val="374648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逆に個別に聞いてみる。</a:t>
            </a:r>
            <a:endParaRPr kumimoji="1" lang="en-US" altLang="ja-JP" dirty="0" smtClean="0"/>
          </a:p>
          <a:p>
            <a:r>
              <a:rPr kumimoji="1" lang="ja-JP" altLang="en-US" dirty="0" smtClean="0"/>
              <a:t>みんないろいろなことを言う。わかりやすい</a:t>
            </a:r>
            <a:endParaRPr kumimoji="1" lang="en-US" altLang="ja-JP" dirty="0" smtClean="0"/>
          </a:p>
          <a:p>
            <a:r>
              <a:rPr kumimoji="1" lang="ja-JP" altLang="en-US" dirty="0" smtClean="0"/>
              <a:t>個別でなく、もっと一般的なことが知りたい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39455CC-2035-40C1-9252-8D8D283A496F}" type="slidenum">
              <a:rPr lang="ja-JP" altLang="en-US" smtClean="0"/>
              <a:pPr>
                <a:defRPr/>
              </a:pPr>
              <a:t>10</a:t>
            </a:fld>
            <a:endParaRPr lang="en-US" altLang="ja-JP"/>
          </a:p>
        </p:txBody>
      </p:sp>
    </p:spTree>
    <p:extLst>
      <p:ext uri="{BB962C8B-B14F-4D97-AF65-F5344CB8AC3E}">
        <p14:creationId xmlns:p14="http://schemas.microsoft.com/office/powerpoint/2010/main" val="76983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気持ち悪い推薦の例</a:t>
            </a:r>
            <a:r>
              <a:rPr kumimoji="1" lang="ja-JP" altLang="en-US" dirty="0" smtClean="0"/>
              <a:t>。</a:t>
            </a:r>
            <a:endParaRPr kumimoji="1" lang="en-US" altLang="ja-JP" dirty="0" smtClean="0"/>
          </a:p>
          <a:p>
            <a:r>
              <a:rPr kumimoji="1" lang="ja-JP" altLang="en-US" dirty="0" smtClean="0"/>
              <a:t>全体的</a:t>
            </a:r>
            <a:r>
              <a:rPr kumimoji="1" lang="ja-JP" altLang="en-US" dirty="0" smtClean="0"/>
              <a:t>に売れている</a:t>
            </a:r>
            <a:r>
              <a:rPr kumimoji="1" lang="ja-JP" altLang="en-US" dirty="0" smtClean="0"/>
              <a:t>物はうれしく</a:t>
            </a:r>
            <a:r>
              <a:rPr kumimoji="1" lang="ja-JP" altLang="en-US" dirty="0" smtClean="0"/>
              <a:t>ない</a:t>
            </a:r>
            <a:r>
              <a:rPr kumimoji="1" lang="ja-JP" altLang="en-US" dirty="0" smtClean="0"/>
              <a:t>。</a:t>
            </a:r>
            <a:endParaRPr kumimoji="1" lang="en-US" altLang="ja-JP" dirty="0" smtClean="0"/>
          </a:p>
          <a:p>
            <a:r>
              <a:rPr kumimoji="1" lang="ja-JP" altLang="en-US" dirty="0" smtClean="0"/>
              <a:t>か</a:t>
            </a:r>
            <a:r>
              <a:rPr kumimoji="1" lang="ja-JP" altLang="en-US" dirty="0" smtClean="0"/>
              <a:t>といって、個性に引きずられると気持ち</a:t>
            </a:r>
            <a:r>
              <a:rPr kumimoji="1" lang="ja-JP" altLang="en-US" dirty="0" smtClean="0"/>
              <a:t>悪い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9059BC1-620F-4589-954D-5F611F89AAAE}" type="slidenum">
              <a:rPr lang="ja-JP" altLang="en-US" smtClean="0"/>
              <a:pPr>
                <a:defRPr/>
              </a:pPr>
              <a:t>11</a:t>
            </a:fld>
            <a:endParaRPr lang="en-US" altLang="ja-JP"/>
          </a:p>
        </p:txBody>
      </p:sp>
    </p:spTree>
    <p:extLst>
      <p:ext uri="{BB962C8B-B14F-4D97-AF65-F5344CB8AC3E}">
        <p14:creationId xmlns:p14="http://schemas.microsoft.com/office/powerpoint/2010/main" val="11664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F95651-5206-4EDF-9804-588FD657BB11}"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30A184-E8EC-4037-8C9A-1CAA3695673A}"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96C7E45-57F9-449B-9C1C-1DAD0C0A7D69}"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908720"/>
            <a:ext cx="9144000" cy="2655355"/>
          </a:xfrm>
        </p:spPr>
        <p:style>
          <a:lnRef idx="1">
            <a:schemeClr val="accent1"/>
          </a:lnRef>
          <a:fillRef idx="3">
            <a:schemeClr val="accent1"/>
          </a:fillRef>
          <a:effectRef idx="2">
            <a:schemeClr val="accent1"/>
          </a:effectRef>
          <a:fontRef idx="none"/>
        </p:style>
        <p:txBody>
          <a:bodyPr/>
          <a:lstStyle>
            <a:lvl1pPr algn="r">
              <a:defRPr>
                <a:solidFill>
                  <a:schemeClr val="bg1"/>
                </a:solidFill>
                <a:latin typeface="Arial Black"/>
                <a:cs typeface="Arial Black"/>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2051720" y="3789040"/>
            <a:ext cx="6400800" cy="1752600"/>
          </a:xfrm>
        </p:spPr>
        <p:txBody>
          <a:bodyPr/>
          <a:lstStyle>
            <a:lvl1pPr marL="0" indent="0" algn="r">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4036BB88-3654-AF4B-8AC0-6A8AB57B56CD}"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rgbClr val="FFFFFF"/>
                </a:solidFill>
                <a:latin typeface="Arial"/>
                <a:cs typeface="Arial"/>
              </a:defRPr>
            </a:lvl1pPr>
          </a:lstStyle>
          <a:p>
            <a:fld id="{D308305D-E4D3-A34E-9AE7-BCA596C428D4}" type="slidenum">
              <a:rPr lang="ja-JP" altLang="en-US" smtClean="0"/>
              <a:pPr/>
              <a:t>‹#›</a:t>
            </a:fld>
            <a:endParaRPr lang="ja-JP" altLang="en-US" dirty="0"/>
          </a:p>
        </p:txBody>
      </p:sp>
      <p:sp>
        <p:nvSpPr>
          <p:cNvPr id="8" name="正方形/長方形 7"/>
          <p:cNvSpPr/>
          <p:nvPr/>
        </p:nvSpPr>
        <p:spPr>
          <a:xfrm>
            <a:off x="0" y="0"/>
            <a:ext cx="46754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lstStyle>
            <a:lvl1pPr>
              <a:defRPr>
                <a:latin typeface="Arial Black"/>
                <a:cs typeface="Arial Black"/>
              </a:defRPr>
            </a:lvl1pPr>
          </a:lstStyle>
          <a:p>
            <a:r>
              <a:rPr kumimoji="1" lang="ja-JP" altLang="en-US" dirty="0" smtClean="0"/>
              <a:t>マスター タイトルの書式設定</a:t>
            </a:r>
            <a:endParaRPr kumimoji="1" lang="ja-JP" altLang="en-US" dirty="0"/>
          </a:p>
        </p:txBody>
      </p:sp>
      <p:sp>
        <p:nvSpPr>
          <p:cNvPr id="3" name="コンテンツ プレースホルダ 2"/>
          <p:cNvSpPr>
            <a:spLocks noGrp="1"/>
          </p:cNvSpPr>
          <p:nvPr>
            <p:ph idx="1"/>
          </p:nvPr>
        </p:nvSpPr>
        <p:spPr>
          <a:xfrm>
            <a:off x="0" y="985808"/>
            <a:ext cx="9001156" cy="5872192"/>
          </a:xfrm>
        </p:spPr>
        <p:txBody>
          <a:bodyPr/>
          <a:lstStyle>
            <a:lvl1pPr marL="444500" indent="-444500">
              <a:defRPr sz="4000"/>
            </a:lvl1pPr>
            <a:lvl2pPr marL="901700" indent="-469900">
              <a:tabLst/>
              <a:defRPr sz="3600"/>
            </a:lvl2pPr>
            <a:lvl3pPr marL="1254125" indent="-339725">
              <a:defRPr sz="3200"/>
            </a:lvl3pPr>
            <a:lvl4pPr>
              <a:defRPr sz="2800"/>
            </a:lvl4pPr>
            <a:lvl5pPr>
              <a:defRPr sz="28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日付プレースホルダ 3"/>
          <p:cNvSpPr>
            <a:spLocks noGrp="1"/>
          </p:cNvSpPr>
          <p:nvPr>
            <p:ph type="dt" sz="half" idx="10"/>
          </p:nvPr>
        </p:nvSpPr>
        <p:spPr/>
        <p:txBody>
          <a:bodyPr/>
          <a:lstStyle/>
          <a:p>
            <a:fld id="{B4D37FF0-FFFC-DD4D-995E-90E544713643}"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箇条書き 見出しレベルあり横書き">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lstStyle>
            <a:lvl1pPr>
              <a:defRPr>
                <a:latin typeface="Arial Black"/>
                <a:cs typeface="Arial Black"/>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E7F1952D-F63F-E949-9474-62DA13CB6E91}"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
        <p:nvSpPr>
          <p:cNvPr id="7" name="コンテンツ プレースホルダー 6"/>
          <p:cNvSpPr>
            <a:spLocks noGrp="1"/>
          </p:cNvSpPr>
          <p:nvPr>
            <p:ph sz="quarter" idx="13"/>
          </p:nvPr>
        </p:nvSpPr>
        <p:spPr>
          <a:xfrm>
            <a:off x="0" y="1052736"/>
            <a:ext cx="9144000" cy="5805264"/>
          </a:xfrm>
        </p:spPr>
        <p:txBody>
          <a:bodyPr/>
          <a:lstStyle>
            <a:lvl1pPr marL="0" indent="0">
              <a:spcBef>
                <a:spcPts val="1800"/>
              </a:spcBef>
              <a:buNone/>
              <a:defRPr sz="4000" b="0">
                <a:solidFill>
                  <a:schemeClr val="accent2">
                    <a:lumMod val="75000"/>
                  </a:schemeClr>
                </a:solidFill>
                <a:effectLst/>
                <a:latin typeface="Arial Black" pitchFamily="34" charset="0"/>
                <a:ea typeface="HGS創英角ｺﾞｼｯｸUB" pitchFamily="50" charset="-128"/>
              </a:defRPr>
            </a:lvl1pPr>
            <a:lvl2pPr marL="434250" indent="0">
              <a:spcBef>
                <a:spcPts val="0"/>
              </a:spcBef>
              <a:buNone/>
              <a:defRPr sz="3600">
                <a:latin typeface="+mn-ea"/>
                <a:ea typeface="+mn-ea"/>
              </a:defRPr>
            </a:lvl2pPr>
            <a:lvl3pPr marL="914400" indent="0">
              <a:buNone/>
              <a:defRPr sz="3200">
                <a:latin typeface="+mn-ea"/>
                <a:ea typeface="+mn-ea"/>
              </a:defRPr>
            </a:lvl3pPr>
            <a:lvl4pPr marL="1371600" indent="0">
              <a:buNone/>
              <a:defRPr sz="2800">
                <a:latin typeface="+mn-ea"/>
                <a:ea typeface="+mn-ea"/>
              </a:defRPr>
            </a:lvl4pPr>
            <a:lvl5pPr marL="1828800" indent="0">
              <a:buNone/>
              <a:defRPr sz="2800">
                <a:latin typeface="+mn-ea"/>
                <a:ea typeface="+mn-ea"/>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10521797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687D8725-4458-2447-8561-7977119321C0}"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0B98A8DB-087F-2041-BEA0-717620F38227}"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142844" y="928670"/>
            <a:ext cx="4352956" cy="5715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928670"/>
            <a:ext cx="4352956" cy="5715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6B1F46B-80D2-0E45-A985-584CE6630C75}"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096DB74-4B0A-1D4A-92ED-1A587035408B}"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3E759DBF-CD72-8548-8072-40E14E9A358E}"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2B4C80-EB31-4ACB-80D8-E661548A312C}"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419377E-65E9-464D-83F8-6B96DEC3ACDA}"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3C3B6AE5-BFFF-534D-868A-E9B607224E10}"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E3A2A8D9-289F-9C41-9F3F-4465E4CBBE3D}"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01E647-7748-7742-ADF3-418569541B81}"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8D5255-C398-7040-B4F9-A59A34C92920}" type="datetime1">
              <a:rPr lang="ja-JP" altLang="en-US" smtClean="0">
                <a:solidFill>
                  <a:prstClr val="black">
                    <a:tint val="75000"/>
                  </a:prstClr>
                </a:solidFill>
              </a:rPr>
              <a:pPr/>
              <a:t>2014/3/9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90550" y="266700"/>
            <a:ext cx="8305800" cy="666750"/>
          </a:xfrm>
        </p:spPr>
        <p:txBody>
          <a:bodyPr/>
          <a:lstStyle/>
          <a:p>
            <a:r>
              <a:rPr lang="ja-JP" altLang="en-US" smtClean="0"/>
              <a:t>マスター タイトルの書式設定</a:t>
            </a:r>
            <a:endParaRPr lang="ja-JP" altLang="en-US"/>
          </a:p>
        </p:txBody>
      </p:sp>
      <p:sp>
        <p:nvSpPr>
          <p:cNvPr id="3" name="表プレースホルダ 2"/>
          <p:cNvSpPr>
            <a:spLocks noGrp="1"/>
          </p:cNvSpPr>
          <p:nvPr>
            <p:ph type="tbl" idx="1"/>
          </p:nvPr>
        </p:nvSpPr>
        <p:spPr>
          <a:xfrm>
            <a:off x="561975" y="1104900"/>
            <a:ext cx="8391525" cy="5524500"/>
          </a:xfrm>
        </p:spPr>
        <p:txBody>
          <a:bodyPr/>
          <a:lstStyle/>
          <a:p>
            <a:r>
              <a:rPr lang="ja-JP" altLang="en-US" smtClean="0"/>
              <a:t>アイコンをクリックして表を追加</a:t>
            </a:r>
            <a:endParaRPr lang="ja-JP" altLang="en-US"/>
          </a:p>
        </p:txBody>
      </p:sp>
      <p:sp>
        <p:nvSpPr>
          <p:cNvPr id="4" name="スライド番号プレースホルダ 3"/>
          <p:cNvSpPr>
            <a:spLocks noGrp="1"/>
          </p:cNvSpPr>
          <p:nvPr>
            <p:ph type="sldNum" sz="quarter" idx="10"/>
          </p:nvPr>
        </p:nvSpPr>
        <p:spPr>
          <a:xfrm>
            <a:off x="42863" y="6477000"/>
            <a:ext cx="509587" cy="457200"/>
          </a:xfrm>
        </p:spPr>
        <p:txBody>
          <a:bodyPr/>
          <a:lstStyle>
            <a:lvl1pPr>
              <a:defRPr/>
            </a:lvl1pPr>
          </a:lstStyle>
          <a:p>
            <a:fld id="{D308305D-E4D3-A34E-9AE7-BCA596C428D4}" type="slidenum">
              <a:rPr lang="ja-JP" altLang="en-US" smtClean="0">
                <a:solidFill>
                  <a:prstClr val="white"/>
                </a:solidFill>
              </a:rPr>
              <a:pPr/>
              <a:t>‹#›</a:t>
            </a:fld>
            <a:endParaRPr lang="ja-JP"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039447-ED48-4A77-9105-BB9141F7126B}"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195FBDF-1933-4A78-9587-7547502F6357}"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AD8BDCF-A880-43A3-B132-34532BB4467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8FC24FA-28F2-4178-9035-B1E7D5A71525}"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43BA4C6-6726-405B-A8CA-E65EC34C6383}"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46D46C-F8EA-407D-8C99-0C46A7DBDD26}"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E84C169-7F68-4D68-9164-6072FF392F5F}"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b="0">
                <a:solidFill>
                  <a:schemeClr val="tx1"/>
                </a:solidFill>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solidFill>
                  <a:schemeClr val="tx1"/>
                </a:solidFill>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solidFill>
                  <a:schemeClr val="tx1"/>
                </a:solidFill>
                <a:ea typeface="ＭＳ Ｐゴシック" pitchFamily="50" charset="-128"/>
              </a:defRPr>
            </a:lvl1pPr>
          </a:lstStyle>
          <a:p>
            <a:pPr>
              <a:defRPr/>
            </a:pPr>
            <a:fld id="{30EBB551-66DC-41AE-91AF-5EFAD852EABD}"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0" y="0"/>
            <a:ext cx="9117874" cy="836712"/>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142844" y="1052736"/>
            <a:ext cx="8858312" cy="5590974"/>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0" y="6643710"/>
            <a:ext cx="2133600" cy="21429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505C805-2BF9-6F4B-B721-D8B63CA847C3}" type="datetime1">
              <a:rPr lang="ja-JP" altLang="en-US" b="0" smtClean="0">
                <a:solidFill>
                  <a:prstClr val="black">
                    <a:tint val="75000"/>
                  </a:prstClr>
                </a:solidFill>
                <a:latin typeface="Lucida Sans Unicode"/>
                <a:ea typeface="HG丸ｺﾞｼｯｸM-PRO"/>
              </a:rPr>
              <a:pPr defTabSz="457200" fontAlgn="auto">
                <a:spcBef>
                  <a:spcPts val="0"/>
                </a:spcBef>
                <a:spcAft>
                  <a:spcPts val="0"/>
                </a:spcAft>
              </a:pPr>
              <a:t>2014/3/9</a:t>
            </a:fld>
            <a:endParaRPr lang="ja-JP" altLang="en-US" b="0">
              <a:solidFill>
                <a:prstClr val="black">
                  <a:tint val="75000"/>
                </a:prstClr>
              </a:solidFill>
              <a:latin typeface="Lucida Sans Unicode"/>
              <a:ea typeface="HG丸ｺﾞｼｯｸM-PRO"/>
            </a:endParaRPr>
          </a:p>
        </p:txBody>
      </p:sp>
      <p:sp>
        <p:nvSpPr>
          <p:cNvPr id="5" name="フッター プレースホルダ 4"/>
          <p:cNvSpPr>
            <a:spLocks noGrp="1"/>
          </p:cNvSpPr>
          <p:nvPr>
            <p:ph type="ftr" sz="quarter" idx="3"/>
          </p:nvPr>
        </p:nvSpPr>
        <p:spPr>
          <a:xfrm>
            <a:off x="6248400" y="6643710"/>
            <a:ext cx="2895600" cy="21429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ja-JP" altLang="en-US" b="0">
              <a:solidFill>
                <a:prstClr val="black">
                  <a:tint val="75000"/>
                </a:prstClr>
              </a:solidFill>
              <a:latin typeface="Lucida Sans Unicode"/>
              <a:ea typeface="HG丸ｺﾞｼｯｸM-PRO"/>
            </a:endParaRPr>
          </a:p>
        </p:txBody>
      </p:sp>
      <p:sp>
        <p:nvSpPr>
          <p:cNvPr id="6" name="スライド番号プレースホルダ 5"/>
          <p:cNvSpPr>
            <a:spLocks noGrp="1"/>
          </p:cNvSpPr>
          <p:nvPr>
            <p:ph type="sldNum" sz="quarter" idx="4"/>
          </p:nvPr>
        </p:nvSpPr>
        <p:spPr>
          <a:xfrm>
            <a:off x="7010400" y="0"/>
            <a:ext cx="2133600" cy="285727"/>
          </a:xfrm>
          <a:prstGeom prst="rect">
            <a:avLst/>
          </a:prstGeom>
        </p:spPr>
        <p:txBody>
          <a:bodyPr vert="horz" lIns="91440" tIns="45720" rIns="91440" bIns="45720" rtlCol="0" anchor="ctr"/>
          <a:lstStyle>
            <a:lvl1pPr algn="r">
              <a:defRPr sz="1200" b="0">
                <a:solidFill>
                  <a:schemeClr val="bg1"/>
                </a:solidFill>
                <a:latin typeface="Arial"/>
                <a:cs typeface="Arial"/>
              </a:defRPr>
            </a:lvl1pPr>
          </a:lstStyle>
          <a:p>
            <a:pPr defTabSz="457200" fontAlgn="auto">
              <a:spcBef>
                <a:spcPts val="0"/>
              </a:spcBef>
              <a:spcAft>
                <a:spcPts val="0"/>
              </a:spcAft>
            </a:pPr>
            <a:fld id="{D308305D-E4D3-A34E-9AE7-BCA596C428D4}" type="slidenum">
              <a:rPr lang="ja-JP" altLang="en-US" smtClean="0">
                <a:solidFill>
                  <a:prstClr val="white"/>
                </a:solidFill>
                <a:ea typeface="HG丸ｺﾞｼｯｸM-PRO"/>
              </a:rPr>
              <a:pPr defTabSz="457200" fontAlgn="auto">
                <a:spcBef>
                  <a:spcPts val="0"/>
                </a:spcBef>
                <a:spcAft>
                  <a:spcPts val="0"/>
                </a:spcAft>
              </a:pPr>
              <a:t>‹#›</a:t>
            </a:fld>
            <a:endParaRPr lang="ja-JP" altLang="en-US" dirty="0">
              <a:solidFill>
                <a:prstClr val="white"/>
              </a:solidFill>
              <a:ea typeface="HG丸ｺﾞｼｯｸM-PRO"/>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defTabSz="914400" rtl="0" eaLnBrk="1" latinLnBrk="0" hangingPunct="1">
        <a:spcBef>
          <a:spcPct val="0"/>
        </a:spcBef>
        <a:buNone/>
        <a:defRPr kumimoji="1" sz="4400" b="0" kern="1200">
          <a:solidFill>
            <a:srgbClr val="FFFFFF"/>
          </a:solidFill>
          <a:effectLst>
            <a:outerShdw blurRad="38100" dist="38100" dir="2700000" algn="tl">
              <a:srgbClr val="000000">
                <a:alpha val="43137"/>
              </a:srgbClr>
            </a:outerShdw>
          </a:effectLst>
          <a:latin typeface="Arial Black"/>
          <a:ea typeface="HGP創英角ｺﾞｼｯｸUB" pitchFamily="50" charset="-128"/>
          <a:cs typeface="Arial Black"/>
        </a:defRPr>
      </a:lvl1pPr>
    </p:titleStyle>
    <p:bodyStyle>
      <a:lvl1pPr marL="342900" indent="-342900" algn="l" defTabSz="914400" rtl="0" eaLnBrk="1" latinLnBrk="0" hangingPunct="1">
        <a:spcBef>
          <a:spcPct val="20000"/>
        </a:spcBef>
        <a:buClr>
          <a:schemeClr val="accent1"/>
        </a:buClr>
        <a:buSzPct val="95000"/>
        <a:buFont typeface="Wingdings" pitchFamily="2" charset="2"/>
        <a:buChar char="n"/>
        <a:defRPr kumimoji="1" sz="4400" kern="1200">
          <a:solidFill>
            <a:schemeClr val="tx1"/>
          </a:solidFill>
          <a:latin typeface="+mn-lt"/>
          <a:ea typeface="HG丸ｺﾞｼｯｸM-PRO" pitchFamily="50" charset="-128"/>
          <a:cs typeface="Times New Roman" pitchFamily="18" charset="0"/>
        </a:defRPr>
      </a:lvl1pPr>
      <a:lvl2pPr marL="742950" indent="-285750" algn="l" defTabSz="914400" rtl="0" eaLnBrk="1" latinLnBrk="0" hangingPunct="1">
        <a:spcBef>
          <a:spcPct val="20000"/>
        </a:spcBef>
        <a:buClr>
          <a:schemeClr val="accent1"/>
        </a:buClr>
        <a:buSzPct val="90000"/>
        <a:buFont typeface="Times New Roman" pitchFamily="18" charset="0"/>
        <a:buChar char="►"/>
        <a:defRPr kumimoji="1" sz="4000" kern="1200">
          <a:solidFill>
            <a:schemeClr val="tx1"/>
          </a:solidFill>
          <a:latin typeface="+mn-lt"/>
          <a:ea typeface="HG丸ｺﾞｼｯｸM-PRO" pitchFamily="50" charset="-128"/>
          <a:cs typeface="Times New Roman" pitchFamily="18" charset="0"/>
        </a:defRPr>
      </a:lvl2pPr>
      <a:lvl3pPr marL="1143000" indent="-228600" algn="l" defTabSz="914400" rtl="0" eaLnBrk="1" latinLnBrk="0" hangingPunct="1">
        <a:spcBef>
          <a:spcPct val="20000"/>
        </a:spcBef>
        <a:buClr>
          <a:schemeClr val="accent1"/>
        </a:buClr>
        <a:buSzPct val="85000"/>
        <a:buFont typeface="Wingdings" pitchFamily="2" charset="2"/>
        <a:buChar char="l"/>
        <a:defRPr kumimoji="1" sz="3600" kern="1200">
          <a:solidFill>
            <a:schemeClr val="tx1"/>
          </a:solidFill>
          <a:latin typeface="+mn-lt"/>
          <a:ea typeface="HG丸ｺﾞｼｯｸM-PRO" pitchFamily="50" charset="-128"/>
          <a:cs typeface="Times New Roman" pitchFamily="18" charset="0"/>
        </a:defRPr>
      </a:lvl3pPr>
      <a:lvl4pPr marL="1600200" indent="-228600" algn="l" defTabSz="914400" rtl="0" eaLnBrk="1" latinLnBrk="0" hangingPunct="1">
        <a:spcBef>
          <a:spcPct val="20000"/>
        </a:spcBef>
        <a:buFont typeface="Arial" pitchFamily="34" charset="0"/>
        <a:buChar char="–"/>
        <a:defRPr kumimoji="1" sz="3200" kern="1200">
          <a:solidFill>
            <a:schemeClr val="tx1"/>
          </a:solidFill>
          <a:latin typeface="+mn-lt"/>
          <a:ea typeface="HG丸ｺﾞｼｯｸM-PRO" pitchFamily="50" charset="-128"/>
          <a:cs typeface="Times New Roman" pitchFamily="18" charset="0"/>
        </a:defRPr>
      </a:lvl4pPr>
      <a:lvl5pPr marL="2057400" indent="-228600" algn="l" defTabSz="914400" rtl="0" eaLnBrk="1" latinLnBrk="0" hangingPunct="1">
        <a:spcBef>
          <a:spcPct val="20000"/>
        </a:spcBef>
        <a:buFont typeface="Arial" pitchFamily="34" charset="0"/>
        <a:buChar char="»"/>
        <a:defRPr kumimoji="1" sz="3200" kern="1200">
          <a:solidFill>
            <a:schemeClr val="tx1"/>
          </a:solidFill>
          <a:latin typeface="+mn-lt"/>
          <a:ea typeface="HG丸ｺﾞｼｯｸM-PRO" pitchFamily="50" charset="-128"/>
          <a:cs typeface="Times New Roman"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692150"/>
            <a:ext cx="9144000" cy="2209800"/>
          </a:xfrm>
          <a:gradFill rotWithShape="1">
            <a:gsLst>
              <a:gs pos="0">
                <a:srgbClr val="006600"/>
              </a:gs>
              <a:gs pos="50000">
                <a:srgbClr val="008000"/>
              </a:gs>
              <a:gs pos="100000">
                <a:srgbClr val="006600"/>
              </a:gs>
            </a:gsLst>
            <a:lin ang="5400000" scaled="1"/>
          </a:gradFill>
          <a:effectLst>
            <a:outerShdw dist="35921" dir="2700000" algn="ctr" rotWithShape="0">
              <a:schemeClr val="bg2">
                <a:alpha val="50000"/>
              </a:schemeClr>
            </a:outerShdw>
          </a:effectLst>
        </p:spPr>
        <p:txBody>
          <a:bodyPr/>
          <a:lstStyle/>
          <a:p>
            <a:pPr eaLnBrk="1" hangingPunct="1">
              <a:lnSpc>
                <a:spcPct val="130000"/>
              </a:lnSpc>
              <a:defRPr/>
            </a:pPr>
            <a:r>
              <a:rPr lang="ja-JP" altLang="en-US" sz="3600" dirty="0" smtClean="0">
                <a:solidFill>
                  <a:schemeClr val="bg1"/>
                </a:solidFill>
                <a:effectLst>
                  <a:outerShdw blurRad="38100" dist="38100" dir="2700000" algn="tl">
                    <a:srgbClr val="000000"/>
                  </a:outerShdw>
                </a:effectLst>
              </a:rPr>
              <a:t>ビッグデータとは</a:t>
            </a:r>
            <a:r>
              <a:rPr lang="en-US" altLang="ja-JP" sz="3600" dirty="0" smtClean="0">
                <a:solidFill>
                  <a:schemeClr val="bg1"/>
                </a:solidFill>
                <a:effectLst>
                  <a:outerShdw blurRad="38100" dist="38100" dir="2700000" algn="tl">
                    <a:srgbClr val="000000"/>
                  </a:outerShdw>
                </a:effectLst>
              </a:rPr>
              <a:t/>
            </a:r>
            <a:br>
              <a:rPr lang="en-US" altLang="ja-JP" sz="3600" dirty="0" smtClean="0">
                <a:solidFill>
                  <a:schemeClr val="bg1"/>
                </a:solidFill>
                <a:effectLst>
                  <a:outerShdw blurRad="38100" dist="38100" dir="2700000" algn="tl">
                    <a:srgbClr val="000000"/>
                  </a:outerShdw>
                </a:effectLst>
              </a:rPr>
            </a:br>
            <a:r>
              <a:rPr lang="ja-JP" altLang="en-US" sz="3600" dirty="0" smtClean="0">
                <a:solidFill>
                  <a:schemeClr val="bg1"/>
                </a:solidFill>
                <a:effectLst>
                  <a:outerShdw blurRad="38100" dist="38100" dir="2700000" algn="tl">
                    <a:srgbClr val="000000"/>
                  </a:outerShdw>
                </a:effectLst>
              </a:rPr>
              <a:t>～ 何が難しく、何をすべきか </a:t>
            </a:r>
            <a:r>
              <a:rPr lang="ja-JP" altLang="en-US" sz="2800" dirty="0" smtClean="0">
                <a:solidFill>
                  <a:schemeClr val="bg1"/>
                </a:solidFill>
                <a:effectLst>
                  <a:outerShdw blurRad="38100" dist="38100" dir="2700000" algn="tl">
                    <a:srgbClr val="000000"/>
                  </a:outerShdw>
                </a:effectLst>
              </a:rPr>
              <a:t>～</a:t>
            </a:r>
          </a:p>
        </p:txBody>
      </p:sp>
      <p:sp>
        <p:nvSpPr>
          <p:cNvPr id="112644" name="Rectangle 4"/>
          <p:cNvSpPr>
            <a:spLocks noChangeArrowheads="1"/>
          </p:cNvSpPr>
          <p:nvPr/>
        </p:nvSpPr>
        <p:spPr bwMode="auto">
          <a:xfrm>
            <a:off x="2438400" y="4114800"/>
            <a:ext cx="5486400" cy="1981200"/>
          </a:xfrm>
          <a:prstGeom prst="rect">
            <a:avLst/>
          </a:prstGeom>
          <a:noFill/>
          <a:ln w="9525">
            <a:noFill/>
            <a:miter lim="800000"/>
            <a:headEnd/>
            <a:tailEnd/>
          </a:ln>
          <a:effectLst/>
        </p:spPr>
        <p:txBody>
          <a:bodyPr/>
          <a:lstStyle/>
          <a:p>
            <a:pPr>
              <a:spcBef>
                <a:spcPct val="20000"/>
              </a:spcBef>
              <a:defRPr/>
            </a:pPr>
            <a:endParaRPr lang="ja-JP" altLang="en-US">
              <a:solidFill>
                <a:schemeClr val="tx1"/>
              </a:solidFill>
              <a:effectLst>
                <a:outerShdw blurRad="38100" dist="38100" dir="2700000" algn="tl">
                  <a:srgbClr val="C0C0C0"/>
                </a:outerShdw>
              </a:effectLst>
            </a:endParaRPr>
          </a:p>
        </p:txBody>
      </p:sp>
      <p:sp>
        <p:nvSpPr>
          <p:cNvPr id="112645" name="Text Box 5"/>
          <p:cNvSpPr txBox="1">
            <a:spLocks noChangeArrowheads="1"/>
          </p:cNvSpPr>
          <p:nvPr/>
        </p:nvSpPr>
        <p:spPr bwMode="auto">
          <a:xfrm>
            <a:off x="1187624" y="5526613"/>
            <a:ext cx="7056784" cy="1138773"/>
          </a:xfrm>
          <a:prstGeom prst="rect">
            <a:avLst/>
          </a:prstGeom>
          <a:noFill/>
          <a:ln w="31750" cmpd="thickThin">
            <a:noFill/>
            <a:miter lim="800000"/>
            <a:headEnd/>
            <a:tailEnd/>
          </a:ln>
          <a:effectLst/>
        </p:spPr>
        <p:txBody>
          <a:bodyPr wrap="square">
            <a:spAutoFit/>
          </a:bodyPr>
          <a:lstStyle/>
          <a:p>
            <a:pPr algn="ctr">
              <a:spcBef>
                <a:spcPct val="20000"/>
              </a:spcBef>
              <a:defRPr/>
            </a:pPr>
            <a:r>
              <a:rPr lang="ja-JP" altLang="en-US" sz="2000" dirty="0">
                <a:solidFill>
                  <a:schemeClr val="tx1"/>
                </a:solidFill>
              </a:rPr>
              <a:t>20</a:t>
            </a:r>
            <a:r>
              <a:rPr lang="en-US" altLang="ja-JP" sz="2000" dirty="0" smtClean="0">
                <a:solidFill>
                  <a:schemeClr val="tx1"/>
                </a:solidFill>
              </a:rPr>
              <a:t>14</a:t>
            </a:r>
            <a:r>
              <a:rPr lang="ja-JP" altLang="en-US" sz="2000" dirty="0" smtClean="0">
                <a:solidFill>
                  <a:schemeClr val="tx1"/>
                </a:solidFill>
              </a:rPr>
              <a:t>年</a:t>
            </a:r>
            <a:r>
              <a:rPr lang="en-US" altLang="ja-JP" sz="2000" dirty="0">
                <a:solidFill>
                  <a:schemeClr val="tx1"/>
                </a:solidFill>
              </a:rPr>
              <a:t>3</a:t>
            </a:r>
            <a:r>
              <a:rPr lang="ja-JP" altLang="en-US" sz="2000" dirty="0" smtClean="0">
                <a:solidFill>
                  <a:schemeClr val="tx1"/>
                </a:solidFill>
              </a:rPr>
              <a:t>月</a:t>
            </a:r>
            <a:r>
              <a:rPr lang="en-US" altLang="ja-JP" sz="2000" dirty="0">
                <a:solidFill>
                  <a:schemeClr val="tx1"/>
                </a:solidFill>
              </a:rPr>
              <a:t>10</a:t>
            </a:r>
            <a:r>
              <a:rPr lang="ja-JP" altLang="en-US" sz="2000" dirty="0" smtClean="0">
                <a:solidFill>
                  <a:schemeClr val="tx1"/>
                </a:solidFill>
              </a:rPr>
              <a:t>日 </a:t>
            </a:r>
            <a:r>
              <a:rPr lang="ja-JP" altLang="en-US" sz="2000" dirty="0">
                <a:solidFill>
                  <a:schemeClr val="tx1"/>
                </a:solidFill>
              </a:rPr>
              <a:t>科学技術振興</a:t>
            </a:r>
            <a:r>
              <a:rPr lang="ja-JP" altLang="en-US" sz="2000" dirty="0" smtClean="0">
                <a:solidFill>
                  <a:schemeClr val="tx1"/>
                </a:solidFill>
              </a:rPr>
              <a:t>機構 特別課題調査</a:t>
            </a:r>
            <a:endParaRPr lang="en-US" altLang="ja-JP" sz="2000" dirty="0" smtClean="0">
              <a:solidFill>
                <a:schemeClr val="tx1"/>
              </a:solidFill>
            </a:endParaRPr>
          </a:p>
          <a:p>
            <a:pPr algn="ctr">
              <a:spcBef>
                <a:spcPct val="20000"/>
              </a:spcBef>
              <a:defRPr/>
            </a:pPr>
            <a:r>
              <a:rPr lang="ja-JP" altLang="en-US" sz="2000" dirty="0" smtClean="0"/>
              <a:t>「</a:t>
            </a:r>
            <a:r>
              <a:rPr lang="ja-JP" altLang="ja-JP" sz="2000" dirty="0"/>
              <a:t>データ粒子化を用いたクラスタリング</a:t>
            </a:r>
            <a:r>
              <a:rPr lang="ja-JP" altLang="ja-JP" sz="2000" dirty="0" smtClean="0"/>
              <a:t>手法の</a:t>
            </a:r>
            <a:endParaRPr lang="en-US" altLang="ja-JP" sz="2000" dirty="0" smtClean="0"/>
          </a:p>
          <a:p>
            <a:pPr algn="ctr">
              <a:spcBef>
                <a:spcPct val="20000"/>
              </a:spcBef>
              <a:defRPr/>
            </a:pPr>
            <a:r>
              <a:rPr lang="ja-JP" altLang="ja-JP" sz="2000" dirty="0" smtClean="0"/>
              <a:t>実データでの有効性</a:t>
            </a:r>
            <a:r>
              <a:rPr lang="ja-JP" altLang="ja-JP" sz="2000" dirty="0"/>
              <a:t>の関する</a:t>
            </a:r>
            <a:r>
              <a:rPr lang="ja-JP" altLang="ja-JP" sz="2000" dirty="0" smtClean="0"/>
              <a:t>調査</a:t>
            </a:r>
            <a:r>
              <a:rPr lang="ja-JP" altLang="en-US" sz="2000" dirty="0" smtClean="0"/>
              <a:t>」</a:t>
            </a:r>
            <a:endParaRPr lang="ja-JP" altLang="en-US" sz="2000" b="0" dirty="0">
              <a:effectLst>
                <a:outerShdw blurRad="38100" dist="38100" dir="2700000" algn="tl">
                  <a:srgbClr val="C0C0C0"/>
                </a:outerShdw>
              </a:effectLst>
            </a:endParaRPr>
          </a:p>
        </p:txBody>
      </p:sp>
      <p:sp>
        <p:nvSpPr>
          <p:cNvPr id="112648" name="Rectangle 8"/>
          <p:cNvSpPr>
            <a:spLocks noGrp="1" noChangeArrowheads="1"/>
          </p:cNvSpPr>
          <p:nvPr>
            <p:ph type="subTitle" idx="1"/>
          </p:nvPr>
        </p:nvSpPr>
        <p:spPr>
          <a:xfrm>
            <a:off x="2484438" y="3284538"/>
            <a:ext cx="6192018" cy="1800646"/>
          </a:xfrm>
        </p:spPr>
        <p:txBody>
          <a:bodyPr/>
          <a:lstStyle/>
          <a:p>
            <a:pPr lvl="0" algn="l" eaLnBrk="1" hangingPunct="1">
              <a:lnSpc>
                <a:spcPct val="95000"/>
              </a:lnSpc>
              <a:spcBef>
                <a:spcPct val="0"/>
              </a:spcBef>
              <a:defRPr/>
            </a:pPr>
            <a:r>
              <a:rPr lang="ja-JP" altLang="en-US" sz="2400" b="1" dirty="0" smtClean="0">
                <a:effectLst>
                  <a:outerShdw blurRad="38100" dist="38100" dir="2700000" algn="tl">
                    <a:srgbClr val="C0C0C0"/>
                  </a:outerShdw>
                </a:effectLst>
              </a:rPr>
              <a:t>宇野 毅明 　</a:t>
            </a:r>
            <a:r>
              <a:rPr lang="ja-JP" altLang="en-US" sz="2400" b="1" dirty="0" smtClean="0">
                <a:solidFill>
                  <a:schemeClr val="accent2"/>
                </a:solidFill>
              </a:rPr>
              <a:t>（国立情報学研究所</a:t>
            </a:r>
          </a:p>
          <a:p>
            <a:pPr lvl="0" algn="l" eaLnBrk="1" hangingPunct="1">
              <a:lnSpc>
                <a:spcPct val="95000"/>
              </a:lnSpc>
              <a:spcBef>
                <a:spcPct val="0"/>
              </a:spcBef>
              <a:defRPr/>
            </a:pPr>
            <a:r>
              <a:rPr lang="ja-JP" altLang="en-US" sz="2400" b="1" dirty="0" smtClean="0">
                <a:solidFill>
                  <a:schemeClr val="accent2"/>
                </a:solidFill>
              </a:rPr>
              <a:t>　　　　　　　＆総合研究大学院大学）</a:t>
            </a:r>
            <a:endParaRPr lang="en-US" altLang="ja-JP" sz="2400" b="1" dirty="0" smtClean="0">
              <a:solidFill>
                <a:schemeClr val="accent2"/>
              </a:solidFill>
            </a:endParaRPr>
          </a:p>
          <a:p>
            <a:pPr lvl="0" algn="l" eaLnBrk="1" hangingPunct="1">
              <a:lnSpc>
                <a:spcPct val="95000"/>
              </a:lnSpc>
              <a:spcBef>
                <a:spcPct val="0"/>
              </a:spcBef>
              <a:defRPr/>
            </a:pPr>
            <a:endParaRPr lang="en-US" altLang="ja-JP" sz="2400" b="1" dirty="0" smtClean="0">
              <a:solidFill>
                <a:schemeClr val="accent2"/>
              </a:solidFill>
            </a:endParaRPr>
          </a:p>
          <a:p>
            <a:pPr lvl="0" algn="l" eaLnBrk="1" hangingPunct="1">
              <a:lnSpc>
                <a:spcPct val="95000"/>
              </a:lnSpc>
              <a:spcBef>
                <a:spcPct val="0"/>
              </a:spcBef>
              <a:defRPr/>
            </a:pPr>
            <a:r>
              <a:rPr lang="en-US" altLang="ja-JP" sz="2400" b="1" dirty="0" smtClean="0">
                <a:solidFill>
                  <a:srgbClr val="C00000"/>
                </a:solidFill>
              </a:rPr>
              <a:t>http://research.nii.ac.jp/~uno/index-j.html</a:t>
            </a:r>
          </a:p>
          <a:p>
            <a:pPr lvl="0" algn="l" eaLnBrk="1" hangingPunct="1">
              <a:lnSpc>
                <a:spcPct val="95000"/>
              </a:lnSpc>
              <a:spcBef>
                <a:spcPct val="0"/>
              </a:spcBef>
              <a:defRPr/>
            </a:pPr>
            <a:r>
              <a:rPr lang="en-US" altLang="ja-JP" sz="2400" b="1" dirty="0" smtClean="0">
                <a:solidFill>
                  <a:srgbClr val="C00000"/>
                </a:solidFill>
              </a:rPr>
              <a:t>e</a:t>
            </a:r>
            <a:r>
              <a:rPr lang="en-US" altLang="ja-JP" sz="2400" b="1" smtClean="0">
                <a:solidFill>
                  <a:srgbClr val="C00000"/>
                </a:solidFill>
              </a:rPr>
              <a:t>-mail</a:t>
            </a:r>
            <a:r>
              <a:rPr lang="en-US" altLang="ja-JP" sz="2400" b="1" dirty="0" smtClean="0">
                <a:solidFill>
                  <a:srgbClr val="C00000"/>
                </a:solidFill>
              </a:rPr>
              <a:t>: uno@nii.ac.jp</a:t>
            </a:r>
            <a:endParaRPr lang="ja-JP" alt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個別に話を聞くと</a:t>
            </a:r>
          </a:p>
        </p:txBody>
      </p:sp>
      <p:sp>
        <p:nvSpPr>
          <p:cNvPr id="494595" name="Rectangle 3"/>
          <p:cNvSpPr>
            <a:spLocks noGrp="1" noChangeArrowheads="1"/>
          </p:cNvSpPr>
          <p:nvPr>
            <p:ph type="subTitle" idx="1"/>
          </p:nvPr>
        </p:nvSpPr>
        <p:spPr>
          <a:xfrm>
            <a:off x="251520" y="1412776"/>
            <a:ext cx="8496944" cy="3456384"/>
          </a:xfrm>
          <a:gradFill>
            <a:gsLst>
              <a:gs pos="0">
                <a:srgbClr val="FFFFCC"/>
              </a:gs>
              <a:gs pos="100000">
                <a:schemeClr val="bg1">
                  <a:lumMod val="95000"/>
                </a:schemeClr>
              </a:gs>
            </a:gsLst>
            <a:lin ang="5400000" scaled="1"/>
          </a:gradFill>
          <a:ln w="38100">
            <a:solidFill>
              <a:srgbClr val="FFC000"/>
            </a:solidFill>
          </a:ln>
        </p:spPr>
        <p:txBody>
          <a:bodyPr lIns="198000" tIns="252000" rIns="198000" bIns="216000"/>
          <a:lstStyle/>
          <a:p>
            <a:pPr algn="l" eaLnBrk="1" hangingPunct="1">
              <a:lnSpc>
                <a:spcPct val="95000"/>
              </a:lnSpc>
              <a:defRPr/>
            </a:pPr>
            <a:r>
              <a:rPr lang="ja-JP" altLang="en-US" sz="28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800" dirty="0" smtClean="0"/>
              <a:t> アフリカに進出したいが、販売ルート作りが課題</a:t>
            </a:r>
            <a:endParaRPr lang="en-US" altLang="ja-JP" sz="2800" dirty="0" smtClean="0"/>
          </a:p>
          <a:p>
            <a:pPr algn="l" eaLnBrk="1" hangingPunct="1">
              <a:lnSpc>
                <a:spcPct val="95000"/>
              </a:lnSpc>
              <a:defRPr/>
            </a:pPr>
            <a:r>
              <a:rPr lang="ja-JP" altLang="en-US" sz="28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800" dirty="0" smtClean="0"/>
              <a:t> 社長が交代して依頼、方針がぶれている</a:t>
            </a:r>
            <a:endParaRPr lang="en-US" altLang="ja-JP" sz="2800" dirty="0" smtClean="0"/>
          </a:p>
          <a:p>
            <a:pPr algn="l" eaLnBrk="1" hangingPunct="1">
              <a:lnSpc>
                <a:spcPct val="95000"/>
              </a:lnSpc>
              <a:defRPr/>
            </a:pPr>
            <a:r>
              <a:rPr lang="ja-JP" altLang="en-US" sz="28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800" dirty="0" smtClean="0"/>
              <a:t> ○○国の企業が安売り攻勢を掛けている</a:t>
            </a:r>
            <a:endParaRPr lang="en-US" altLang="ja-JP" sz="2800" dirty="0" smtClean="0"/>
          </a:p>
          <a:p>
            <a:pPr algn="l" eaLnBrk="1" hangingPunct="1">
              <a:lnSpc>
                <a:spcPct val="95000"/>
              </a:lnSpc>
              <a:defRPr/>
            </a:pPr>
            <a:r>
              <a:rPr lang="ja-JP" altLang="en-US" sz="28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800" dirty="0" smtClean="0"/>
              <a:t> 団塊世代の退職後、技術継承が困難</a:t>
            </a:r>
            <a:endParaRPr lang="en-US" altLang="ja-JP" sz="2800" dirty="0" smtClean="0"/>
          </a:p>
          <a:p>
            <a:pPr algn="l" eaLnBrk="1" hangingPunct="1">
              <a:lnSpc>
                <a:spcPct val="95000"/>
              </a:lnSpc>
              <a:defRPr/>
            </a:pPr>
            <a:r>
              <a:rPr lang="ja-JP" altLang="en-US" sz="28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800" dirty="0" smtClean="0"/>
              <a:t> 米食離れが加速している</a:t>
            </a:r>
            <a:endParaRPr lang="en-US" altLang="ja-JP" sz="2800" dirty="0" smtClean="0"/>
          </a:p>
          <a:p>
            <a:pPr algn="l" eaLnBrk="1" hangingPunct="1">
              <a:lnSpc>
                <a:spcPct val="95000"/>
              </a:lnSpc>
              <a:defRPr/>
            </a:pPr>
            <a:r>
              <a:rPr lang="ja-JP" altLang="en-US" sz="2800" dirty="0" smtClean="0"/>
              <a:t>　　　　・</a:t>
            </a:r>
            <a:r>
              <a:rPr lang="ja-JP" altLang="en-US" sz="2800" dirty="0"/>
              <a:t>・</a:t>
            </a:r>
            <a:r>
              <a:rPr lang="ja-JP" altLang="en-US" sz="2800" dirty="0" smtClean="0"/>
              <a:t>・</a:t>
            </a:r>
            <a:endParaRPr lang="en-US" altLang="ja-JP" sz="2800" dirty="0" smtClean="0"/>
          </a:p>
          <a:p>
            <a:pPr algn="l" eaLnBrk="1" hangingPunct="1">
              <a:lnSpc>
                <a:spcPct val="95000"/>
              </a:lnSpc>
              <a:defRPr/>
            </a:pPr>
            <a:endParaRPr lang="en-US" altLang="ja-JP" sz="2800" dirty="0"/>
          </a:p>
          <a:p>
            <a:pPr algn="l" eaLnBrk="1" hangingPunct="1">
              <a:lnSpc>
                <a:spcPct val="95000"/>
              </a:lnSpc>
              <a:defRPr/>
            </a:pPr>
            <a:endParaRPr lang="en-US" altLang="ja-JP" sz="2800" dirty="0" smtClean="0"/>
          </a:p>
          <a:p>
            <a:pPr algn="l" eaLnBrk="1" hangingPunct="1">
              <a:lnSpc>
                <a:spcPct val="95000"/>
              </a:lnSpc>
              <a:defRPr/>
            </a:pPr>
            <a:endParaRPr lang="en-US" altLang="ja-JP" sz="2800" dirty="0" smtClean="0"/>
          </a:p>
          <a:p>
            <a:pPr algn="l" eaLnBrk="1" hangingPunct="1">
              <a:lnSpc>
                <a:spcPct val="95000"/>
              </a:lnSpc>
              <a:defRPr/>
            </a:pPr>
            <a:endParaRPr lang="en-US" altLang="ja-JP" sz="2800" dirty="0" smtClean="0"/>
          </a:p>
          <a:p>
            <a:pPr algn="l" eaLnBrk="1" hangingPunct="1">
              <a:lnSpc>
                <a:spcPct val="95000"/>
              </a:lnSpc>
              <a:defRPr/>
            </a:pPr>
            <a:endParaRPr lang="en-US" altLang="ja-JP" sz="2800" b="1" dirty="0"/>
          </a:p>
        </p:txBody>
      </p:sp>
      <p:sp>
        <p:nvSpPr>
          <p:cNvPr id="20" name="Rectangle 3"/>
          <p:cNvSpPr txBox="1">
            <a:spLocks noChangeArrowheads="1"/>
          </p:cNvSpPr>
          <p:nvPr/>
        </p:nvSpPr>
        <p:spPr bwMode="auto">
          <a:xfrm>
            <a:off x="899592" y="5490663"/>
            <a:ext cx="7344816"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hangingPunct="1">
              <a:lnSpc>
                <a:spcPct val="95000"/>
              </a:lnSpc>
              <a:defRPr/>
            </a:pPr>
            <a:r>
              <a:rPr lang="ja-JP" altLang="en-US" kern="0" dirty="0" smtClean="0">
                <a:latin typeface="AR P丸ゴシック体M" panose="020B0600010101010101" pitchFamily="50" charset="-128"/>
                <a:ea typeface="AR P丸ゴシック体M" panose="020B0600010101010101" pitchFamily="50" charset="-128"/>
              </a:rPr>
              <a:t>問題は明確。　しかし個別課題にすぎる</a:t>
            </a:r>
            <a:endParaRPr lang="en-US" altLang="ja-JP" kern="0" dirty="0" smtClean="0">
              <a:latin typeface="AR P丸ゴシック体M" panose="020B0600010101010101" pitchFamily="50" charset="-128"/>
              <a:ea typeface="AR P丸ゴシック体M" panose="020B0600010101010101" pitchFamily="50" charset="-128"/>
            </a:endParaRPr>
          </a:p>
          <a:p>
            <a:pPr algn="l" eaLnBrk="1" hangingPunct="1">
              <a:lnSpc>
                <a:spcPct val="95000"/>
              </a:lnSpc>
              <a:defRPr/>
            </a:pPr>
            <a:endParaRPr lang="en-US" altLang="ja-JP" kern="0" dirty="0" smtClean="0">
              <a:latin typeface="AR P丸ゴシック体M" panose="020B0600010101010101" pitchFamily="50" charset="-128"/>
              <a:ea typeface="AR P丸ゴシック体M" panose="020B0600010101010101" pitchFamily="50" charset="-128"/>
            </a:endParaRPr>
          </a:p>
          <a:p>
            <a:pPr algn="l" eaLnBrk="1" hangingPunct="1">
              <a:lnSpc>
                <a:spcPct val="95000"/>
              </a:lnSpc>
              <a:defRPr/>
            </a:pPr>
            <a:endParaRPr lang="en-US" altLang="ja-JP" kern="0" dirty="0" smtClean="0">
              <a:latin typeface="AR P丸ゴシック体M" panose="020B0600010101010101" pitchFamily="50" charset="-128"/>
              <a:ea typeface="AR P丸ゴシック体M" panose="020B0600010101010101" pitchFamily="50" charset="-128"/>
            </a:endParaRPr>
          </a:p>
          <a:p>
            <a:pPr algn="l" eaLnBrk="1" hangingPunct="1">
              <a:lnSpc>
                <a:spcPct val="95000"/>
              </a:lnSpc>
              <a:defRPr/>
            </a:pPr>
            <a:endParaRPr lang="en-US" altLang="ja-JP" kern="0" dirty="0">
              <a:latin typeface="AR P丸ゴシック体M" panose="020B0600010101010101" pitchFamily="50" charset="-128"/>
              <a:ea typeface="AR P丸ゴシック体M" panose="020B0600010101010101" pitchFamily="50"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個 と 全</a:t>
            </a:r>
          </a:p>
        </p:txBody>
      </p:sp>
      <p:sp>
        <p:nvSpPr>
          <p:cNvPr id="494595" name="Rectangle 3"/>
          <p:cNvSpPr>
            <a:spLocks noGrp="1" noChangeArrowheads="1"/>
          </p:cNvSpPr>
          <p:nvPr>
            <p:ph type="subTitle" idx="1"/>
          </p:nvPr>
        </p:nvSpPr>
        <p:spPr>
          <a:xfrm>
            <a:off x="683568" y="1274307"/>
            <a:ext cx="8064896" cy="575717"/>
          </a:xfrm>
        </p:spPr>
        <p:txBody>
          <a:bodyPr/>
          <a:lstStyle/>
          <a:p>
            <a:pPr algn="l" eaLnBrk="1" hangingPunct="1">
              <a:lnSpc>
                <a:spcPct val="95000"/>
              </a:lnSpc>
              <a:defRPr/>
            </a:pPr>
            <a:r>
              <a:rPr lang="ja-JP" altLang="en-US" sz="3600" dirty="0">
                <a:latin typeface="AR P丸ゴシック体M" panose="020B0600010101010101" pitchFamily="50" charset="-128"/>
                <a:ea typeface="AR P丸ゴシック体M" panose="020B0600010101010101" pitchFamily="50" charset="-128"/>
                <a:sym typeface="Wingdings" pitchFamily="2" charset="2"/>
              </a:rPr>
              <a:t>解析</a:t>
            </a:r>
            <a:r>
              <a:rPr lang="ja-JP" altLang="en-US" sz="3600" dirty="0" smtClean="0">
                <a:latin typeface="AR P丸ゴシック体M" panose="020B0600010101010101" pitchFamily="50" charset="-128"/>
                <a:ea typeface="AR P丸ゴシック体M" panose="020B0600010101010101" pitchFamily="50" charset="-128"/>
                <a:sym typeface="Wingdings" pitchFamily="2" charset="2"/>
              </a:rPr>
              <a:t>は、</a:t>
            </a:r>
            <a:r>
              <a:rPr lang="ja-JP" altLang="en-US" sz="3600" b="1" dirty="0" smtClean="0">
                <a:latin typeface="AR P丸ゴシック体M" panose="020B0600010101010101" pitchFamily="50" charset="-128"/>
                <a:ea typeface="AR P丸ゴシック体M" panose="020B0600010101010101" pitchFamily="50" charset="-128"/>
                <a:sym typeface="Wingdings" pitchFamily="2" charset="2"/>
              </a:rPr>
              <a:t>全体</a:t>
            </a:r>
            <a:r>
              <a:rPr lang="ja-JP" altLang="en-US" sz="3600" dirty="0" smtClean="0">
                <a:latin typeface="AR P丸ゴシック体M" panose="020B0600010101010101" pitchFamily="50" charset="-128"/>
                <a:ea typeface="AR P丸ゴシック体M" panose="020B0600010101010101" pitchFamily="50" charset="-128"/>
                <a:sym typeface="Wingdings" pitchFamily="2" charset="2"/>
              </a:rPr>
              <a:t>を見るか、</a:t>
            </a:r>
            <a:r>
              <a:rPr lang="ja-JP" altLang="en-US" sz="3600" b="1" dirty="0" smtClean="0">
                <a:latin typeface="AR P丸ゴシック体M" panose="020B0600010101010101" pitchFamily="50" charset="-128"/>
                <a:ea typeface="AR P丸ゴシック体M" panose="020B0600010101010101" pitchFamily="50" charset="-128"/>
                <a:sym typeface="Wingdings" pitchFamily="2" charset="2"/>
              </a:rPr>
              <a:t>個体</a:t>
            </a:r>
            <a:r>
              <a:rPr lang="ja-JP" altLang="en-US" sz="3600" dirty="0" smtClean="0">
                <a:latin typeface="AR P丸ゴシック体M" panose="020B0600010101010101" pitchFamily="50" charset="-128"/>
                <a:ea typeface="AR P丸ゴシック体M" panose="020B0600010101010101" pitchFamily="50" charset="-128"/>
                <a:sym typeface="Wingdings" pitchFamily="2" charset="2"/>
              </a:rPr>
              <a:t>を見るか</a:t>
            </a:r>
            <a:endParaRPr lang="en-US" altLang="ja-JP" sz="3600" dirty="0" smtClean="0">
              <a:latin typeface="AR P丸ゴシック体M" panose="020B0600010101010101" pitchFamily="50" charset="-128"/>
              <a:ea typeface="AR P丸ゴシック体M" panose="020B0600010101010101" pitchFamily="50" charset="-128"/>
              <a:sym typeface="Wingdings" pitchFamily="2" charset="2"/>
            </a:endParaRPr>
          </a:p>
        </p:txBody>
      </p:sp>
      <p:sp>
        <p:nvSpPr>
          <p:cNvPr id="2" name="円/楕円 1"/>
          <p:cNvSpPr/>
          <p:nvPr/>
        </p:nvSpPr>
        <p:spPr bwMode="auto">
          <a:xfrm>
            <a:off x="5724128" y="2357264"/>
            <a:ext cx="2304256" cy="2304256"/>
          </a:xfrm>
          <a:prstGeom prst="ellipse">
            <a:avLst/>
          </a:prstGeom>
          <a:solidFill>
            <a:schemeClr val="bg1"/>
          </a:solidFill>
          <a:ln w="508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5400" b="1" i="0" u="none" strike="noStrike" cap="none" normalizeH="0" baseline="0" dirty="0" smtClean="0">
                <a:ln>
                  <a:noFill/>
                </a:ln>
                <a:solidFill>
                  <a:schemeClr val="tx1"/>
                </a:solidFill>
                <a:effectLst/>
                <a:latin typeface="Times New Roman" pitchFamily="18" charset="0"/>
                <a:ea typeface="ＭＳ Ｐゴシック" pitchFamily="50" charset="-128"/>
              </a:rPr>
              <a:t>全</a:t>
            </a:r>
            <a:r>
              <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rPr>
              <a:t>の目</a:t>
            </a:r>
          </a:p>
        </p:txBody>
      </p:sp>
      <p:sp>
        <p:nvSpPr>
          <p:cNvPr id="8" name="円/楕円 7"/>
          <p:cNvSpPr/>
          <p:nvPr/>
        </p:nvSpPr>
        <p:spPr bwMode="auto">
          <a:xfrm>
            <a:off x="971600" y="2357264"/>
            <a:ext cx="2304256" cy="2304256"/>
          </a:xfrm>
          <a:prstGeom prst="ellipse">
            <a:avLst/>
          </a:prstGeom>
          <a:solidFill>
            <a:schemeClr val="bg1"/>
          </a:solidFill>
          <a:ln w="5080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5400" b="1" i="0" u="none" strike="noStrike" cap="none" normalizeH="0" baseline="0" dirty="0" smtClean="0">
                <a:ln>
                  <a:noFill/>
                </a:ln>
                <a:solidFill>
                  <a:schemeClr val="tx1"/>
                </a:solidFill>
                <a:effectLst/>
                <a:latin typeface="Times New Roman" pitchFamily="18" charset="0"/>
                <a:ea typeface="ＭＳ Ｐゴシック" pitchFamily="50" charset="-128"/>
              </a:rPr>
              <a:t>個</a:t>
            </a:r>
            <a:r>
              <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rPr>
              <a:t>の目</a:t>
            </a:r>
          </a:p>
        </p:txBody>
      </p:sp>
      <p:sp>
        <p:nvSpPr>
          <p:cNvPr id="9" name="Rectangle 3"/>
          <p:cNvSpPr txBox="1">
            <a:spLocks noChangeArrowheads="1"/>
          </p:cNvSpPr>
          <p:nvPr/>
        </p:nvSpPr>
        <p:spPr bwMode="auto">
          <a:xfrm>
            <a:off x="678889" y="5589240"/>
            <a:ext cx="8064896" cy="575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hangingPunct="1">
              <a:lnSpc>
                <a:spcPct val="95000"/>
              </a:lnSpc>
              <a:defRPr/>
            </a:pPr>
            <a:r>
              <a:rPr lang="ja-JP" altLang="en-US" sz="3600" b="0" kern="0" dirty="0" smtClean="0">
                <a:latin typeface="AR P丸ゴシック体M" panose="020B0600010101010101" pitchFamily="50" charset="-128"/>
                <a:ea typeface="AR P丸ゴシック体M" panose="020B0600010101010101" pitchFamily="50" charset="-128"/>
                <a:sym typeface="Wingdings" pitchFamily="2" charset="2"/>
              </a:rPr>
              <a:t>どうも、</a:t>
            </a:r>
            <a:r>
              <a:rPr lang="ja-JP" altLang="en-US" sz="3600" kern="0" dirty="0" smtClean="0">
                <a:solidFill>
                  <a:srgbClr val="FF0000"/>
                </a:solidFill>
                <a:latin typeface="AR P丸ゴシック体M" panose="020B0600010101010101" pitchFamily="50" charset="-128"/>
                <a:ea typeface="AR P丸ゴシック体M" panose="020B0600010101010101" pitchFamily="50" charset="-128"/>
                <a:sym typeface="Wingdings" pitchFamily="2" charset="2"/>
              </a:rPr>
              <a:t>真ん中のもの</a:t>
            </a:r>
            <a:r>
              <a:rPr lang="ja-JP" altLang="en-US" sz="3600" b="0" kern="0" dirty="0" smtClean="0">
                <a:latin typeface="AR P丸ゴシック体M" panose="020B0600010101010101" pitchFamily="50" charset="-128"/>
                <a:ea typeface="AR P丸ゴシック体M" panose="020B0600010101010101" pitchFamily="50" charset="-128"/>
                <a:sym typeface="Wingdings" pitchFamily="2" charset="2"/>
              </a:rPr>
              <a:t>が見たいようだ</a:t>
            </a:r>
            <a:endParaRPr lang="en-US" altLang="ja-JP" sz="3600" b="0" kern="0" dirty="0" smtClean="0">
              <a:latin typeface="AR P丸ゴシック体M" panose="020B0600010101010101" pitchFamily="50" charset="-128"/>
              <a:ea typeface="AR P丸ゴシック体M" panose="020B0600010101010101" pitchFamily="50" charset="-128"/>
              <a:sym typeface="Wingdings" pitchFamily="2" charset="2"/>
            </a:endParaRPr>
          </a:p>
        </p:txBody>
      </p:sp>
      <p:sp>
        <p:nvSpPr>
          <p:cNvPr id="3" name="雲形吹き出し 2"/>
          <p:cNvSpPr/>
          <p:nvPr/>
        </p:nvSpPr>
        <p:spPr bwMode="auto">
          <a:xfrm>
            <a:off x="3563367" y="2573288"/>
            <a:ext cx="1944216" cy="2088232"/>
          </a:xfrm>
          <a:prstGeom prst="cloudCallout">
            <a:avLst>
              <a:gd name="adj1" fmla="val -29344"/>
              <a:gd name="adj2" fmla="val 87481"/>
            </a:avLst>
          </a:prstGeom>
          <a:solidFill>
            <a:schemeClr val="bg1"/>
          </a:solidFill>
          <a:ln w="762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449611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多様な特徴の理解</a:t>
            </a:r>
          </a:p>
        </p:txBody>
      </p:sp>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6" name="Rectangle 3"/>
          <p:cNvSpPr>
            <a:spLocks noGrp="1" noChangeArrowheads="1"/>
          </p:cNvSpPr>
          <p:nvPr>
            <p:ph type="subTitle" idx="1"/>
          </p:nvPr>
        </p:nvSpPr>
        <p:spPr>
          <a:xfrm>
            <a:off x="326764" y="987333"/>
            <a:ext cx="8568952" cy="1440160"/>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「全」は粗すぎ、「個」は細かすぎ</a:t>
            </a:r>
            <a:endParaRPr lang="en-US" altLang="ja-JP" sz="2800" dirty="0" smtClean="0"/>
          </a:p>
          <a:p>
            <a:pPr algn="l" eaLnBrk="1" hangingPunct="1">
              <a:defRPr/>
            </a:pPr>
            <a:r>
              <a:rPr lang="ja-JP" altLang="en-US" sz="2800" dirty="0"/>
              <a:t>　</a:t>
            </a:r>
            <a:r>
              <a:rPr lang="ja-JP" altLang="en-US" sz="2800" dirty="0" smtClean="0"/>
              <a:t>　　　</a:t>
            </a:r>
            <a:r>
              <a:rPr lang="en-US" altLang="ja-JP" sz="2800" b="1" dirty="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800" dirty="0" smtClean="0">
                <a:sym typeface="Wingdings" panose="05000000000000000000" pitchFamily="2" charset="2"/>
              </a:rPr>
              <a:t>  </a:t>
            </a:r>
            <a:r>
              <a:rPr lang="ja-JP" altLang="en-US" sz="2800" dirty="0" smtClean="0">
                <a:sym typeface="Wingdings" panose="05000000000000000000" pitchFamily="2" charset="2"/>
              </a:rPr>
              <a:t>中くらいが見たい</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データは、ばらばらのようで、かたまりを作っている</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「かたまり」の中に知り</a:t>
            </a:r>
            <a:endParaRPr lang="en-US" altLang="ja-JP" sz="2800" dirty="0" smtClean="0"/>
          </a:p>
          <a:p>
            <a:pPr algn="l" eaLnBrk="1" hangingPunct="1">
              <a:defRPr/>
            </a:pPr>
            <a:r>
              <a:rPr lang="ja-JP" altLang="en-US" sz="2800" dirty="0"/>
              <a:t>　</a:t>
            </a:r>
            <a:r>
              <a:rPr lang="ja-JP" altLang="en-US" sz="2800" dirty="0" err="1" smtClean="0"/>
              <a:t>たい</a:t>
            </a:r>
            <a:r>
              <a:rPr lang="ja-JP" altLang="en-US" sz="2800" dirty="0" smtClean="0"/>
              <a:t>ものがある</a:t>
            </a:r>
            <a:endParaRPr lang="en-US" altLang="ja-JP" sz="2800" dirty="0" smtClean="0"/>
          </a:p>
          <a:p>
            <a:pPr algn="l" eaLnBrk="1" hangingPunct="1">
              <a:defRPr/>
            </a:pPr>
            <a:endParaRPr lang="en-US" altLang="ja-JP" sz="2800" dirty="0"/>
          </a:p>
          <a:p>
            <a:pPr algn="l" eaLnBrk="1" hangingPunct="1">
              <a:defRPr/>
            </a:pPr>
            <a:r>
              <a:rPr lang="en-US" altLang="ja-JP" sz="2800" b="1" dirty="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a:t> 「かたまり</a:t>
            </a:r>
            <a:r>
              <a:rPr lang="ja-JP" altLang="en-US" sz="2800" dirty="0" smtClean="0"/>
              <a:t>」あるいは</a:t>
            </a:r>
            <a:endParaRPr lang="en-US" altLang="ja-JP" sz="2800" dirty="0" smtClean="0"/>
          </a:p>
          <a:p>
            <a:pPr algn="l" eaLnBrk="1" hangingPunct="1">
              <a:defRPr/>
            </a:pPr>
            <a:r>
              <a:rPr lang="ja-JP" altLang="en-US" sz="2800" dirty="0" smtClean="0"/>
              <a:t>「共通の特徴・課題」</a:t>
            </a:r>
            <a:endParaRPr lang="en-US" altLang="ja-JP" sz="2800" dirty="0" smtClean="0"/>
          </a:p>
          <a:p>
            <a:pPr algn="l" eaLnBrk="1" hangingPunct="1">
              <a:defRPr/>
            </a:pPr>
            <a:r>
              <a:rPr lang="ja-JP" altLang="en-US" sz="2800" dirty="0" smtClean="0"/>
              <a:t>を見つければ十分</a:t>
            </a:r>
            <a:endParaRPr lang="en-US" altLang="ja-JP" sz="2800" dirty="0" smtClean="0"/>
          </a:p>
          <a:p>
            <a:pPr algn="l" eaLnBrk="1" hangingPunct="1">
              <a:defRPr/>
            </a:pPr>
            <a:endParaRPr lang="en-US" altLang="ja-JP" sz="2800" dirty="0" smtClean="0"/>
          </a:p>
          <a:p>
            <a:pPr algn="l" eaLnBrk="1" hangingPunct="1">
              <a:defRPr/>
            </a:pPr>
            <a:endParaRPr lang="en-US" altLang="ja-JP"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3600" dirty="0" smtClean="0">
                <a:solidFill>
                  <a:schemeClr val="bg1"/>
                </a:solidFill>
                <a:effectLst>
                  <a:outerShdw blurRad="38100" dist="38100" dir="2700000" algn="tl">
                    <a:srgbClr val="000000"/>
                  </a:outerShdw>
                </a:effectLst>
              </a:rPr>
              <a:t>多様な特徴の理解</a:t>
            </a:r>
          </a:p>
        </p:txBody>
      </p:sp>
      <p:grpSp>
        <p:nvGrpSpPr>
          <p:cNvPr id="4" name="グループ化 3"/>
          <p:cNvGrpSpPr/>
          <p:nvPr/>
        </p:nvGrpSpPr>
        <p:grpSpPr>
          <a:xfrm>
            <a:off x="4139952" y="3528239"/>
            <a:ext cx="4881216" cy="3177495"/>
            <a:chOff x="4139952" y="3528239"/>
            <a:chExt cx="4881216" cy="3177495"/>
          </a:xfrm>
        </p:grpSpPr>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sp>
        <p:nvSpPr>
          <p:cNvPr id="536" name="円/楕円 535"/>
          <p:cNvSpPr/>
          <p:nvPr/>
        </p:nvSpPr>
        <p:spPr bwMode="auto">
          <a:xfrm>
            <a:off x="4364694" y="3558295"/>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37" name="直線矢印コネクタ 536"/>
          <p:cNvCxnSpPr/>
          <p:nvPr/>
        </p:nvCxnSpPr>
        <p:spPr bwMode="auto">
          <a:xfrm flipV="1">
            <a:off x="4647356" y="3203936"/>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538" name="円/楕円 537"/>
          <p:cNvSpPr/>
          <p:nvPr/>
        </p:nvSpPr>
        <p:spPr bwMode="auto">
          <a:xfrm rot="1981680">
            <a:off x="6133214" y="4627228"/>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9" name="円/楕円 538"/>
          <p:cNvSpPr/>
          <p:nvPr/>
        </p:nvSpPr>
        <p:spPr bwMode="auto">
          <a:xfrm>
            <a:off x="4663342" y="5524510"/>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0" name="円/楕円 539"/>
          <p:cNvSpPr/>
          <p:nvPr/>
        </p:nvSpPr>
        <p:spPr bwMode="auto">
          <a:xfrm>
            <a:off x="7717431" y="4103507"/>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1" name="円/楕円 540"/>
          <p:cNvSpPr/>
          <p:nvPr/>
        </p:nvSpPr>
        <p:spPr bwMode="auto">
          <a:xfrm>
            <a:off x="5317774" y="6026866"/>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2" name="円/楕円 541"/>
          <p:cNvSpPr/>
          <p:nvPr/>
        </p:nvSpPr>
        <p:spPr bwMode="auto">
          <a:xfrm rot="17912518">
            <a:off x="7996899" y="5467475"/>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3" name="円/楕円 542"/>
          <p:cNvSpPr/>
          <p:nvPr/>
        </p:nvSpPr>
        <p:spPr bwMode="auto">
          <a:xfrm>
            <a:off x="6789815" y="4223944"/>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45" name="直線矢印コネクタ 544"/>
          <p:cNvCxnSpPr/>
          <p:nvPr/>
        </p:nvCxnSpPr>
        <p:spPr bwMode="auto">
          <a:xfrm flipV="1">
            <a:off x="8134581" y="3403073"/>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46" name="円/楕円 545"/>
          <p:cNvSpPr/>
          <p:nvPr/>
        </p:nvSpPr>
        <p:spPr bwMode="auto">
          <a:xfrm>
            <a:off x="7257759" y="5842294"/>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7" name="円/楕円 546"/>
          <p:cNvSpPr/>
          <p:nvPr/>
        </p:nvSpPr>
        <p:spPr bwMode="auto">
          <a:xfrm>
            <a:off x="7696643" y="3633359"/>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8" name="円/楕円 547"/>
          <p:cNvSpPr/>
          <p:nvPr/>
        </p:nvSpPr>
        <p:spPr bwMode="auto">
          <a:xfrm>
            <a:off x="5870587" y="6328384"/>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9" name="円/楕円 548"/>
          <p:cNvSpPr/>
          <p:nvPr/>
        </p:nvSpPr>
        <p:spPr bwMode="auto">
          <a:xfrm>
            <a:off x="4126382" y="4566551"/>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0" name="円/楕円 549"/>
          <p:cNvSpPr/>
          <p:nvPr/>
        </p:nvSpPr>
        <p:spPr bwMode="auto">
          <a:xfrm>
            <a:off x="6402712" y="3873213"/>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51" name="直線矢印コネクタ 550"/>
          <p:cNvCxnSpPr/>
          <p:nvPr/>
        </p:nvCxnSpPr>
        <p:spPr bwMode="auto">
          <a:xfrm>
            <a:off x="6110653" y="6521997"/>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552" name="直線矢印コネクタ 551"/>
          <p:cNvCxnSpPr>
            <a:endCxn id="371" idx="5"/>
          </p:cNvCxnSpPr>
          <p:nvPr/>
        </p:nvCxnSpPr>
        <p:spPr bwMode="auto">
          <a:xfrm flipV="1">
            <a:off x="4362987" y="4158603"/>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553" name="直線矢印コネクタ 552"/>
          <p:cNvCxnSpPr/>
          <p:nvPr/>
        </p:nvCxnSpPr>
        <p:spPr bwMode="auto">
          <a:xfrm flipH="1" flipV="1">
            <a:off x="6472808" y="3542436"/>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54" name="円/楕円 553"/>
          <p:cNvSpPr/>
          <p:nvPr/>
        </p:nvSpPr>
        <p:spPr bwMode="auto">
          <a:xfrm>
            <a:off x="7243015" y="3664587"/>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55" name="直線矢印コネクタ 554"/>
          <p:cNvCxnSpPr/>
          <p:nvPr/>
        </p:nvCxnSpPr>
        <p:spPr bwMode="auto">
          <a:xfrm flipH="1" flipV="1">
            <a:off x="5031007" y="2904028"/>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556" name="円/楕円 555"/>
          <p:cNvSpPr/>
          <p:nvPr/>
        </p:nvSpPr>
        <p:spPr bwMode="auto">
          <a:xfrm>
            <a:off x="8304932" y="4764566"/>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7" name="円/楕円 556"/>
          <p:cNvSpPr/>
          <p:nvPr/>
        </p:nvSpPr>
        <p:spPr bwMode="auto">
          <a:xfrm>
            <a:off x="6782274" y="5005631"/>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8" name="円/楕円 557"/>
          <p:cNvSpPr/>
          <p:nvPr/>
        </p:nvSpPr>
        <p:spPr bwMode="auto">
          <a:xfrm>
            <a:off x="4445959" y="4697732"/>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9" name="円/楕円 558"/>
          <p:cNvSpPr/>
          <p:nvPr/>
        </p:nvSpPr>
        <p:spPr bwMode="auto">
          <a:xfrm>
            <a:off x="4817312" y="3446149"/>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0" name="直線矢印コネクタ 559"/>
          <p:cNvCxnSpPr/>
          <p:nvPr/>
        </p:nvCxnSpPr>
        <p:spPr bwMode="auto">
          <a:xfrm flipH="1">
            <a:off x="4152365" y="5079730"/>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561" name="円/楕円 560"/>
          <p:cNvSpPr/>
          <p:nvPr/>
        </p:nvSpPr>
        <p:spPr bwMode="auto">
          <a:xfrm>
            <a:off x="5610513" y="3541938"/>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2" name="直線矢印コネクタ 561"/>
          <p:cNvCxnSpPr/>
          <p:nvPr/>
        </p:nvCxnSpPr>
        <p:spPr bwMode="auto">
          <a:xfrm flipV="1">
            <a:off x="5966564" y="3242092"/>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563" name="円/楕円 562"/>
          <p:cNvSpPr/>
          <p:nvPr/>
        </p:nvSpPr>
        <p:spPr bwMode="auto">
          <a:xfrm>
            <a:off x="4317373" y="6078487"/>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4" name="円/楕円 563"/>
          <p:cNvSpPr/>
          <p:nvPr/>
        </p:nvSpPr>
        <p:spPr bwMode="auto">
          <a:xfrm>
            <a:off x="4844710" y="4159896"/>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5" name="円/楕円 564"/>
          <p:cNvSpPr/>
          <p:nvPr/>
        </p:nvSpPr>
        <p:spPr bwMode="auto">
          <a:xfrm>
            <a:off x="7400404" y="4852110"/>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6" name="円/楕円 565"/>
          <p:cNvSpPr/>
          <p:nvPr/>
        </p:nvSpPr>
        <p:spPr bwMode="auto">
          <a:xfrm>
            <a:off x="6502357" y="5644084"/>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7" name="直線矢印コネクタ 566"/>
          <p:cNvCxnSpPr/>
          <p:nvPr/>
        </p:nvCxnSpPr>
        <p:spPr bwMode="auto">
          <a:xfrm flipH="1" flipV="1">
            <a:off x="5027975" y="3962920"/>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68" name="直線矢印コネクタ 567"/>
          <p:cNvCxnSpPr/>
          <p:nvPr/>
        </p:nvCxnSpPr>
        <p:spPr bwMode="auto">
          <a:xfrm flipV="1">
            <a:off x="7870290" y="4677572"/>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69" name="直線矢印コネクタ 568"/>
          <p:cNvCxnSpPr/>
          <p:nvPr/>
        </p:nvCxnSpPr>
        <p:spPr bwMode="auto">
          <a:xfrm flipH="1" flipV="1">
            <a:off x="6136918" y="5763566"/>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70" name="直線矢印コネクタ 569"/>
          <p:cNvCxnSpPr/>
          <p:nvPr/>
        </p:nvCxnSpPr>
        <p:spPr bwMode="auto">
          <a:xfrm flipH="1" flipV="1">
            <a:off x="4059632" y="5599563"/>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71" name="直線矢印コネクタ 570"/>
          <p:cNvCxnSpPr/>
          <p:nvPr/>
        </p:nvCxnSpPr>
        <p:spPr bwMode="auto">
          <a:xfrm flipV="1">
            <a:off x="4948125" y="5226027"/>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2" name="直線矢印コネクタ 571"/>
          <p:cNvCxnSpPr/>
          <p:nvPr/>
        </p:nvCxnSpPr>
        <p:spPr bwMode="auto">
          <a:xfrm flipV="1">
            <a:off x="7860596" y="3743947"/>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3" name="直線矢印コネクタ 572"/>
          <p:cNvCxnSpPr>
            <a:endCxn id="104" idx="5"/>
          </p:cNvCxnSpPr>
          <p:nvPr/>
        </p:nvCxnSpPr>
        <p:spPr bwMode="auto">
          <a:xfrm flipV="1">
            <a:off x="6419838" y="4426191"/>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4" name="直線矢印コネクタ 573"/>
          <p:cNvCxnSpPr/>
          <p:nvPr/>
        </p:nvCxnSpPr>
        <p:spPr bwMode="auto">
          <a:xfrm flipV="1">
            <a:off x="7050710" y="3781643"/>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5" name="直線矢印コネクタ 574"/>
          <p:cNvCxnSpPr/>
          <p:nvPr/>
        </p:nvCxnSpPr>
        <p:spPr bwMode="auto">
          <a:xfrm flipV="1">
            <a:off x="5623348" y="5750736"/>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6" name="直線矢印コネクタ 575"/>
          <p:cNvCxnSpPr>
            <a:endCxn id="396" idx="7"/>
          </p:cNvCxnSpPr>
          <p:nvPr/>
        </p:nvCxnSpPr>
        <p:spPr bwMode="auto">
          <a:xfrm flipH="1">
            <a:off x="7988752" y="6072097"/>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7" name="直線矢印コネクタ 576"/>
          <p:cNvCxnSpPr>
            <a:endCxn id="538" idx="6"/>
          </p:cNvCxnSpPr>
          <p:nvPr/>
        </p:nvCxnSpPr>
        <p:spPr bwMode="auto">
          <a:xfrm flipH="1" flipV="1">
            <a:off x="6604242" y="5187654"/>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78" name="直線矢印コネクタ 577"/>
          <p:cNvCxnSpPr/>
          <p:nvPr/>
        </p:nvCxnSpPr>
        <p:spPr bwMode="auto">
          <a:xfrm>
            <a:off x="8636702" y="5249278"/>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79" name="直線矢印コネクタ 578"/>
          <p:cNvCxnSpPr/>
          <p:nvPr/>
        </p:nvCxnSpPr>
        <p:spPr bwMode="auto">
          <a:xfrm flipH="1">
            <a:off x="7482284" y="4008269"/>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80" name="直線矢印コネクタ 579"/>
          <p:cNvCxnSpPr/>
          <p:nvPr/>
        </p:nvCxnSpPr>
        <p:spPr bwMode="auto">
          <a:xfrm flipH="1">
            <a:off x="7178686" y="6143650"/>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81" name="Rectangle 3"/>
          <p:cNvSpPr>
            <a:spLocks noGrp="1" noChangeArrowheads="1"/>
          </p:cNvSpPr>
          <p:nvPr>
            <p:ph type="subTitle" idx="1"/>
          </p:nvPr>
        </p:nvSpPr>
        <p:spPr>
          <a:xfrm>
            <a:off x="326764" y="987333"/>
            <a:ext cx="8568952" cy="1440160"/>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「全」は粗すぎ、「個」は細かすぎ</a:t>
            </a:r>
            <a:endParaRPr lang="en-US" altLang="ja-JP" sz="2800" dirty="0" smtClean="0"/>
          </a:p>
          <a:p>
            <a:pPr algn="l" eaLnBrk="1" hangingPunct="1">
              <a:defRPr/>
            </a:pPr>
            <a:r>
              <a:rPr lang="ja-JP" altLang="en-US" sz="2800" dirty="0"/>
              <a:t>　</a:t>
            </a:r>
            <a:r>
              <a:rPr lang="ja-JP" altLang="en-US" sz="2800" dirty="0" smtClean="0"/>
              <a:t>　　　</a:t>
            </a:r>
            <a:r>
              <a:rPr lang="en-US" altLang="ja-JP" sz="2800" b="1" dirty="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800" dirty="0" smtClean="0">
                <a:sym typeface="Wingdings" panose="05000000000000000000" pitchFamily="2" charset="2"/>
              </a:rPr>
              <a:t>  </a:t>
            </a:r>
            <a:r>
              <a:rPr lang="ja-JP" altLang="en-US" sz="2800" dirty="0" smtClean="0">
                <a:sym typeface="Wingdings" panose="05000000000000000000" pitchFamily="2" charset="2"/>
              </a:rPr>
              <a:t>中くらいが見たい</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データは、ばらばらのようで、「かたまり</a:t>
            </a:r>
            <a:r>
              <a:rPr lang="ja-JP" altLang="en-US" sz="2800" dirty="0"/>
              <a:t>」</a:t>
            </a:r>
            <a:r>
              <a:rPr lang="ja-JP" altLang="en-US" sz="2800" dirty="0" smtClean="0"/>
              <a:t>を作っている</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「かたまり」の中に知り</a:t>
            </a:r>
            <a:endParaRPr lang="en-US" altLang="ja-JP" sz="2800" dirty="0" smtClean="0"/>
          </a:p>
          <a:p>
            <a:pPr algn="l" eaLnBrk="1" hangingPunct="1">
              <a:defRPr/>
            </a:pPr>
            <a:r>
              <a:rPr lang="ja-JP" altLang="en-US" sz="2800" dirty="0"/>
              <a:t>　</a:t>
            </a:r>
            <a:r>
              <a:rPr lang="ja-JP" altLang="en-US" sz="2800" dirty="0" err="1" smtClean="0"/>
              <a:t>たい</a:t>
            </a:r>
            <a:r>
              <a:rPr lang="ja-JP" altLang="en-US" sz="2800" dirty="0" smtClean="0"/>
              <a:t>ものがある</a:t>
            </a:r>
            <a:endParaRPr lang="en-US" altLang="ja-JP" sz="2800" dirty="0" smtClean="0"/>
          </a:p>
          <a:p>
            <a:pPr algn="l" eaLnBrk="1" hangingPunct="1">
              <a:defRPr/>
            </a:pPr>
            <a:endParaRPr lang="en-US" altLang="ja-JP" sz="2800" dirty="0"/>
          </a:p>
          <a:p>
            <a:pPr algn="l" eaLnBrk="1" hangingPunct="1">
              <a:defRPr/>
            </a:pPr>
            <a:r>
              <a:rPr lang="en-US" altLang="ja-JP" sz="2800" b="1" dirty="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a:t> 「かたまり</a:t>
            </a:r>
            <a:r>
              <a:rPr lang="ja-JP" altLang="en-US" sz="2800" dirty="0" smtClean="0"/>
              <a:t>」あるいは</a:t>
            </a:r>
            <a:endParaRPr lang="en-US" altLang="ja-JP" sz="2800" dirty="0" smtClean="0"/>
          </a:p>
          <a:p>
            <a:pPr algn="l" eaLnBrk="1" hangingPunct="1">
              <a:defRPr/>
            </a:pPr>
            <a:r>
              <a:rPr lang="ja-JP" altLang="en-US" sz="2800" dirty="0" smtClean="0"/>
              <a:t>「共通の特徴・課題」</a:t>
            </a:r>
            <a:endParaRPr lang="en-US" altLang="ja-JP" sz="2800" dirty="0" smtClean="0"/>
          </a:p>
          <a:p>
            <a:pPr algn="l" eaLnBrk="1" hangingPunct="1">
              <a:defRPr/>
            </a:pPr>
            <a:r>
              <a:rPr lang="ja-JP" altLang="en-US" sz="2800" dirty="0" smtClean="0"/>
              <a:t>を見つければ十分</a:t>
            </a:r>
            <a:endParaRPr lang="en-US" altLang="ja-JP" sz="2800" dirty="0" smtClean="0"/>
          </a:p>
          <a:p>
            <a:pPr algn="l" eaLnBrk="1" hangingPunct="1">
              <a:defRPr/>
            </a:pPr>
            <a:endParaRPr lang="en-US" altLang="ja-JP" sz="2800" dirty="0" smtClean="0"/>
          </a:p>
          <a:p>
            <a:pPr algn="l" eaLnBrk="1" hangingPunct="1">
              <a:defRPr/>
            </a:pPr>
            <a:endParaRPr lang="en-US" altLang="ja-JP" sz="2800" dirty="0" smtClean="0"/>
          </a:p>
        </p:txBody>
      </p:sp>
    </p:spTree>
    <p:extLst>
      <p:ext uri="{BB962C8B-B14F-4D97-AF65-F5344CB8AC3E}">
        <p14:creationId xmlns:p14="http://schemas.microsoft.com/office/powerpoint/2010/main" val="254714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27751" y="1582035"/>
            <a:ext cx="4073405" cy="4295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コンテンツ プレースホルダー 561"/>
          <p:cNvSpPr>
            <a:spLocks noGrp="1"/>
          </p:cNvSpPr>
          <p:nvPr>
            <p:ph idx="1"/>
          </p:nvPr>
        </p:nvSpPr>
        <p:spPr>
          <a:xfrm>
            <a:off x="130214" y="985808"/>
            <a:ext cx="8870942" cy="979507"/>
          </a:xfrm>
        </p:spPr>
        <p:txBody>
          <a:bodyPr>
            <a:normAutofit/>
          </a:bodyPr>
          <a:lstStyle/>
          <a:p>
            <a:pPr marL="0" indent="0">
              <a:lnSpc>
                <a:spcPct val="95000"/>
              </a:lnSpc>
              <a:buNone/>
              <a:defRPr/>
            </a:pPr>
            <a:r>
              <a:rPr lang="ja-JP" altLang="en-US" sz="2800" b="1" dirty="0" smtClean="0">
                <a:solidFill>
                  <a:srgbClr val="800000"/>
                </a:solidFill>
                <a:latin typeface="ＭＳ Ｐゴシック" pitchFamily="50" charset="-128"/>
                <a:ea typeface="ＭＳ Ｐゴシック" pitchFamily="50" charset="-128"/>
                <a:cs typeface="Arial"/>
              </a:rPr>
              <a:t>粒子</a:t>
            </a:r>
            <a:r>
              <a:rPr lang="en-US" altLang="ja-JP" sz="2800" dirty="0" smtClean="0">
                <a:latin typeface="ＭＳ Ｐゴシック" pitchFamily="50" charset="-128"/>
                <a:ea typeface="ＭＳ Ｐゴシック" pitchFamily="50" charset="-128"/>
                <a:cs typeface="Arial"/>
              </a:rPr>
              <a:t>:</a:t>
            </a:r>
            <a:r>
              <a:rPr lang="ja-JP" altLang="en-US" sz="2800" dirty="0" smtClean="0">
                <a:latin typeface="ＭＳ Ｐゴシック" pitchFamily="50" charset="-128"/>
                <a:ea typeface="ＭＳ Ｐゴシック" pitchFamily="50" charset="-128"/>
                <a:cs typeface="Arial"/>
              </a:rPr>
              <a:t> 　関連を持つ均質なグループ／その個性・特徴</a:t>
            </a:r>
            <a:endParaRPr lang="en-US" altLang="ja-JP" sz="2800" dirty="0">
              <a:latin typeface="ＭＳ Ｐゴシック" pitchFamily="50" charset="-128"/>
              <a:ea typeface="ＭＳ Ｐゴシック" pitchFamily="50" charset="-128"/>
              <a:cs typeface="Arial"/>
            </a:endParaRPr>
          </a:p>
          <a:p>
            <a:pPr marL="0" indent="0">
              <a:lnSpc>
                <a:spcPct val="95000"/>
              </a:lnSpc>
              <a:buNone/>
              <a:defRPr/>
            </a:pPr>
            <a:endParaRPr lang="en-US" altLang="ja-JP" sz="2400" dirty="0" smtClean="0">
              <a:latin typeface="ＭＳ Ｐゴシック" pitchFamily="50" charset="-128"/>
              <a:ea typeface="ＭＳ Ｐゴシック" pitchFamily="50" charset="-128"/>
            </a:endParaRPr>
          </a:p>
        </p:txBody>
      </p:sp>
      <p:sp>
        <p:nvSpPr>
          <p:cNvPr id="648" name="テキスト ボックス 647"/>
          <p:cNvSpPr txBox="1"/>
          <p:nvPr/>
        </p:nvSpPr>
        <p:spPr>
          <a:xfrm>
            <a:off x="5319474" y="1739426"/>
            <a:ext cx="3068469" cy="584775"/>
          </a:xfrm>
          <a:prstGeom prst="rect">
            <a:avLst/>
          </a:prstGeom>
          <a:noFill/>
        </p:spPr>
        <p:txBody>
          <a:bodyPr wrap="none" rtlCol="0">
            <a:spAutoFit/>
          </a:bodyPr>
          <a:lstStyle/>
          <a:p>
            <a:pPr defTabSz="457200" fontAlgn="auto">
              <a:spcBef>
                <a:spcPts val="0"/>
              </a:spcBef>
              <a:spcAft>
                <a:spcPts val="0"/>
              </a:spcAft>
            </a:pPr>
            <a:r>
              <a:rPr lang="ja-JP" altLang="en-US" sz="3200" dirty="0" smtClean="0">
                <a:solidFill>
                  <a:srgbClr val="800000"/>
                </a:solidFill>
                <a:latin typeface="Arial"/>
                <a:ea typeface="HG丸ｺﾞｼｯｸM-PRO"/>
                <a:cs typeface="Arial"/>
              </a:rPr>
              <a:t>データ要素個体</a:t>
            </a:r>
            <a:endParaRPr lang="ja-JP" altLang="en-US" sz="3200" dirty="0">
              <a:solidFill>
                <a:srgbClr val="800000"/>
              </a:solidFill>
              <a:latin typeface="Arial"/>
              <a:ea typeface="HG丸ｺﾞｼｯｸM-PRO"/>
              <a:cs typeface="Arial"/>
            </a:endParaRPr>
          </a:p>
        </p:txBody>
      </p:sp>
      <p:sp>
        <p:nvSpPr>
          <p:cNvPr id="649" name="テキスト ボックス 648"/>
          <p:cNvSpPr txBox="1"/>
          <p:nvPr/>
        </p:nvSpPr>
        <p:spPr>
          <a:xfrm>
            <a:off x="5319474" y="5235888"/>
            <a:ext cx="2656496" cy="584775"/>
          </a:xfrm>
          <a:prstGeom prst="rect">
            <a:avLst/>
          </a:prstGeom>
          <a:noFill/>
        </p:spPr>
        <p:txBody>
          <a:bodyPr wrap="none" rtlCol="0">
            <a:spAutoFit/>
          </a:bodyPr>
          <a:lstStyle/>
          <a:p>
            <a:pPr defTabSz="457200" fontAlgn="auto">
              <a:spcBef>
                <a:spcPts val="0"/>
              </a:spcBef>
              <a:spcAft>
                <a:spcPts val="0"/>
              </a:spcAft>
            </a:pPr>
            <a:r>
              <a:rPr lang="ja-JP" altLang="en-US" sz="3200" dirty="0" smtClean="0">
                <a:solidFill>
                  <a:srgbClr val="800000"/>
                </a:solidFill>
                <a:latin typeface="Arial"/>
                <a:ea typeface="HG丸ｺﾞｼｯｸM-PRO"/>
                <a:cs typeface="Arial"/>
              </a:rPr>
              <a:t>大域的な構造</a:t>
            </a:r>
            <a:endParaRPr lang="ja-JP" altLang="en-US" sz="3200" dirty="0">
              <a:solidFill>
                <a:srgbClr val="800000"/>
              </a:solidFill>
              <a:latin typeface="Arial"/>
              <a:ea typeface="HG丸ｺﾞｼｯｸM-PRO"/>
              <a:cs typeface="Arial"/>
            </a:endParaRPr>
          </a:p>
        </p:txBody>
      </p:sp>
      <p:grpSp>
        <p:nvGrpSpPr>
          <p:cNvPr id="3" name="図形グループ 122"/>
          <p:cNvGrpSpPr/>
          <p:nvPr/>
        </p:nvGrpSpPr>
        <p:grpSpPr>
          <a:xfrm>
            <a:off x="5399301" y="2382519"/>
            <a:ext cx="3059613" cy="869603"/>
            <a:chOff x="5386785" y="2699985"/>
            <a:chExt cx="3451551" cy="993436"/>
          </a:xfrm>
        </p:grpSpPr>
        <p:sp>
          <p:nvSpPr>
            <p:cNvPr id="728" name="下矢印 727"/>
            <p:cNvSpPr/>
            <p:nvPr/>
          </p:nvSpPr>
          <p:spPr>
            <a:xfrm>
              <a:off x="5386785" y="2699985"/>
              <a:ext cx="630171" cy="993436"/>
            </a:xfrm>
            <a:prstGeom prst="downArrow">
              <a:avLst/>
            </a:prstGeom>
            <a:gradFill>
              <a:gsLst>
                <a:gs pos="0">
                  <a:schemeClr val="accent1">
                    <a:shade val="51000"/>
                    <a:satMod val="130000"/>
                  </a:schemeClr>
                </a:gs>
                <a:gs pos="71000">
                  <a:srgbClr val="FF6600"/>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30" name="テキスト ボックス 729"/>
            <p:cNvSpPr txBox="1"/>
            <p:nvPr/>
          </p:nvSpPr>
          <p:spPr>
            <a:xfrm>
              <a:off x="6188744" y="2921034"/>
              <a:ext cx="2649592" cy="597727"/>
            </a:xfrm>
            <a:prstGeom prst="rect">
              <a:avLst/>
            </a:prstGeom>
            <a:noFill/>
          </p:spPr>
          <p:txBody>
            <a:bodyPr wrap="none" rtlCol="0">
              <a:spAutoFit/>
            </a:bodyPr>
            <a:lstStyle/>
            <a:p>
              <a:pPr defTabSz="457200" fontAlgn="auto">
                <a:spcBef>
                  <a:spcPts val="0"/>
                </a:spcBef>
                <a:spcAft>
                  <a:spcPts val="0"/>
                </a:spcAft>
              </a:pPr>
              <a:r>
                <a:rPr lang="ja-JP" altLang="en-US" sz="2800" dirty="0" smtClean="0">
                  <a:solidFill>
                    <a:prstClr val="black"/>
                  </a:solidFill>
                  <a:latin typeface="Arial"/>
                  <a:ea typeface="HG丸ｺﾞｼｯｸM-PRO"/>
                  <a:cs typeface="Arial"/>
                </a:rPr>
                <a:t>個性・具体性</a:t>
              </a:r>
              <a:endParaRPr lang="ja-JP" altLang="en-US" sz="2800" dirty="0">
                <a:solidFill>
                  <a:prstClr val="black"/>
                </a:solidFill>
                <a:latin typeface="Arial"/>
                <a:ea typeface="HG丸ｺﾞｼｯｸM-PRO"/>
                <a:cs typeface="Arial"/>
              </a:endParaRPr>
            </a:p>
          </p:txBody>
        </p:sp>
      </p:grpSp>
      <p:grpSp>
        <p:nvGrpSpPr>
          <p:cNvPr id="101" name="図形グループ 123"/>
          <p:cNvGrpSpPr/>
          <p:nvPr/>
        </p:nvGrpSpPr>
        <p:grpSpPr>
          <a:xfrm>
            <a:off x="5399319" y="4447529"/>
            <a:ext cx="3420288" cy="788357"/>
            <a:chOff x="5386785" y="5059058"/>
            <a:chExt cx="3858420" cy="900621"/>
          </a:xfrm>
        </p:grpSpPr>
        <p:sp>
          <p:nvSpPr>
            <p:cNvPr id="729" name="下矢印 728"/>
            <p:cNvSpPr/>
            <p:nvPr/>
          </p:nvSpPr>
          <p:spPr>
            <a:xfrm flipV="1">
              <a:off x="5386785" y="5059058"/>
              <a:ext cx="630171" cy="900621"/>
            </a:xfrm>
            <a:prstGeom prst="downArrow">
              <a:avLst/>
            </a:prstGeom>
            <a:gradFill>
              <a:gsLst>
                <a:gs pos="0">
                  <a:schemeClr val="accent1">
                    <a:shade val="51000"/>
                    <a:satMod val="130000"/>
                  </a:schemeClr>
                </a:gs>
                <a:gs pos="73000">
                  <a:srgbClr val="FF6600"/>
                </a:gs>
                <a:gs pos="100000">
                  <a:schemeClr val="accent6">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31" name="テキスト ボックス 730"/>
            <p:cNvSpPr txBox="1"/>
            <p:nvPr/>
          </p:nvSpPr>
          <p:spPr>
            <a:xfrm>
              <a:off x="6188740" y="5187440"/>
              <a:ext cx="3056465" cy="597728"/>
            </a:xfrm>
            <a:prstGeom prst="rect">
              <a:avLst/>
            </a:prstGeom>
            <a:noFill/>
          </p:spPr>
          <p:txBody>
            <a:bodyPr wrap="none" rtlCol="0">
              <a:spAutoFit/>
            </a:bodyPr>
            <a:lstStyle/>
            <a:p>
              <a:pPr defTabSz="457200" fontAlgn="auto">
                <a:spcBef>
                  <a:spcPts val="0"/>
                </a:spcBef>
                <a:spcAft>
                  <a:spcPts val="0"/>
                </a:spcAft>
              </a:pPr>
              <a:r>
                <a:rPr lang="ja-JP" altLang="en-US" sz="2800" dirty="0" smtClean="0">
                  <a:solidFill>
                    <a:prstClr val="black"/>
                  </a:solidFill>
                  <a:latin typeface="Arial"/>
                  <a:ea typeface="HG丸ｺﾞｼｯｸM-PRO"/>
                  <a:cs typeface="Arial"/>
                </a:rPr>
                <a:t>手法構造・特徴</a:t>
              </a:r>
              <a:endParaRPr lang="ja-JP" altLang="en-US" sz="2800" dirty="0">
                <a:solidFill>
                  <a:prstClr val="black"/>
                </a:solidFill>
                <a:latin typeface="Arial"/>
                <a:ea typeface="HG丸ｺﾞｼｯｸM-PRO"/>
                <a:cs typeface="Arial"/>
              </a:endParaRPr>
            </a:p>
          </p:txBody>
        </p:sp>
      </p:grpSp>
      <p:grpSp>
        <p:nvGrpSpPr>
          <p:cNvPr id="103" name="図形グループ 129"/>
          <p:cNvGrpSpPr/>
          <p:nvPr/>
        </p:nvGrpSpPr>
        <p:grpSpPr>
          <a:xfrm>
            <a:off x="182859" y="1962320"/>
            <a:ext cx="4744892" cy="3738063"/>
            <a:chOff x="182859" y="1962320"/>
            <a:chExt cx="4744892" cy="3738063"/>
          </a:xfrm>
        </p:grpSpPr>
        <p:sp>
          <p:nvSpPr>
            <p:cNvPr id="536" name="円/楕円 535"/>
            <p:cNvSpPr/>
            <p:nvPr/>
          </p:nvSpPr>
          <p:spPr>
            <a:xfrm rot="21446517">
              <a:off x="2264983" y="4234941"/>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4" name="円/楕円 533"/>
            <p:cNvSpPr/>
            <p:nvPr/>
          </p:nvSpPr>
          <p:spPr>
            <a:xfrm rot="21446517">
              <a:off x="2611578" y="4113595"/>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 name="円/楕円 3"/>
            <p:cNvSpPr/>
            <p:nvPr/>
          </p:nvSpPr>
          <p:spPr>
            <a:xfrm flipV="1">
              <a:off x="1946718" y="286015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 name="円/楕円 4"/>
            <p:cNvSpPr/>
            <p:nvPr/>
          </p:nvSpPr>
          <p:spPr>
            <a:xfrm flipV="1">
              <a:off x="2178505" y="272534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 name="円/楕円 5"/>
            <p:cNvSpPr/>
            <p:nvPr/>
          </p:nvSpPr>
          <p:spPr>
            <a:xfrm flipV="1">
              <a:off x="2159211" y="28502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 name="円/楕円 6"/>
            <p:cNvSpPr/>
            <p:nvPr/>
          </p:nvSpPr>
          <p:spPr>
            <a:xfrm flipV="1">
              <a:off x="2099702" y="273695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 name="円/楕円 7"/>
            <p:cNvSpPr/>
            <p:nvPr/>
          </p:nvSpPr>
          <p:spPr>
            <a:xfrm flipV="1">
              <a:off x="1935121" y="290275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 name="円/楕円 8"/>
            <p:cNvSpPr/>
            <p:nvPr/>
          </p:nvSpPr>
          <p:spPr>
            <a:xfrm flipV="1">
              <a:off x="2051974" y="282379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 name="円/楕円 9"/>
            <p:cNvSpPr/>
            <p:nvPr/>
          </p:nvSpPr>
          <p:spPr>
            <a:xfrm flipV="1">
              <a:off x="2217933" y="28042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 name="円/楕円 10"/>
            <p:cNvSpPr/>
            <p:nvPr/>
          </p:nvSpPr>
          <p:spPr>
            <a:xfrm flipV="1">
              <a:off x="1926610" y="282379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2" name="円/楕円 11"/>
            <p:cNvSpPr/>
            <p:nvPr/>
          </p:nvSpPr>
          <p:spPr>
            <a:xfrm flipV="1">
              <a:off x="2270561" y="286917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 name="円/楕円 12"/>
            <p:cNvSpPr/>
            <p:nvPr/>
          </p:nvSpPr>
          <p:spPr>
            <a:xfrm flipV="1">
              <a:off x="2438930" y="282204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 name="円/楕円 13"/>
            <p:cNvSpPr/>
            <p:nvPr/>
          </p:nvSpPr>
          <p:spPr>
            <a:xfrm flipV="1">
              <a:off x="2419635" y="294696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 name="円/楕円 14"/>
            <p:cNvSpPr/>
            <p:nvPr/>
          </p:nvSpPr>
          <p:spPr>
            <a:xfrm flipV="1">
              <a:off x="2373531" y="284688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 name="円/楕円 15"/>
            <p:cNvSpPr/>
            <p:nvPr/>
          </p:nvSpPr>
          <p:spPr>
            <a:xfrm flipV="1">
              <a:off x="2288991" y="272139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 name="円/楕円 16"/>
            <p:cNvSpPr/>
            <p:nvPr/>
          </p:nvSpPr>
          <p:spPr>
            <a:xfrm flipV="1">
              <a:off x="2337767" y="289544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 name="円/楕円 17"/>
            <p:cNvSpPr/>
            <p:nvPr/>
          </p:nvSpPr>
          <p:spPr>
            <a:xfrm flipV="1">
              <a:off x="2464953" y="291422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 name="円/楕円 18"/>
            <p:cNvSpPr/>
            <p:nvPr/>
          </p:nvSpPr>
          <p:spPr>
            <a:xfrm flipV="1">
              <a:off x="2242429" y="284283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 name="円/楕円 19"/>
            <p:cNvSpPr/>
            <p:nvPr/>
          </p:nvSpPr>
          <p:spPr>
            <a:xfrm flipV="1">
              <a:off x="2605674" y="285594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 name="円/楕円 20"/>
            <p:cNvSpPr/>
            <p:nvPr/>
          </p:nvSpPr>
          <p:spPr>
            <a:xfrm flipV="1">
              <a:off x="2721019" y="282204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 name="円/楕円 21"/>
            <p:cNvSpPr/>
            <p:nvPr/>
          </p:nvSpPr>
          <p:spPr>
            <a:xfrm flipV="1">
              <a:off x="2701725" y="294696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 name="円/楕円 22"/>
            <p:cNvSpPr/>
            <p:nvPr/>
          </p:nvSpPr>
          <p:spPr>
            <a:xfrm flipV="1">
              <a:off x="2668431" y="286012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 name="円/楕円 23"/>
            <p:cNvSpPr/>
            <p:nvPr/>
          </p:nvSpPr>
          <p:spPr>
            <a:xfrm flipV="1">
              <a:off x="2555305" y="281228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5" name="円/楕円 24"/>
            <p:cNvSpPr/>
            <p:nvPr/>
          </p:nvSpPr>
          <p:spPr>
            <a:xfrm flipV="1">
              <a:off x="2620703" y="292049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6" name="円/楕円 25"/>
            <p:cNvSpPr/>
            <p:nvPr/>
          </p:nvSpPr>
          <p:spPr>
            <a:xfrm flipV="1">
              <a:off x="2760447" y="29009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 name="円/楕円 26"/>
            <p:cNvSpPr/>
            <p:nvPr/>
          </p:nvSpPr>
          <p:spPr>
            <a:xfrm flipV="1">
              <a:off x="2508744" y="293373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 name="円/楕円 27"/>
            <p:cNvSpPr/>
            <p:nvPr/>
          </p:nvSpPr>
          <p:spPr>
            <a:xfrm flipV="1">
              <a:off x="273570" y="286952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 name="円/楕円 28"/>
            <p:cNvSpPr/>
            <p:nvPr/>
          </p:nvSpPr>
          <p:spPr>
            <a:xfrm flipV="1">
              <a:off x="416572" y="284743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 name="円/楕円 29"/>
            <p:cNvSpPr/>
            <p:nvPr/>
          </p:nvSpPr>
          <p:spPr>
            <a:xfrm flipV="1">
              <a:off x="1120249" y="23962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 name="円/楕円 30"/>
            <p:cNvSpPr/>
            <p:nvPr/>
          </p:nvSpPr>
          <p:spPr>
            <a:xfrm flipV="1">
              <a:off x="351173" y="287228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 name="円/楕円 31"/>
            <p:cNvSpPr/>
            <p:nvPr/>
          </p:nvSpPr>
          <p:spPr>
            <a:xfrm flipV="1">
              <a:off x="2844909" y="280485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3" name="円/楕円 32"/>
            <p:cNvSpPr/>
            <p:nvPr/>
          </p:nvSpPr>
          <p:spPr>
            <a:xfrm flipV="1">
              <a:off x="290041" y="294589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4" name="円/楕円 33"/>
            <p:cNvSpPr/>
            <p:nvPr/>
          </p:nvSpPr>
          <p:spPr>
            <a:xfrm flipV="1">
              <a:off x="455999" y="292638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5" name="円/楕円 34"/>
            <p:cNvSpPr/>
            <p:nvPr/>
          </p:nvSpPr>
          <p:spPr>
            <a:xfrm flipV="1">
              <a:off x="2784943" y="293954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 name="円/楕円 35"/>
            <p:cNvSpPr/>
            <p:nvPr/>
          </p:nvSpPr>
          <p:spPr>
            <a:xfrm flipV="1">
              <a:off x="651904" y="292705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 name="円/楕円 36"/>
            <p:cNvSpPr/>
            <p:nvPr/>
          </p:nvSpPr>
          <p:spPr>
            <a:xfrm flipV="1">
              <a:off x="1467142" y="227872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 name="円/楕円 37"/>
            <p:cNvSpPr/>
            <p:nvPr/>
          </p:nvSpPr>
          <p:spPr>
            <a:xfrm flipV="1">
              <a:off x="1447847" y="240364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 name="円/楕円 38"/>
            <p:cNvSpPr/>
            <p:nvPr/>
          </p:nvSpPr>
          <p:spPr>
            <a:xfrm flipV="1">
              <a:off x="665367" y="286647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0" name="円/楕円 39"/>
            <p:cNvSpPr/>
            <p:nvPr/>
          </p:nvSpPr>
          <p:spPr>
            <a:xfrm flipV="1">
              <a:off x="538837" y="283187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1" name="円/楕円 40"/>
            <p:cNvSpPr/>
            <p:nvPr/>
          </p:nvSpPr>
          <p:spPr>
            <a:xfrm flipV="1">
              <a:off x="1340611" y="237717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 name="円/楕円 41"/>
            <p:cNvSpPr/>
            <p:nvPr/>
          </p:nvSpPr>
          <p:spPr>
            <a:xfrm flipV="1">
              <a:off x="1506570" y="235766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 name="円/楕円 42"/>
            <p:cNvSpPr/>
            <p:nvPr/>
          </p:nvSpPr>
          <p:spPr>
            <a:xfrm flipV="1">
              <a:off x="1215247" y="237717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 name="円/楕円 43"/>
            <p:cNvSpPr/>
            <p:nvPr/>
          </p:nvSpPr>
          <p:spPr>
            <a:xfrm flipV="1">
              <a:off x="1652643" y="231984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5" name="円/楕円 44"/>
            <p:cNvSpPr/>
            <p:nvPr/>
          </p:nvSpPr>
          <p:spPr>
            <a:xfrm flipV="1">
              <a:off x="1782961" y="229776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 name="円/楕円 45"/>
            <p:cNvSpPr/>
            <p:nvPr/>
          </p:nvSpPr>
          <p:spPr>
            <a:xfrm flipV="1">
              <a:off x="1763666" y="24226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7" name="円/楕円 46"/>
            <p:cNvSpPr/>
            <p:nvPr/>
          </p:nvSpPr>
          <p:spPr>
            <a:xfrm flipV="1">
              <a:off x="1717562" y="232261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 name="円/楕円 47"/>
            <p:cNvSpPr/>
            <p:nvPr/>
          </p:nvSpPr>
          <p:spPr>
            <a:xfrm flipV="1">
              <a:off x="1577628" y="227477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 name="円/楕円 48"/>
            <p:cNvSpPr/>
            <p:nvPr/>
          </p:nvSpPr>
          <p:spPr>
            <a:xfrm flipV="1">
              <a:off x="1656430" y="23962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0" name="円/楕円 49"/>
            <p:cNvSpPr/>
            <p:nvPr/>
          </p:nvSpPr>
          <p:spPr>
            <a:xfrm flipV="1">
              <a:off x="1808984" y="238994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 name="円/楕円 50"/>
            <p:cNvSpPr/>
            <p:nvPr/>
          </p:nvSpPr>
          <p:spPr>
            <a:xfrm flipV="1">
              <a:off x="1594484" y="23711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2" name="円/楕円 51"/>
            <p:cNvSpPr/>
            <p:nvPr/>
          </p:nvSpPr>
          <p:spPr>
            <a:xfrm flipV="1">
              <a:off x="1949705" y="233166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 name="円/楕円 52"/>
            <p:cNvSpPr/>
            <p:nvPr/>
          </p:nvSpPr>
          <p:spPr>
            <a:xfrm flipV="1">
              <a:off x="2091264" y="229776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4" name="円/楕円 53"/>
            <p:cNvSpPr/>
            <p:nvPr/>
          </p:nvSpPr>
          <p:spPr>
            <a:xfrm flipV="1">
              <a:off x="2071970" y="24226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5" name="円/楕円 54"/>
            <p:cNvSpPr/>
            <p:nvPr/>
          </p:nvSpPr>
          <p:spPr>
            <a:xfrm flipV="1">
              <a:off x="2012462" y="233584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 name="円/楕円 55"/>
            <p:cNvSpPr/>
            <p:nvPr/>
          </p:nvSpPr>
          <p:spPr>
            <a:xfrm flipV="1">
              <a:off x="1899336" y="228800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 name="円/楕円 56"/>
            <p:cNvSpPr/>
            <p:nvPr/>
          </p:nvSpPr>
          <p:spPr>
            <a:xfrm flipV="1">
              <a:off x="1964734" y="23962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8" name="円/楕円 57"/>
            <p:cNvSpPr/>
            <p:nvPr/>
          </p:nvSpPr>
          <p:spPr>
            <a:xfrm flipV="1">
              <a:off x="2130693" y="237671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9" name="円/楕円 58"/>
            <p:cNvSpPr/>
            <p:nvPr/>
          </p:nvSpPr>
          <p:spPr>
            <a:xfrm flipV="1">
              <a:off x="1852775" y="240945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 name="円/楕円 59"/>
            <p:cNvSpPr/>
            <p:nvPr/>
          </p:nvSpPr>
          <p:spPr>
            <a:xfrm flipV="1">
              <a:off x="2188700" y="235070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 name="円/楕円 60"/>
            <p:cNvSpPr/>
            <p:nvPr/>
          </p:nvSpPr>
          <p:spPr>
            <a:xfrm flipV="1">
              <a:off x="2420488" y="230356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 name="円/楕円 61"/>
            <p:cNvSpPr/>
            <p:nvPr/>
          </p:nvSpPr>
          <p:spPr>
            <a:xfrm flipV="1">
              <a:off x="2401194" y="242849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 name="円/楕円 62"/>
            <p:cNvSpPr/>
            <p:nvPr/>
          </p:nvSpPr>
          <p:spPr>
            <a:xfrm flipV="1">
              <a:off x="2355090" y="232841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4" name="円/楕円 63"/>
            <p:cNvSpPr/>
            <p:nvPr/>
          </p:nvSpPr>
          <p:spPr>
            <a:xfrm flipV="1">
              <a:off x="2215154" y="228057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 name="円/楕円 64"/>
            <p:cNvSpPr/>
            <p:nvPr/>
          </p:nvSpPr>
          <p:spPr>
            <a:xfrm flipV="1">
              <a:off x="2293958" y="240202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 name="円/楕円 65"/>
            <p:cNvSpPr/>
            <p:nvPr/>
          </p:nvSpPr>
          <p:spPr>
            <a:xfrm flipV="1">
              <a:off x="2459916" y="23825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 name="円/楕円 66"/>
            <p:cNvSpPr/>
            <p:nvPr/>
          </p:nvSpPr>
          <p:spPr>
            <a:xfrm flipV="1">
              <a:off x="2155189" y="241526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 name="円/楕円 67"/>
            <p:cNvSpPr/>
            <p:nvPr/>
          </p:nvSpPr>
          <p:spPr>
            <a:xfrm flipV="1">
              <a:off x="2585608" y="235232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 name="円/楕円 68"/>
            <p:cNvSpPr/>
            <p:nvPr/>
          </p:nvSpPr>
          <p:spPr>
            <a:xfrm flipV="1">
              <a:off x="2753977" y="230519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0" name="円/楕円 69"/>
            <p:cNvSpPr/>
            <p:nvPr/>
          </p:nvSpPr>
          <p:spPr>
            <a:xfrm flipV="1">
              <a:off x="2734682" y="243011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1" name="円/楕円 70"/>
            <p:cNvSpPr/>
            <p:nvPr/>
          </p:nvSpPr>
          <p:spPr>
            <a:xfrm flipV="1">
              <a:off x="2675174" y="231680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2" name="円/楕円 71"/>
            <p:cNvSpPr/>
            <p:nvPr/>
          </p:nvSpPr>
          <p:spPr>
            <a:xfrm flipV="1">
              <a:off x="2599378" y="228220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3" name="円/楕円 72"/>
            <p:cNvSpPr/>
            <p:nvPr/>
          </p:nvSpPr>
          <p:spPr>
            <a:xfrm flipV="1">
              <a:off x="2627446" y="240364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4" name="円/楕円 73"/>
            <p:cNvSpPr/>
            <p:nvPr/>
          </p:nvSpPr>
          <p:spPr>
            <a:xfrm flipV="1">
              <a:off x="2793404" y="238414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5" name="円/楕円 74"/>
            <p:cNvSpPr/>
            <p:nvPr/>
          </p:nvSpPr>
          <p:spPr>
            <a:xfrm flipV="1">
              <a:off x="2502082" y="240364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6" name="円/楕円 75"/>
            <p:cNvSpPr/>
            <p:nvPr/>
          </p:nvSpPr>
          <p:spPr>
            <a:xfrm flipV="1">
              <a:off x="2901426" y="237137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7" name="円/楕円 76"/>
            <p:cNvSpPr/>
            <p:nvPr/>
          </p:nvSpPr>
          <p:spPr>
            <a:xfrm flipV="1">
              <a:off x="3069795" y="232423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8" name="円/楕円 77"/>
            <p:cNvSpPr/>
            <p:nvPr/>
          </p:nvSpPr>
          <p:spPr>
            <a:xfrm flipV="1">
              <a:off x="3050500" y="244916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9" name="円/楕円 78"/>
            <p:cNvSpPr/>
            <p:nvPr/>
          </p:nvSpPr>
          <p:spPr>
            <a:xfrm flipV="1">
              <a:off x="3004397" y="234908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0" name="円/楕円 79"/>
            <p:cNvSpPr/>
            <p:nvPr/>
          </p:nvSpPr>
          <p:spPr>
            <a:xfrm flipV="1">
              <a:off x="2851778" y="232629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1" name="円/楕円 80"/>
            <p:cNvSpPr/>
            <p:nvPr/>
          </p:nvSpPr>
          <p:spPr>
            <a:xfrm flipV="1">
              <a:off x="2943264" y="24226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2" name="円/楕円 81"/>
            <p:cNvSpPr/>
            <p:nvPr/>
          </p:nvSpPr>
          <p:spPr>
            <a:xfrm flipV="1">
              <a:off x="3095818" y="24164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3" name="円/楕円 82"/>
            <p:cNvSpPr/>
            <p:nvPr/>
          </p:nvSpPr>
          <p:spPr>
            <a:xfrm flipV="1">
              <a:off x="2817900" y="24226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4" name="円/楕円 83"/>
            <p:cNvSpPr/>
            <p:nvPr/>
          </p:nvSpPr>
          <p:spPr>
            <a:xfrm flipV="1">
              <a:off x="3236539" y="235813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5" name="円/楕円 84"/>
            <p:cNvSpPr/>
            <p:nvPr/>
          </p:nvSpPr>
          <p:spPr>
            <a:xfrm flipV="1">
              <a:off x="3378099" y="232423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6" name="円/楕円 85"/>
            <p:cNvSpPr/>
            <p:nvPr/>
          </p:nvSpPr>
          <p:spPr>
            <a:xfrm flipV="1">
              <a:off x="3358805" y="244916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7" name="円/楕円 86"/>
            <p:cNvSpPr/>
            <p:nvPr/>
          </p:nvSpPr>
          <p:spPr>
            <a:xfrm flipV="1">
              <a:off x="3299297" y="236231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8" name="円/楕円 87"/>
            <p:cNvSpPr/>
            <p:nvPr/>
          </p:nvSpPr>
          <p:spPr>
            <a:xfrm flipV="1">
              <a:off x="3186170" y="231448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89" name="円/楕円 88"/>
            <p:cNvSpPr/>
            <p:nvPr/>
          </p:nvSpPr>
          <p:spPr>
            <a:xfrm flipV="1">
              <a:off x="3251569" y="24226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0" name="円/楕円 89"/>
            <p:cNvSpPr/>
            <p:nvPr/>
          </p:nvSpPr>
          <p:spPr>
            <a:xfrm flipV="1">
              <a:off x="3417527" y="240318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1" name="円/楕円 90"/>
            <p:cNvSpPr/>
            <p:nvPr/>
          </p:nvSpPr>
          <p:spPr>
            <a:xfrm flipV="1">
              <a:off x="3139609" y="243592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2" name="円/楕円 91"/>
            <p:cNvSpPr/>
            <p:nvPr/>
          </p:nvSpPr>
          <p:spPr>
            <a:xfrm flipV="1">
              <a:off x="3513586" y="237717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3" name="円/楕円 92"/>
            <p:cNvSpPr/>
            <p:nvPr/>
          </p:nvSpPr>
          <p:spPr>
            <a:xfrm flipV="1">
              <a:off x="3707322" y="233004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4" name="円/楕円 93"/>
            <p:cNvSpPr/>
            <p:nvPr/>
          </p:nvSpPr>
          <p:spPr>
            <a:xfrm flipV="1">
              <a:off x="3688028" y="24549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5" name="円/楕円 94"/>
            <p:cNvSpPr/>
            <p:nvPr/>
          </p:nvSpPr>
          <p:spPr>
            <a:xfrm flipV="1">
              <a:off x="3641924" y="235488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6" name="円/楕円 95"/>
            <p:cNvSpPr/>
            <p:nvPr/>
          </p:nvSpPr>
          <p:spPr>
            <a:xfrm flipV="1">
              <a:off x="3489305" y="235715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7" name="円/楕円 96"/>
            <p:cNvSpPr/>
            <p:nvPr/>
          </p:nvSpPr>
          <p:spPr>
            <a:xfrm flipV="1">
              <a:off x="3580792" y="242849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8" name="円/楕円 97"/>
            <p:cNvSpPr/>
            <p:nvPr/>
          </p:nvSpPr>
          <p:spPr>
            <a:xfrm flipV="1">
              <a:off x="3746749" y="240898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99" name="円/楕円 98"/>
            <p:cNvSpPr/>
            <p:nvPr/>
          </p:nvSpPr>
          <p:spPr>
            <a:xfrm flipV="1">
              <a:off x="3442023" y="244173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0" name="円/楕円 99"/>
            <p:cNvSpPr/>
            <p:nvPr/>
          </p:nvSpPr>
          <p:spPr>
            <a:xfrm flipV="1">
              <a:off x="3917287" y="238460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2" name="円/楕円 101"/>
            <p:cNvSpPr/>
            <p:nvPr/>
          </p:nvSpPr>
          <p:spPr>
            <a:xfrm flipV="1">
              <a:off x="4015626" y="246239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4" name="円/楕円 103"/>
            <p:cNvSpPr/>
            <p:nvPr/>
          </p:nvSpPr>
          <p:spPr>
            <a:xfrm flipV="1">
              <a:off x="3829587" y="231448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5" name="円/楕円 104"/>
            <p:cNvSpPr/>
            <p:nvPr/>
          </p:nvSpPr>
          <p:spPr>
            <a:xfrm flipV="1">
              <a:off x="3908390" y="243592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6" name="円/楕円 105"/>
            <p:cNvSpPr/>
            <p:nvPr/>
          </p:nvSpPr>
          <p:spPr>
            <a:xfrm flipV="1">
              <a:off x="4074348" y="241641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07" name="円/楕円 106"/>
            <p:cNvSpPr/>
            <p:nvPr/>
          </p:nvSpPr>
          <p:spPr>
            <a:xfrm flipV="1">
              <a:off x="3783026" y="243592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0" name="円/楕円 109"/>
            <p:cNvSpPr/>
            <p:nvPr/>
          </p:nvSpPr>
          <p:spPr>
            <a:xfrm>
              <a:off x="4335539" y="2892515"/>
              <a:ext cx="42467" cy="4193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3" name="円/楕円 112"/>
            <p:cNvSpPr/>
            <p:nvPr/>
          </p:nvSpPr>
          <p:spPr>
            <a:xfrm flipV="1">
              <a:off x="4224209" y="24549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4" name="円/楕円 113"/>
            <p:cNvSpPr/>
            <p:nvPr/>
          </p:nvSpPr>
          <p:spPr>
            <a:xfrm flipV="1">
              <a:off x="4376763" y="290170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5" name="円/楕円 114"/>
            <p:cNvSpPr/>
            <p:nvPr/>
          </p:nvSpPr>
          <p:spPr>
            <a:xfrm flipV="1">
              <a:off x="4098845" y="24549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18" name="円/楕円 117"/>
            <p:cNvSpPr/>
            <p:nvPr/>
          </p:nvSpPr>
          <p:spPr>
            <a:xfrm>
              <a:off x="4643844" y="2892515"/>
              <a:ext cx="42467" cy="4193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21" name="円/楕円 120"/>
            <p:cNvSpPr/>
            <p:nvPr/>
          </p:nvSpPr>
          <p:spPr>
            <a:xfrm flipV="1">
              <a:off x="4532513" y="290797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22" name="円/楕円 121"/>
            <p:cNvSpPr/>
            <p:nvPr/>
          </p:nvSpPr>
          <p:spPr>
            <a:xfrm flipV="1">
              <a:off x="4698471" y="288847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2" name="円/楕円 131"/>
            <p:cNvSpPr/>
            <p:nvPr/>
          </p:nvSpPr>
          <p:spPr>
            <a:xfrm>
              <a:off x="2004247" y="294338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3" name="円/楕円 132"/>
            <p:cNvSpPr/>
            <p:nvPr/>
          </p:nvSpPr>
          <p:spPr>
            <a:xfrm flipH="1" flipV="1">
              <a:off x="2126746" y="2850951"/>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4" name="円/楕円 133"/>
            <p:cNvSpPr/>
            <p:nvPr/>
          </p:nvSpPr>
          <p:spPr>
            <a:xfrm>
              <a:off x="2153322" y="302117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5" name="円/楕円 134"/>
            <p:cNvSpPr/>
            <p:nvPr/>
          </p:nvSpPr>
          <p:spPr>
            <a:xfrm flipH="1" flipV="1">
              <a:off x="2047944" y="2862563"/>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6" name="円/楕円 135"/>
            <p:cNvSpPr/>
            <p:nvPr/>
          </p:nvSpPr>
          <p:spPr>
            <a:xfrm flipH="1" flipV="1">
              <a:off x="1921413" y="2827963"/>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7" name="円/楕円 136"/>
            <p:cNvSpPr/>
            <p:nvPr/>
          </p:nvSpPr>
          <p:spPr>
            <a:xfrm>
              <a:off x="2086299" y="292852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8" name="円/楕円 137"/>
            <p:cNvSpPr/>
            <p:nvPr/>
          </p:nvSpPr>
          <p:spPr>
            <a:xfrm>
              <a:off x="2225449" y="305461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39" name="円/楕円 138"/>
            <p:cNvSpPr/>
            <p:nvPr/>
          </p:nvSpPr>
          <p:spPr>
            <a:xfrm>
              <a:off x="1920720" y="2994704"/>
              <a:ext cx="65953" cy="65127"/>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0" name="円/楕円 139"/>
            <p:cNvSpPr/>
            <p:nvPr/>
          </p:nvSpPr>
          <p:spPr>
            <a:xfrm>
              <a:off x="492596" y="292260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1" name="円/楕円 140"/>
            <p:cNvSpPr/>
            <p:nvPr/>
          </p:nvSpPr>
          <p:spPr>
            <a:xfrm>
              <a:off x="2433040" y="299294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2" name="円/楕円 141"/>
            <p:cNvSpPr/>
            <p:nvPr/>
          </p:nvSpPr>
          <p:spPr>
            <a:xfrm>
              <a:off x="503047" y="256131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4" name="円/楕円 143"/>
            <p:cNvSpPr/>
            <p:nvPr/>
          </p:nvSpPr>
          <p:spPr>
            <a:xfrm flipH="1" flipV="1">
              <a:off x="2237232" y="2847004"/>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5" name="円/楕円 144"/>
            <p:cNvSpPr/>
            <p:nvPr/>
          </p:nvSpPr>
          <p:spPr>
            <a:xfrm>
              <a:off x="739628" y="311165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6" name="円/楕円 145"/>
            <p:cNvSpPr/>
            <p:nvPr/>
          </p:nvSpPr>
          <p:spPr>
            <a:xfrm>
              <a:off x="548365" y="252857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7" name="円/楕円 146"/>
            <p:cNvSpPr/>
            <p:nvPr/>
          </p:nvSpPr>
          <p:spPr>
            <a:xfrm>
              <a:off x="2223136" y="293433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8" name="円/楕円 147"/>
            <p:cNvSpPr/>
            <p:nvPr/>
          </p:nvSpPr>
          <p:spPr>
            <a:xfrm>
              <a:off x="2599784" y="302684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49" name="円/楕円 148"/>
            <p:cNvSpPr/>
            <p:nvPr/>
          </p:nvSpPr>
          <p:spPr>
            <a:xfrm>
              <a:off x="2715130" y="299294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0" name="円/楕円 149"/>
            <p:cNvSpPr/>
            <p:nvPr/>
          </p:nvSpPr>
          <p:spPr>
            <a:xfrm>
              <a:off x="785137" y="256131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2" name="円/楕円 151"/>
            <p:cNvSpPr/>
            <p:nvPr/>
          </p:nvSpPr>
          <p:spPr>
            <a:xfrm flipH="1" flipV="1">
              <a:off x="2503546" y="2937899"/>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4" name="円/楕円 153"/>
            <p:cNvSpPr/>
            <p:nvPr/>
          </p:nvSpPr>
          <p:spPr>
            <a:xfrm>
              <a:off x="843859" y="251534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5" name="円/楕円 154"/>
            <p:cNvSpPr/>
            <p:nvPr/>
          </p:nvSpPr>
          <p:spPr>
            <a:xfrm>
              <a:off x="592156" y="254808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6" name="円/楕円 155"/>
            <p:cNvSpPr/>
            <p:nvPr/>
          </p:nvSpPr>
          <p:spPr>
            <a:xfrm>
              <a:off x="965286" y="248933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7" name="円/楕円 156"/>
            <p:cNvSpPr/>
            <p:nvPr/>
          </p:nvSpPr>
          <p:spPr>
            <a:xfrm>
              <a:off x="1133654" y="244219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8" name="円/楕円 157"/>
            <p:cNvSpPr/>
            <p:nvPr/>
          </p:nvSpPr>
          <p:spPr>
            <a:xfrm>
              <a:off x="1114360" y="256712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59" name="円/楕円 158"/>
            <p:cNvSpPr/>
            <p:nvPr/>
          </p:nvSpPr>
          <p:spPr>
            <a:xfrm>
              <a:off x="1068257" y="246704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0" name="円/楕円 159"/>
            <p:cNvSpPr/>
            <p:nvPr/>
          </p:nvSpPr>
          <p:spPr>
            <a:xfrm flipH="1" flipV="1">
              <a:off x="2793150" y="2930469"/>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1" name="円/楕円 160"/>
            <p:cNvSpPr/>
            <p:nvPr/>
          </p:nvSpPr>
          <p:spPr>
            <a:xfrm>
              <a:off x="1007124" y="254065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3" name="円/楕円 162"/>
            <p:cNvSpPr/>
            <p:nvPr/>
          </p:nvSpPr>
          <p:spPr>
            <a:xfrm>
              <a:off x="465625" y="264654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4" name="円/楕円 163"/>
            <p:cNvSpPr/>
            <p:nvPr/>
          </p:nvSpPr>
          <p:spPr>
            <a:xfrm>
              <a:off x="1292884" y="249676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5" name="円/楕円 164"/>
            <p:cNvSpPr/>
            <p:nvPr/>
          </p:nvSpPr>
          <p:spPr>
            <a:xfrm>
              <a:off x="1354017" y="266139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6" name="円/楕円 165"/>
            <p:cNvSpPr/>
            <p:nvPr/>
          </p:nvSpPr>
          <p:spPr>
            <a:xfrm>
              <a:off x="1441959" y="257455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7" name="円/楕円 166"/>
            <p:cNvSpPr/>
            <p:nvPr/>
          </p:nvSpPr>
          <p:spPr>
            <a:xfrm>
              <a:off x="1382451" y="246123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8" name="円/楕円 167"/>
            <p:cNvSpPr/>
            <p:nvPr/>
          </p:nvSpPr>
          <p:spPr>
            <a:xfrm flipH="1" flipV="1">
              <a:off x="1210050" y="2381342"/>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69" name="円/楕円 168"/>
            <p:cNvSpPr/>
            <p:nvPr/>
          </p:nvSpPr>
          <p:spPr>
            <a:xfrm>
              <a:off x="1334723" y="254808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0" name="円/楕円 169"/>
            <p:cNvSpPr/>
            <p:nvPr/>
          </p:nvSpPr>
          <p:spPr>
            <a:xfrm>
              <a:off x="1500680" y="252857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1" name="円/楕円 170"/>
            <p:cNvSpPr/>
            <p:nvPr/>
          </p:nvSpPr>
          <p:spPr>
            <a:xfrm>
              <a:off x="1209359" y="254808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2" name="円/楕円 171"/>
            <p:cNvSpPr/>
            <p:nvPr/>
          </p:nvSpPr>
          <p:spPr>
            <a:xfrm>
              <a:off x="1608703" y="251580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3" name="円/楕円 172"/>
            <p:cNvSpPr/>
            <p:nvPr/>
          </p:nvSpPr>
          <p:spPr>
            <a:xfrm>
              <a:off x="1777072" y="246866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4" name="円/楕円 173"/>
            <p:cNvSpPr/>
            <p:nvPr/>
          </p:nvSpPr>
          <p:spPr>
            <a:xfrm>
              <a:off x="1757777" y="259359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5" name="円/楕円 174"/>
            <p:cNvSpPr/>
            <p:nvPr/>
          </p:nvSpPr>
          <p:spPr>
            <a:xfrm>
              <a:off x="1711674" y="249351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6" name="円/楕円 175"/>
            <p:cNvSpPr/>
            <p:nvPr/>
          </p:nvSpPr>
          <p:spPr>
            <a:xfrm>
              <a:off x="1571738" y="244567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7" name="円/楕円 176"/>
            <p:cNvSpPr/>
            <p:nvPr/>
          </p:nvSpPr>
          <p:spPr>
            <a:xfrm>
              <a:off x="1994092" y="305925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8" name="円/楕円 177"/>
            <p:cNvSpPr/>
            <p:nvPr/>
          </p:nvSpPr>
          <p:spPr>
            <a:xfrm>
              <a:off x="1803095" y="256085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79" name="円/楕円 178"/>
            <p:cNvSpPr/>
            <p:nvPr/>
          </p:nvSpPr>
          <p:spPr>
            <a:xfrm>
              <a:off x="1967526" y="262006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0" name="円/楕円 179"/>
            <p:cNvSpPr/>
            <p:nvPr/>
          </p:nvSpPr>
          <p:spPr>
            <a:xfrm>
              <a:off x="1943816" y="250256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1" name="円/楕円 180"/>
            <p:cNvSpPr/>
            <p:nvPr/>
          </p:nvSpPr>
          <p:spPr>
            <a:xfrm>
              <a:off x="2085376" y="246866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2" name="円/楕円 181"/>
            <p:cNvSpPr/>
            <p:nvPr/>
          </p:nvSpPr>
          <p:spPr>
            <a:xfrm>
              <a:off x="2066081" y="259359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3" name="円/楕円 182"/>
            <p:cNvSpPr/>
            <p:nvPr/>
          </p:nvSpPr>
          <p:spPr>
            <a:xfrm>
              <a:off x="2006573" y="250675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4" name="円/楕円 183"/>
            <p:cNvSpPr/>
            <p:nvPr/>
          </p:nvSpPr>
          <p:spPr>
            <a:xfrm>
              <a:off x="1893447" y="245891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6" name="円/楕円 185"/>
            <p:cNvSpPr/>
            <p:nvPr/>
          </p:nvSpPr>
          <p:spPr>
            <a:xfrm>
              <a:off x="2124803" y="254761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88" name="円/楕円 187"/>
            <p:cNvSpPr/>
            <p:nvPr/>
          </p:nvSpPr>
          <p:spPr>
            <a:xfrm>
              <a:off x="2246230" y="252161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0" name="円/楕円 189"/>
            <p:cNvSpPr/>
            <p:nvPr/>
          </p:nvSpPr>
          <p:spPr>
            <a:xfrm>
              <a:off x="2395304" y="259940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1" name="円/楕円 190"/>
            <p:cNvSpPr/>
            <p:nvPr/>
          </p:nvSpPr>
          <p:spPr>
            <a:xfrm>
              <a:off x="2349201" y="249932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2" name="円/楕円 191"/>
            <p:cNvSpPr/>
            <p:nvPr/>
          </p:nvSpPr>
          <p:spPr>
            <a:xfrm>
              <a:off x="2209266" y="245148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4" name="円/楕円 193"/>
            <p:cNvSpPr/>
            <p:nvPr/>
          </p:nvSpPr>
          <p:spPr>
            <a:xfrm>
              <a:off x="2454027" y="255342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5" name="円/楕円 194"/>
            <p:cNvSpPr/>
            <p:nvPr/>
          </p:nvSpPr>
          <p:spPr>
            <a:xfrm>
              <a:off x="2149299" y="258616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6" name="円/楕円 195"/>
            <p:cNvSpPr/>
            <p:nvPr/>
          </p:nvSpPr>
          <p:spPr>
            <a:xfrm>
              <a:off x="2579719" y="252323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7" name="円/楕円 196"/>
            <p:cNvSpPr/>
            <p:nvPr/>
          </p:nvSpPr>
          <p:spPr>
            <a:xfrm>
              <a:off x="2748087" y="247609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8" name="円/楕円 197"/>
            <p:cNvSpPr/>
            <p:nvPr/>
          </p:nvSpPr>
          <p:spPr>
            <a:xfrm>
              <a:off x="2728793" y="260102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199" name="円/楕円 198"/>
            <p:cNvSpPr/>
            <p:nvPr/>
          </p:nvSpPr>
          <p:spPr>
            <a:xfrm>
              <a:off x="2669285" y="248771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0" name="円/楕円 199"/>
            <p:cNvSpPr/>
            <p:nvPr/>
          </p:nvSpPr>
          <p:spPr>
            <a:xfrm>
              <a:off x="2542754" y="269135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1" name="円/楕円 200"/>
            <p:cNvSpPr/>
            <p:nvPr/>
          </p:nvSpPr>
          <p:spPr>
            <a:xfrm>
              <a:off x="2621556" y="257455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2" name="円/楕円 201"/>
            <p:cNvSpPr/>
            <p:nvPr/>
          </p:nvSpPr>
          <p:spPr>
            <a:xfrm>
              <a:off x="2787515" y="255504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3" name="円/楕円 202"/>
            <p:cNvSpPr/>
            <p:nvPr/>
          </p:nvSpPr>
          <p:spPr>
            <a:xfrm>
              <a:off x="2496192" y="257455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4" name="円/楕円 203"/>
            <p:cNvSpPr/>
            <p:nvPr/>
          </p:nvSpPr>
          <p:spPr>
            <a:xfrm>
              <a:off x="2895537" y="254227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5" name="円/楕円 204"/>
            <p:cNvSpPr/>
            <p:nvPr/>
          </p:nvSpPr>
          <p:spPr>
            <a:xfrm>
              <a:off x="3063906" y="249514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6" name="円/楕円 205"/>
            <p:cNvSpPr/>
            <p:nvPr/>
          </p:nvSpPr>
          <p:spPr>
            <a:xfrm>
              <a:off x="3044612" y="262006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8" name="円/楕円 207"/>
            <p:cNvSpPr/>
            <p:nvPr/>
          </p:nvSpPr>
          <p:spPr>
            <a:xfrm>
              <a:off x="2858573" y="247215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09" name="円/楕円 208"/>
            <p:cNvSpPr/>
            <p:nvPr/>
          </p:nvSpPr>
          <p:spPr>
            <a:xfrm>
              <a:off x="2937375" y="259359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0" name="円/楕円 209"/>
            <p:cNvSpPr/>
            <p:nvPr/>
          </p:nvSpPr>
          <p:spPr>
            <a:xfrm>
              <a:off x="3089929" y="258732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2" name="円/楕円 211"/>
            <p:cNvSpPr/>
            <p:nvPr/>
          </p:nvSpPr>
          <p:spPr>
            <a:xfrm>
              <a:off x="3230650" y="252904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3" name="円/楕円 212"/>
            <p:cNvSpPr/>
            <p:nvPr/>
          </p:nvSpPr>
          <p:spPr>
            <a:xfrm>
              <a:off x="3372210" y="249514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4" name="円/楕円 213"/>
            <p:cNvSpPr/>
            <p:nvPr/>
          </p:nvSpPr>
          <p:spPr>
            <a:xfrm>
              <a:off x="3352915" y="262006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5" name="円/楕円 214"/>
            <p:cNvSpPr/>
            <p:nvPr/>
          </p:nvSpPr>
          <p:spPr>
            <a:xfrm>
              <a:off x="3293407" y="253322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6" name="円/楕円 215"/>
            <p:cNvSpPr/>
            <p:nvPr/>
          </p:nvSpPr>
          <p:spPr>
            <a:xfrm>
              <a:off x="3180281" y="248538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7" name="円/楕円 216"/>
            <p:cNvSpPr/>
            <p:nvPr/>
          </p:nvSpPr>
          <p:spPr>
            <a:xfrm>
              <a:off x="3245679" y="259359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8" name="円/楕円 217"/>
            <p:cNvSpPr/>
            <p:nvPr/>
          </p:nvSpPr>
          <p:spPr>
            <a:xfrm>
              <a:off x="3411638" y="257409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19" name="円/楕円 218"/>
            <p:cNvSpPr/>
            <p:nvPr/>
          </p:nvSpPr>
          <p:spPr>
            <a:xfrm>
              <a:off x="3133720" y="260683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0" name="円/楕円 219"/>
            <p:cNvSpPr/>
            <p:nvPr/>
          </p:nvSpPr>
          <p:spPr>
            <a:xfrm>
              <a:off x="3533064" y="254808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1" name="円/楕円 220"/>
            <p:cNvSpPr/>
            <p:nvPr/>
          </p:nvSpPr>
          <p:spPr>
            <a:xfrm>
              <a:off x="3701433" y="250094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2" name="円/楕円 221"/>
            <p:cNvSpPr/>
            <p:nvPr/>
          </p:nvSpPr>
          <p:spPr>
            <a:xfrm>
              <a:off x="3682139" y="262587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3" name="円/楕円 222"/>
            <p:cNvSpPr/>
            <p:nvPr/>
          </p:nvSpPr>
          <p:spPr>
            <a:xfrm>
              <a:off x="3636035" y="252579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4" name="円/楕円 223"/>
            <p:cNvSpPr/>
            <p:nvPr/>
          </p:nvSpPr>
          <p:spPr>
            <a:xfrm>
              <a:off x="3496099" y="247795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5" name="円/楕円 224"/>
            <p:cNvSpPr/>
            <p:nvPr/>
          </p:nvSpPr>
          <p:spPr>
            <a:xfrm>
              <a:off x="3574902" y="259940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6" name="円/楕円 225"/>
            <p:cNvSpPr/>
            <p:nvPr/>
          </p:nvSpPr>
          <p:spPr>
            <a:xfrm>
              <a:off x="3740861" y="257989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8" name="円/楕円 227"/>
            <p:cNvSpPr/>
            <p:nvPr/>
          </p:nvSpPr>
          <p:spPr>
            <a:xfrm>
              <a:off x="3860662" y="255551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29" name="円/楕円 228"/>
            <p:cNvSpPr/>
            <p:nvPr/>
          </p:nvSpPr>
          <p:spPr>
            <a:xfrm>
              <a:off x="4029031" y="250837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0" name="円/楕円 229"/>
            <p:cNvSpPr/>
            <p:nvPr/>
          </p:nvSpPr>
          <p:spPr>
            <a:xfrm>
              <a:off x="4009737" y="263330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1" name="円/楕円 230"/>
            <p:cNvSpPr/>
            <p:nvPr/>
          </p:nvSpPr>
          <p:spPr>
            <a:xfrm>
              <a:off x="3950229" y="251998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2" name="円/楕円 231"/>
            <p:cNvSpPr/>
            <p:nvPr/>
          </p:nvSpPr>
          <p:spPr>
            <a:xfrm>
              <a:off x="3823698" y="248538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3" name="円/楕円 232"/>
            <p:cNvSpPr/>
            <p:nvPr/>
          </p:nvSpPr>
          <p:spPr>
            <a:xfrm>
              <a:off x="3902501" y="260683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4" name="円/楕円 233"/>
            <p:cNvSpPr/>
            <p:nvPr/>
          </p:nvSpPr>
          <p:spPr>
            <a:xfrm>
              <a:off x="4068460" y="258732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6" name="円/楕円 235"/>
            <p:cNvSpPr/>
            <p:nvPr/>
          </p:nvSpPr>
          <p:spPr>
            <a:xfrm>
              <a:off x="4176481" y="257455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8" name="円/楕円 237"/>
            <p:cNvSpPr/>
            <p:nvPr/>
          </p:nvSpPr>
          <p:spPr>
            <a:xfrm>
              <a:off x="4325556" y="310535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39" name="円/楕円 238"/>
            <p:cNvSpPr/>
            <p:nvPr/>
          </p:nvSpPr>
          <p:spPr>
            <a:xfrm>
              <a:off x="4279452" y="300527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0" name="円/楕円 239"/>
            <p:cNvSpPr/>
            <p:nvPr/>
          </p:nvSpPr>
          <p:spPr>
            <a:xfrm>
              <a:off x="4139517" y="250442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1" name="円/楕円 240"/>
            <p:cNvSpPr/>
            <p:nvPr/>
          </p:nvSpPr>
          <p:spPr>
            <a:xfrm>
              <a:off x="4218320" y="262587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2" name="円/楕円 241"/>
            <p:cNvSpPr/>
            <p:nvPr/>
          </p:nvSpPr>
          <p:spPr>
            <a:xfrm>
              <a:off x="4370874" y="307261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3" name="円/楕円 242"/>
            <p:cNvSpPr/>
            <p:nvPr/>
          </p:nvSpPr>
          <p:spPr>
            <a:xfrm>
              <a:off x="4092956" y="262587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4" name="円/楕円 243"/>
            <p:cNvSpPr/>
            <p:nvPr/>
          </p:nvSpPr>
          <p:spPr>
            <a:xfrm>
              <a:off x="4511595" y="301433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5" name="円/楕円 244"/>
            <p:cNvSpPr/>
            <p:nvPr/>
          </p:nvSpPr>
          <p:spPr>
            <a:xfrm>
              <a:off x="4653154" y="298042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6" name="円/楕円 245"/>
            <p:cNvSpPr/>
            <p:nvPr/>
          </p:nvSpPr>
          <p:spPr>
            <a:xfrm>
              <a:off x="4633860" y="310535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7" name="円/楕円 246"/>
            <p:cNvSpPr/>
            <p:nvPr/>
          </p:nvSpPr>
          <p:spPr>
            <a:xfrm>
              <a:off x="4574352" y="301851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48" name="円/楕円 247"/>
            <p:cNvSpPr/>
            <p:nvPr/>
          </p:nvSpPr>
          <p:spPr>
            <a:xfrm>
              <a:off x="4461226" y="297067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51" name="円/楕円 250"/>
            <p:cNvSpPr/>
            <p:nvPr/>
          </p:nvSpPr>
          <p:spPr>
            <a:xfrm>
              <a:off x="4414664" y="309212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1" name="円/楕円 270"/>
            <p:cNvSpPr/>
            <p:nvPr/>
          </p:nvSpPr>
          <p:spPr>
            <a:xfrm>
              <a:off x="828276" y="2733506"/>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4" name="円/楕円 273"/>
            <p:cNvSpPr/>
            <p:nvPr/>
          </p:nvSpPr>
          <p:spPr>
            <a:xfrm>
              <a:off x="480515" y="274283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5" name="円/楕円 274"/>
            <p:cNvSpPr/>
            <p:nvPr/>
          </p:nvSpPr>
          <p:spPr>
            <a:xfrm>
              <a:off x="344049" y="270960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6" name="円/楕円 275"/>
            <p:cNvSpPr/>
            <p:nvPr/>
          </p:nvSpPr>
          <p:spPr>
            <a:xfrm>
              <a:off x="3979911" y="3749730"/>
              <a:ext cx="90654" cy="88285"/>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7" name="円/楕円 276"/>
            <p:cNvSpPr/>
            <p:nvPr/>
          </p:nvSpPr>
          <p:spPr>
            <a:xfrm>
              <a:off x="1782910" y="2897662"/>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8" name="円/楕円 277"/>
            <p:cNvSpPr/>
            <p:nvPr/>
          </p:nvSpPr>
          <p:spPr>
            <a:xfrm>
              <a:off x="692709" y="266909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79" name="円/楕円 278"/>
            <p:cNvSpPr/>
            <p:nvPr/>
          </p:nvSpPr>
          <p:spPr>
            <a:xfrm>
              <a:off x="936628" y="264760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0" name="円/楕円 279"/>
            <p:cNvSpPr/>
            <p:nvPr/>
          </p:nvSpPr>
          <p:spPr>
            <a:xfrm>
              <a:off x="1369626" y="273887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1" name="円/楕円 280"/>
            <p:cNvSpPr/>
            <p:nvPr/>
          </p:nvSpPr>
          <p:spPr>
            <a:xfrm>
              <a:off x="1056169" y="2733506"/>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2" name="円/楕円 281"/>
            <p:cNvSpPr/>
            <p:nvPr/>
          </p:nvSpPr>
          <p:spPr>
            <a:xfrm>
              <a:off x="1248539" y="276672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3" name="円/楕円 282"/>
            <p:cNvSpPr/>
            <p:nvPr/>
          </p:nvSpPr>
          <p:spPr>
            <a:xfrm>
              <a:off x="1229436" y="266931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4" name="円/楕円 283"/>
            <p:cNvSpPr/>
            <p:nvPr/>
          </p:nvSpPr>
          <p:spPr>
            <a:xfrm>
              <a:off x="1477792" y="2676385"/>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5" name="円/楕円 284"/>
            <p:cNvSpPr/>
            <p:nvPr/>
          </p:nvSpPr>
          <p:spPr>
            <a:xfrm>
              <a:off x="1667499" y="2774015"/>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6" name="円/楕円 285"/>
            <p:cNvSpPr/>
            <p:nvPr/>
          </p:nvSpPr>
          <p:spPr>
            <a:xfrm>
              <a:off x="1648395" y="2676604"/>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7" name="円/楕円 286"/>
            <p:cNvSpPr/>
            <p:nvPr/>
          </p:nvSpPr>
          <p:spPr>
            <a:xfrm>
              <a:off x="1542105" y="2783876"/>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8" name="円/楕円 287"/>
            <p:cNvSpPr/>
            <p:nvPr/>
          </p:nvSpPr>
          <p:spPr>
            <a:xfrm>
              <a:off x="1902178" y="2678423"/>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89" name="円/楕円 288"/>
            <p:cNvSpPr/>
            <p:nvPr/>
          </p:nvSpPr>
          <p:spPr>
            <a:xfrm>
              <a:off x="2091886" y="2776054"/>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0" name="円/楕円 289"/>
            <p:cNvSpPr/>
            <p:nvPr/>
          </p:nvSpPr>
          <p:spPr>
            <a:xfrm>
              <a:off x="1955421" y="274283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1" name="円/楕円 290"/>
            <p:cNvSpPr/>
            <p:nvPr/>
          </p:nvSpPr>
          <p:spPr>
            <a:xfrm>
              <a:off x="2153210" y="269187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2" name="円/楕円 291"/>
            <p:cNvSpPr/>
            <p:nvPr/>
          </p:nvSpPr>
          <p:spPr>
            <a:xfrm>
              <a:off x="1795886" y="274283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3" name="円/楕円 292"/>
            <p:cNvSpPr/>
            <p:nvPr/>
          </p:nvSpPr>
          <p:spPr>
            <a:xfrm>
              <a:off x="2304080" y="270232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4" name="円/楕円 293"/>
            <p:cNvSpPr/>
            <p:nvPr/>
          </p:nvSpPr>
          <p:spPr>
            <a:xfrm>
              <a:off x="2493788" y="279995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5" name="円/楕円 294"/>
            <p:cNvSpPr/>
            <p:nvPr/>
          </p:nvSpPr>
          <p:spPr>
            <a:xfrm>
              <a:off x="2435117" y="267434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6" name="円/楕円 295"/>
            <p:cNvSpPr/>
            <p:nvPr/>
          </p:nvSpPr>
          <p:spPr>
            <a:xfrm>
              <a:off x="2357322" y="276672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7" name="円/楕円 296"/>
            <p:cNvSpPr/>
            <p:nvPr/>
          </p:nvSpPr>
          <p:spPr>
            <a:xfrm>
              <a:off x="2551457" y="275885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8" name="円/楕円 297"/>
            <p:cNvSpPr/>
            <p:nvPr/>
          </p:nvSpPr>
          <p:spPr>
            <a:xfrm>
              <a:off x="2730535" y="2685710"/>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299" name="円/楕円 298"/>
            <p:cNvSpPr/>
            <p:nvPr/>
          </p:nvSpPr>
          <p:spPr>
            <a:xfrm>
              <a:off x="2886125" y="279995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0" name="円/楕円 299"/>
            <p:cNvSpPr/>
            <p:nvPr/>
          </p:nvSpPr>
          <p:spPr>
            <a:xfrm>
              <a:off x="2810398" y="269095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2" name="円/楕円 301"/>
            <p:cNvSpPr/>
            <p:nvPr/>
          </p:nvSpPr>
          <p:spPr>
            <a:xfrm>
              <a:off x="2960853" y="274224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3" name="円/楕円 302"/>
            <p:cNvSpPr/>
            <p:nvPr/>
          </p:nvSpPr>
          <p:spPr>
            <a:xfrm>
              <a:off x="2714421" y="2783340"/>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4" name="円/楕円 303"/>
            <p:cNvSpPr/>
            <p:nvPr/>
          </p:nvSpPr>
          <p:spPr>
            <a:xfrm>
              <a:off x="3115378" y="270960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5" name="円/楕円 304"/>
            <p:cNvSpPr/>
            <p:nvPr/>
          </p:nvSpPr>
          <p:spPr>
            <a:xfrm>
              <a:off x="3305085" y="280723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6" name="円/楕円 305"/>
            <p:cNvSpPr/>
            <p:nvPr/>
          </p:nvSpPr>
          <p:spPr>
            <a:xfrm>
              <a:off x="3246415" y="2681635"/>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7" name="円/楕円 306"/>
            <p:cNvSpPr/>
            <p:nvPr/>
          </p:nvSpPr>
          <p:spPr>
            <a:xfrm>
              <a:off x="3168619" y="2774015"/>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8" name="円/楕円 307"/>
            <p:cNvSpPr/>
            <p:nvPr/>
          </p:nvSpPr>
          <p:spPr>
            <a:xfrm>
              <a:off x="3379813" y="2749534"/>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09" name="円/楕円 308"/>
            <p:cNvSpPr/>
            <p:nvPr/>
          </p:nvSpPr>
          <p:spPr>
            <a:xfrm>
              <a:off x="2992028" y="279062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0" name="円/楕円 309"/>
            <p:cNvSpPr/>
            <p:nvPr/>
          </p:nvSpPr>
          <p:spPr>
            <a:xfrm>
              <a:off x="3532269" y="2718932"/>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1" name="円/楕円 310"/>
            <p:cNvSpPr/>
            <p:nvPr/>
          </p:nvSpPr>
          <p:spPr>
            <a:xfrm>
              <a:off x="3746531" y="2659775"/>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2" name="円/楕円 311"/>
            <p:cNvSpPr/>
            <p:nvPr/>
          </p:nvSpPr>
          <p:spPr>
            <a:xfrm>
              <a:off x="3721977" y="2816562"/>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3" name="円/楕円 312"/>
            <p:cNvSpPr/>
            <p:nvPr/>
          </p:nvSpPr>
          <p:spPr>
            <a:xfrm>
              <a:off x="3646249" y="267434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4" name="円/楕円 313"/>
            <p:cNvSpPr/>
            <p:nvPr/>
          </p:nvSpPr>
          <p:spPr>
            <a:xfrm>
              <a:off x="3585511" y="2783340"/>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5" name="円/楕円 314"/>
            <p:cNvSpPr/>
            <p:nvPr/>
          </p:nvSpPr>
          <p:spPr>
            <a:xfrm>
              <a:off x="3796704" y="275885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6" name="円/楕円 315"/>
            <p:cNvSpPr/>
            <p:nvPr/>
          </p:nvSpPr>
          <p:spPr>
            <a:xfrm>
              <a:off x="3934171" y="274283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7" name="円/楕円 316"/>
            <p:cNvSpPr/>
            <p:nvPr/>
          </p:nvSpPr>
          <p:spPr>
            <a:xfrm>
              <a:off x="4123878" y="2840461"/>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8" name="円/楕円 317"/>
            <p:cNvSpPr/>
            <p:nvPr/>
          </p:nvSpPr>
          <p:spPr>
            <a:xfrm>
              <a:off x="4065208" y="2714858"/>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19" name="円/楕円 318"/>
            <p:cNvSpPr/>
            <p:nvPr/>
          </p:nvSpPr>
          <p:spPr>
            <a:xfrm>
              <a:off x="3987413" y="280723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0" name="円/楕円 319"/>
            <p:cNvSpPr/>
            <p:nvPr/>
          </p:nvSpPr>
          <p:spPr>
            <a:xfrm>
              <a:off x="4181547" y="273318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1" name="円/楕円 320"/>
            <p:cNvSpPr/>
            <p:nvPr/>
          </p:nvSpPr>
          <p:spPr>
            <a:xfrm>
              <a:off x="3827878" y="280723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2" name="円/楕円 321"/>
            <p:cNvSpPr/>
            <p:nvPr/>
          </p:nvSpPr>
          <p:spPr>
            <a:xfrm>
              <a:off x="3823439" y="3129603"/>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3" name="円/楕円 322"/>
            <p:cNvSpPr/>
            <p:nvPr/>
          </p:nvSpPr>
          <p:spPr>
            <a:xfrm>
              <a:off x="4540769" y="3136684"/>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28" name="円/楕円 327"/>
            <p:cNvSpPr/>
            <p:nvPr/>
          </p:nvSpPr>
          <p:spPr>
            <a:xfrm>
              <a:off x="4304296" y="2823849"/>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36" name="円/楕円 335"/>
            <p:cNvSpPr/>
            <p:nvPr/>
          </p:nvSpPr>
          <p:spPr>
            <a:xfrm rot="153483" flipH="1">
              <a:off x="907740" y="2758104"/>
              <a:ext cx="98871" cy="97633"/>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37" name="円/楕円 336"/>
            <p:cNvSpPr/>
            <p:nvPr/>
          </p:nvSpPr>
          <p:spPr>
            <a:xfrm rot="153483" flipH="1">
              <a:off x="506482" y="2739245"/>
              <a:ext cx="98871" cy="97633"/>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55" name="円/楕円 354"/>
            <p:cNvSpPr/>
            <p:nvPr/>
          </p:nvSpPr>
          <p:spPr>
            <a:xfrm rot="153483" flipH="1">
              <a:off x="3294798" y="3395145"/>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56" name="円/楕円 355"/>
            <p:cNvSpPr/>
            <p:nvPr/>
          </p:nvSpPr>
          <p:spPr>
            <a:xfrm rot="153483" flipH="1">
              <a:off x="3969530" y="3065654"/>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57" name="円/楕円 356"/>
            <p:cNvSpPr/>
            <p:nvPr/>
          </p:nvSpPr>
          <p:spPr>
            <a:xfrm rot="153483" flipH="1">
              <a:off x="4160826" y="3027937"/>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58" name="円/楕円 357"/>
            <p:cNvSpPr/>
            <p:nvPr/>
          </p:nvSpPr>
          <p:spPr>
            <a:xfrm rot="153483" flipH="1">
              <a:off x="3889783" y="2945189"/>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0" name="円/楕円 359"/>
            <p:cNvSpPr/>
            <p:nvPr/>
          </p:nvSpPr>
          <p:spPr>
            <a:xfrm rot="153483" flipH="1">
              <a:off x="3679942" y="2950441"/>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1" name="円/楕円 360"/>
            <p:cNvSpPr/>
            <p:nvPr/>
          </p:nvSpPr>
          <p:spPr>
            <a:xfrm rot="153483" flipH="1">
              <a:off x="3410783" y="3074204"/>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2" name="円/楕円 361"/>
            <p:cNvSpPr/>
            <p:nvPr/>
          </p:nvSpPr>
          <p:spPr>
            <a:xfrm rot="153483" flipH="1">
              <a:off x="3500010" y="2903640"/>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3" name="円/楕円 362"/>
            <p:cNvSpPr/>
            <p:nvPr/>
          </p:nvSpPr>
          <p:spPr>
            <a:xfrm rot="153483" flipH="1">
              <a:off x="3602080" y="3036488"/>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4" name="円/楕円 363"/>
            <p:cNvSpPr/>
            <p:nvPr/>
          </p:nvSpPr>
          <p:spPr>
            <a:xfrm rot="153483" flipH="1">
              <a:off x="3333399" y="3013701"/>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5" name="円/楕円 364"/>
            <p:cNvSpPr/>
            <p:nvPr/>
          </p:nvSpPr>
          <p:spPr>
            <a:xfrm rot="153483" flipH="1">
              <a:off x="3089692" y="2901324"/>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6" name="円/楕円 365"/>
            <p:cNvSpPr/>
            <p:nvPr/>
          </p:nvSpPr>
          <p:spPr>
            <a:xfrm rot="153483" flipH="1">
              <a:off x="2958459" y="3154400"/>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7" name="円/楕円 366"/>
            <p:cNvSpPr/>
            <p:nvPr/>
          </p:nvSpPr>
          <p:spPr>
            <a:xfrm rot="153483" flipH="1">
              <a:off x="2978630" y="2903716"/>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8" name="円/楕円 367"/>
            <p:cNvSpPr/>
            <p:nvPr/>
          </p:nvSpPr>
          <p:spPr>
            <a:xfrm rot="153483" flipH="1">
              <a:off x="2950695" y="3353812"/>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69" name="円/楕円 368"/>
            <p:cNvSpPr/>
            <p:nvPr/>
          </p:nvSpPr>
          <p:spPr>
            <a:xfrm rot="153483" flipH="1">
              <a:off x="3105910" y="3037677"/>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0" name="円/楕円 369"/>
            <p:cNvSpPr/>
            <p:nvPr/>
          </p:nvSpPr>
          <p:spPr>
            <a:xfrm rot="153483" flipH="1">
              <a:off x="2384202" y="3221556"/>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1" name="円/楕円 370"/>
            <p:cNvSpPr/>
            <p:nvPr/>
          </p:nvSpPr>
          <p:spPr>
            <a:xfrm rot="153483" flipH="1">
              <a:off x="2285438" y="3034682"/>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2" name="円/楕円 371"/>
            <p:cNvSpPr/>
            <p:nvPr/>
          </p:nvSpPr>
          <p:spPr>
            <a:xfrm rot="153483" flipH="1">
              <a:off x="3737680" y="3083547"/>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3" name="円/楕円 372"/>
            <p:cNvSpPr/>
            <p:nvPr/>
          </p:nvSpPr>
          <p:spPr>
            <a:xfrm rot="153483" flipH="1">
              <a:off x="2686296" y="3178716"/>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4" name="円/楕円 373"/>
            <p:cNvSpPr/>
            <p:nvPr/>
          </p:nvSpPr>
          <p:spPr>
            <a:xfrm rot="153483" flipH="1">
              <a:off x="860741" y="3415275"/>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5" name="円/楕円 374"/>
            <p:cNvSpPr/>
            <p:nvPr/>
          </p:nvSpPr>
          <p:spPr>
            <a:xfrm rot="153483" flipH="1">
              <a:off x="2772900" y="3289833"/>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6" name="円/楕円 375"/>
            <p:cNvSpPr/>
            <p:nvPr/>
          </p:nvSpPr>
          <p:spPr>
            <a:xfrm rot="153483" flipH="1">
              <a:off x="2036794" y="3270384"/>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7" name="円/楕円 376"/>
            <p:cNvSpPr/>
            <p:nvPr/>
          </p:nvSpPr>
          <p:spPr>
            <a:xfrm rot="153483" flipH="1">
              <a:off x="1512519" y="3036488"/>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8" name="円/楕円 377"/>
            <p:cNvSpPr/>
            <p:nvPr/>
          </p:nvSpPr>
          <p:spPr>
            <a:xfrm rot="153483" flipH="1">
              <a:off x="1706820" y="3022110"/>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79" name="円/楕円 378"/>
            <p:cNvSpPr/>
            <p:nvPr/>
          </p:nvSpPr>
          <p:spPr>
            <a:xfrm rot="153483" flipH="1">
              <a:off x="2750793" y="3050761"/>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0" name="円/楕円 379"/>
            <p:cNvSpPr/>
            <p:nvPr/>
          </p:nvSpPr>
          <p:spPr>
            <a:xfrm rot="153483" flipH="1">
              <a:off x="1898119" y="3178716"/>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1" name="円/楕円 380"/>
            <p:cNvSpPr/>
            <p:nvPr/>
          </p:nvSpPr>
          <p:spPr>
            <a:xfrm rot="153483" flipH="1">
              <a:off x="2264422" y="3352081"/>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2" name="円/楕円 381"/>
            <p:cNvSpPr/>
            <p:nvPr/>
          </p:nvSpPr>
          <p:spPr>
            <a:xfrm rot="153483" flipH="1">
              <a:off x="1417232" y="2906898"/>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3" name="円/楕円 382"/>
            <p:cNvSpPr/>
            <p:nvPr/>
          </p:nvSpPr>
          <p:spPr>
            <a:xfrm rot="153483" flipH="1">
              <a:off x="1148074" y="3030662"/>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4" name="円/楕円 383"/>
            <p:cNvSpPr/>
            <p:nvPr/>
          </p:nvSpPr>
          <p:spPr>
            <a:xfrm rot="153483" flipH="1">
              <a:off x="1237299" y="2860098"/>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5" name="円/楕円 384"/>
            <p:cNvSpPr/>
            <p:nvPr/>
          </p:nvSpPr>
          <p:spPr>
            <a:xfrm rot="153483" flipH="1">
              <a:off x="1339370" y="2992945"/>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6" name="円/楕円 385"/>
            <p:cNvSpPr/>
            <p:nvPr/>
          </p:nvSpPr>
          <p:spPr>
            <a:xfrm rot="153483" flipH="1">
              <a:off x="1074842" y="2878398"/>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7" name="円/楕円 386"/>
            <p:cNvSpPr/>
            <p:nvPr/>
          </p:nvSpPr>
          <p:spPr>
            <a:xfrm rot="153483" flipH="1">
              <a:off x="1560570" y="3144967"/>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8" name="円/楕円 387"/>
            <p:cNvSpPr/>
            <p:nvPr/>
          </p:nvSpPr>
          <p:spPr>
            <a:xfrm rot="153483" flipH="1">
              <a:off x="826982" y="2857781"/>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89" name="円/楕円 388"/>
            <p:cNvSpPr/>
            <p:nvPr/>
          </p:nvSpPr>
          <p:spPr>
            <a:xfrm rot="153483" flipH="1">
              <a:off x="4221026" y="3351299"/>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0" name="円/楕円 389"/>
            <p:cNvSpPr/>
            <p:nvPr/>
          </p:nvSpPr>
          <p:spPr>
            <a:xfrm rot="153483" flipH="1">
              <a:off x="604084" y="3006662"/>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1" name="円/楕円 390"/>
            <p:cNvSpPr/>
            <p:nvPr/>
          </p:nvSpPr>
          <p:spPr>
            <a:xfrm rot="153483" flipH="1">
              <a:off x="504092" y="3038596"/>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2" name="円/楕円 391"/>
            <p:cNvSpPr/>
            <p:nvPr/>
          </p:nvSpPr>
          <p:spPr>
            <a:xfrm rot="153483" flipH="1">
              <a:off x="898959" y="2996593"/>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3" name="円/楕円 392"/>
            <p:cNvSpPr/>
            <p:nvPr/>
          </p:nvSpPr>
          <p:spPr>
            <a:xfrm rot="153483" flipH="1">
              <a:off x="1356724" y="3366892"/>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6" name="円/楕円 395"/>
            <p:cNvSpPr/>
            <p:nvPr/>
          </p:nvSpPr>
          <p:spPr>
            <a:xfrm rot="153483" flipH="1">
              <a:off x="362630" y="2998600"/>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397" name="円/楕円 396"/>
            <p:cNvSpPr/>
            <p:nvPr/>
          </p:nvSpPr>
          <p:spPr>
            <a:xfrm rot="153483" flipH="1">
              <a:off x="367338" y="3191295"/>
              <a:ext cx="125821" cy="12253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11" name="円/楕円 410"/>
            <p:cNvSpPr/>
            <p:nvPr/>
          </p:nvSpPr>
          <p:spPr>
            <a:xfrm flipH="1">
              <a:off x="1689097" y="3236374"/>
              <a:ext cx="110565" cy="107676"/>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12" name="円/楕円 411"/>
            <p:cNvSpPr/>
            <p:nvPr/>
          </p:nvSpPr>
          <p:spPr>
            <a:xfrm flipH="1">
              <a:off x="1128632" y="3092145"/>
              <a:ext cx="110565" cy="107676"/>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14" name="円/楕円 413"/>
            <p:cNvSpPr/>
            <p:nvPr/>
          </p:nvSpPr>
          <p:spPr>
            <a:xfrm flipH="1">
              <a:off x="804898" y="3080774"/>
              <a:ext cx="110565" cy="107676"/>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15" name="円/楕円 414"/>
            <p:cNvSpPr/>
            <p:nvPr/>
          </p:nvSpPr>
          <p:spPr>
            <a:xfrm flipH="1">
              <a:off x="999471" y="3080774"/>
              <a:ext cx="110565" cy="107676"/>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0" name="円/楕円 419"/>
            <p:cNvSpPr/>
            <p:nvPr/>
          </p:nvSpPr>
          <p:spPr>
            <a:xfrm rot="21446517">
              <a:off x="468326" y="3186024"/>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1" name="円/楕円 420"/>
            <p:cNvSpPr/>
            <p:nvPr/>
          </p:nvSpPr>
          <p:spPr>
            <a:xfrm rot="21446517">
              <a:off x="657381" y="3381637"/>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2" name="円/楕円 421"/>
            <p:cNvSpPr/>
            <p:nvPr/>
          </p:nvSpPr>
          <p:spPr>
            <a:xfrm rot="21446517">
              <a:off x="628383" y="3238457"/>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3" name="円/楕円 422"/>
            <p:cNvSpPr/>
            <p:nvPr/>
          </p:nvSpPr>
          <p:spPr>
            <a:xfrm rot="21446517">
              <a:off x="881081" y="324902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5" name="円/楕円 424"/>
            <p:cNvSpPr/>
            <p:nvPr/>
          </p:nvSpPr>
          <p:spPr>
            <a:xfrm rot="21446517">
              <a:off x="1137008" y="3255429"/>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6" name="円/楕円 425"/>
            <p:cNvSpPr/>
            <p:nvPr/>
          </p:nvSpPr>
          <p:spPr>
            <a:xfrm rot="21446517">
              <a:off x="1465285" y="340637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7" name="円/楕円 426"/>
            <p:cNvSpPr/>
            <p:nvPr/>
          </p:nvSpPr>
          <p:spPr>
            <a:xfrm rot="21446517">
              <a:off x="1356460" y="3198348"/>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8" name="円/楕円 427"/>
            <p:cNvSpPr/>
            <p:nvPr/>
          </p:nvSpPr>
          <p:spPr>
            <a:xfrm rot="21446517">
              <a:off x="1131067" y="3374866"/>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29" name="円/楕円 428"/>
            <p:cNvSpPr/>
            <p:nvPr/>
          </p:nvSpPr>
          <p:spPr>
            <a:xfrm rot="21446517">
              <a:off x="1559663" y="3332582"/>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0" name="円/楕円 429"/>
            <p:cNvSpPr/>
            <p:nvPr/>
          </p:nvSpPr>
          <p:spPr>
            <a:xfrm rot="21446517">
              <a:off x="1973937" y="343985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1" name="円/楕円 430"/>
            <p:cNvSpPr/>
            <p:nvPr/>
          </p:nvSpPr>
          <p:spPr>
            <a:xfrm rot="21446517">
              <a:off x="2141126" y="3570968"/>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2" name="円/楕円 431"/>
            <p:cNvSpPr/>
            <p:nvPr/>
          </p:nvSpPr>
          <p:spPr>
            <a:xfrm rot="21446517">
              <a:off x="2018354" y="3614969"/>
              <a:ext cx="153454" cy="14944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3" name="円/楕円 432"/>
            <p:cNvSpPr/>
            <p:nvPr/>
          </p:nvSpPr>
          <p:spPr>
            <a:xfrm rot="21446517">
              <a:off x="2212566" y="316165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4" name="円/楕円 433"/>
            <p:cNvSpPr/>
            <p:nvPr/>
          </p:nvSpPr>
          <p:spPr>
            <a:xfrm rot="21446517">
              <a:off x="1837116" y="336182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5" name="円/楕円 434"/>
            <p:cNvSpPr/>
            <p:nvPr/>
          </p:nvSpPr>
          <p:spPr>
            <a:xfrm rot="21446517">
              <a:off x="2509513" y="3207226"/>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6" name="円/楕円 435"/>
            <p:cNvSpPr/>
            <p:nvPr/>
          </p:nvSpPr>
          <p:spPr>
            <a:xfrm rot="21446517">
              <a:off x="2837789" y="3449543"/>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7" name="円/楕円 436"/>
            <p:cNvSpPr/>
            <p:nvPr/>
          </p:nvSpPr>
          <p:spPr>
            <a:xfrm rot="21446517">
              <a:off x="2701998" y="3732471"/>
              <a:ext cx="153454" cy="14944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8" name="円/楕円 437"/>
            <p:cNvSpPr/>
            <p:nvPr/>
          </p:nvSpPr>
          <p:spPr>
            <a:xfrm rot="21446517">
              <a:off x="2604476" y="3312170"/>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39" name="円/楕円 438"/>
            <p:cNvSpPr/>
            <p:nvPr/>
          </p:nvSpPr>
          <p:spPr>
            <a:xfrm rot="21446517">
              <a:off x="3143406" y="3374865"/>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0" name="円/楕円 439"/>
            <p:cNvSpPr/>
            <p:nvPr/>
          </p:nvSpPr>
          <p:spPr>
            <a:xfrm rot="21446517">
              <a:off x="2307120" y="3431466"/>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1" name="円/楕円 440"/>
            <p:cNvSpPr/>
            <p:nvPr/>
          </p:nvSpPr>
          <p:spPr>
            <a:xfrm rot="21446517">
              <a:off x="3215212" y="3191891"/>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2" name="円/楕円 441"/>
            <p:cNvSpPr/>
            <p:nvPr/>
          </p:nvSpPr>
          <p:spPr>
            <a:xfrm rot="21446517">
              <a:off x="3543488" y="3342837"/>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3" name="円/楕円 442"/>
            <p:cNvSpPr/>
            <p:nvPr/>
          </p:nvSpPr>
          <p:spPr>
            <a:xfrm rot="21446517">
              <a:off x="3392436" y="3198348"/>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4" name="円/楕円 443"/>
            <p:cNvSpPr/>
            <p:nvPr/>
          </p:nvSpPr>
          <p:spPr>
            <a:xfrm rot="21446517">
              <a:off x="3455542" y="3464452"/>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5" name="円/楕円 444"/>
            <p:cNvSpPr/>
            <p:nvPr/>
          </p:nvSpPr>
          <p:spPr>
            <a:xfrm rot="21446517">
              <a:off x="3665441" y="3239682"/>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6" name="円/楕円 445"/>
            <p:cNvSpPr/>
            <p:nvPr/>
          </p:nvSpPr>
          <p:spPr>
            <a:xfrm rot="21446517">
              <a:off x="3896679" y="3202321"/>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8" name="円/楕円 447"/>
            <p:cNvSpPr/>
            <p:nvPr/>
          </p:nvSpPr>
          <p:spPr>
            <a:xfrm rot="21446517">
              <a:off x="4116130" y="3145242"/>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49" name="円/楕円 448"/>
            <p:cNvSpPr/>
            <p:nvPr/>
          </p:nvSpPr>
          <p:spPr>
            <a:xfrm rot="21446517">
              <a:off x="3991641" y="3307267"/>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51" name="円/楕円 450"/>
            <p:cNvSpPr/>
            <p:nvPr/>
          </p:nvSpPr>
          <p:spPr>
            <a:xfrm rot="21446517">
              <a:off x="3721860" y="3319168"/>
              <a:ext cx="153454" cy="14944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3" name="円/楕円 462"/>
            <p:cNvSpPr/>
            <p:nvPr/>
          </p:nvSpPr>
          <p:spPr>
            <a:xfrm rot="153483" flipH="1">
              <a:off x="3361507" y="3573741"/>
              <a:ext cx="151465" cy="147507"/>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4" name="円/楕円 463"/>
            <p:cNvSpPr/>
            <p:nvPr/>
          </p:nvSpPr>
          <p:spPr>
            <a:xfrm flipH="1">
              <a:off x="1588387" y="3579759"/>
              <a:ext cx="133099" cy="12962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5" name="円/楕円 464"/>
            <p:cNvSpPr/>
            <p:nvPr/>
          </p:nvSpPr>
          <p:spPr>
            <a:xfrm flipH="1">
              <a:off x="1079934" y="3591131"/>
              <a:ext cx="133099" cy="129622"/>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6" name="円/楕円 465"/>
            <p:cNvSpPr/>
            <p:nvPr/>
          </p:nvSpPr>
          <p:spPr>
            <a:xfrm flipH="1">
              <a:off x="2091886" y="3352483"/>
              <a:ext cx="133099" cy="12962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68" name="円/楕円 467"/>
            <p:cNvSpPr/>
            <p:nvPr/>
          </p:nvSpPr>
          <p:spPr>
            <a:xfrm flipH="1">
              <a:off x="950773" y="3579759"/>
              <a:ext cx="133099" cy="129622"/>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78" name="円/楕円 477"/>
            <p:cNvSpPr/>
            <p:nvPr/>
          </p:nvSpPr>
          <p:spPr>
            <a:xfrm rot="21446517">
              <a:off x="1088985" y="3753711"/>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79" name="円/楕円 478"/>
            <p:cNvSpPr/>
            <p:nvPr/>
          </p:nvSpPr>
          <p:spPr>
            <a:xfrm rot="21446517">
              <a:off x="1417261" y="3743077"/>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0" name="円/楕円 479"/>
            <p:cNvSpPr/>
            <p:nvPr/>
          </p:nvSpPr>
          <p:spPr>
            <a:xfrm rot="21446517">
              <a:off x="1308437" y="3533836"/>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1" name="円/楕円 480"/>
            <p:cNvSpPr/>
            <p:nvPr/>
          </p:nvSpPr>
          <p:spPr>
            <a:xfrm rot="21446517">
              <a:off x="1235935" y="3873148"/>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2" name="円/楕円 481"/>
            <p:cNvSpPr/>
            <p:nvPr/>
          </p:nvSpPr>
          <p:spPr>
            <a:xfrm rot="21446517">
              <a:off x="1703177" y="3480525"/>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3" name="円/楕円 482"/>
            <p:cNvSpPr/>
            <p:nvPr/>
          </p:nvSpPr>
          <p:spPr>
            <a:xfrm rot="21446517">
              <a:off x="1808872" y="3693805"/>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5" name="円/楕円 484"/>
            <p:cNvSpPr/>
            <p:nvPr/>
          </p:nvSpPr>
          <p:spPr>
            <a:xfrm rot="21446517">
              <a:off x="2010219" y="3805003"/>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6" name="円/楕円 485"/>
            <p:cNvSpPr/>
            <p:nvPr/>
          </p:nvSpPr>
          <p:spPr>
            <a:xfrm rot="21446517">
              <a:off x="2180468" y="3775092"/>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7" name="円/楕円 486"/>
            <p:cNvSpPr/>
            <p:nvPr/>
          </p:nvSpPr>
          <p:spPr>
            <a:xfrm rot="21446517">
              <a:off x="1624054" y="3810001"/>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8" name="円/楕円 487"/>
            <p:cNvSpPr/>
            <p:nvPr/>
          </p:nvSpPr>
          <p:spPr>
            <a:xfrm rot="21446517">
              <a:off x="2461491" y="3505806"/>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89" name="円/楕円 488"/>
            <p:cNvSpPr/>
            <p:nvPr/>
          </p:nvSpPr>
          <p:spPr>
            <a:xfrm rot="21446517">
              <a:off x="2562673" y="3898936"/>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0" name="円/楕円 489"/>
            <p:cNvSpPr/>
            <p:nvPr/>
          </p:nvSpPr>
          <p:spPr>
            <a:xfrm rot="21446517">
              <a:off x="3010839" y="3548873"/>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1" name="円/楕円 490"/>
            <p:cNvSpPr/>
            <p:nvPr/>
          </p:nvSpPr>
          <p:spPr>
            <a:xfrm rot="21446517">
              <a:off x="2683154" y="3559813"/>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2" name="円/楕円 491"/>
            <p:cNvSpPr/>
            <p:nvPr/>
          </p:nvSpPr>
          <p:spPr>
            <a:xfrm rot="21446517">
              <a:off x="2911719" y="3753297"/>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3" name="円/楕円 492"/>
            <p:cNvSpPr/>
            <p:nvPr/>
          </p:nvSpPr>
          <p:spPr>
            <a:xfrm rot="21446517">
              <a:off x="2336558" y="3681158"/>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4" name="円/楕円 493"/>
            <p:cNvSpPr/>
            <p:nvPr/>
          </p:nvSpPr>
          <p:spPr>
            <a:xfrm rot="21446517">
              <a:off x="3141988" y="3570848"/>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5" name="円/楕円 494"/>
            <p:cNvSpPr/>
            <p:nvPr/>
          </p:nvSpPr>
          <p:spPr>
            <a:xfrm rot="21446517">
              <a:off x="3495465" y="3841119"/>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6" name="円/楕円 495"/>
            <p:cNvSpPr/>
            <p:nvPr/>
          </p:nvSpPr>
          <p:spPr>
            <a:xfrm rot="21446517">
              <a:off x="3356524" y="3606276"/>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7" name="円/楕円 496"/>
            <p:cNvSpPr/>
            <p:nvPr/>
          </p:nvSpPr>
          <p:spPr>
            <a:xfrm rot="21446517">
              <a:off x="3224107" y="3795119"/>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8" name="円/楕円 497"/>
            <p:cNvSpPr/>
            <p:nvPr/>
          </p:nvSpPr>
          <p:spPr>
            <a:xfrm rot="21446517">
              <a:off x="3617418" y="3599876"/>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499" name="円/楕円 498"/>
            <p:cNvSpPr/>
            <p:nvPr/>
          </p:nvSpPr>
          <p:spPr>
            <a:xfrm rot="21446517">
              <a:off x="3848655" y="3463910"/>
              <a:ext cx="184731" cy="179904"/>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04" name="円/楕円 503"/>
            <p:cNvSpPr/>
            <p:nvPr/>
          </p:nvSpPr>
          <p:spPr>
            <a:xfrm rot="21446517">
              <a:off x="3673837" y="3817451"/>
              <a:ext cx="184731" cy="179904"/>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0" name="円/楕円 509"/>
            <p:cNvSpPr/>
            <p:nvPr/>
          </p:nvSpPr>
          <p:spPr>
            <a:xfrm rot="153483" flipH="1">
              <a:off x="3320441" y="4118798"/>
              <a:ext cx="330245" cy="321615"/>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1" name="円/楕円 510"/>
            <p:cNvSpPr/>
            <p:nvPr/>
          </p:nvSpPr>
          <p:spPr>
            <a:xfrm flipH="1">
              <a:off x="2511880" y="4104300"/>
              <a:ext cx="290200" cy="282619"/>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2" name="円/楕円 511"/>
            <p:cNvSpPr/>
            <p:nvPr/>
          </p:nvSpPr>
          <p:spPr>
            <a:xfrm flipH="1">
              <a:off x="2307631" y="3939817"/>
              <a:ext cx="290200" cy="282619"/>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3" name="円/楕円 512"/>
            <p:cNvSpPr/>
            <p:nvPr/>
          </p:nvSpPr>
          <p:spPr>
            <a:xfrm flipH="1">
              <a:off x="1310052" y="4015780"/>
              <a:ext cx="290200" cy="282619"/>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14" name="円/楕円 513"/>
            <p:cNvSpPr/>
            <p:nvPr/>
          </p:nvSpPr>
          <p:spPr>
            <a:xfrm flipH="1">
              <a:off x="1698528" y="3915725"/>
              <a:ext cx="290200" cy="282619"/>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23" name="円/楕円 522"/>
            <p:cNvSpPr/>
            <p:nvPr/>
          </p:nvSpPr>
          <p:spPr>
            <a:xfrm rot="21446517">
              <a:off x="1522367" y="4158978"/>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26" name="円/楕円 525"/>
            <p:cNvSpPr/>
            <p:nvPr/>
          </p:nvSpPr>
          <p:spPr>
            <a:xfrm rot="21446517">
              <a:off x="1989755" y="4380380"/>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28" name="円/楕円 527"/>
            <p:cNvSpPr/>
            <p:nvPr/>
          </p:nvSpPr>
          <p:spPr>
            <a:xfrm rot="21446517">
              <a:off x="1923416" y="3999943"/>
              <a:ext cx="402775" cy="392251"/>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0" name="円/楕円 529"/>
            <p:cNvSpPr/>
            <p:nvPr/>
          </p:nvSpPr>
          <p:spPr>
            <a:xfrm rot="21446517">
              <a:off x="1653947" y="4363783"/>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1" name="円/楕円 530"/>
            <p:cNvSpPr/>
            <p:nvPr/>
          </p:nvSpPr>
          <p:spPr>
            <a:xfrm rot="21446517">
              <a:off x="2669644" y="3897049"/>
              <a:ext cx="402775" cy="392251"/>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2" name="円/楕円 531"/>
            <p:cNvSpPr/>
            <p:nvPr/>
          </p:nvSpPr>
          <p:spPr>
            <a:xfrm rot="21446517">
              <a:off x="2540984" y="4412704"/>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33" name="円/楕円 532"/>
            <p:cNvSpPr/>
            <p:nvPr/>
          </p:nvSpPr>
          <p:spPr>
            <a:xfrm rot="21446517">
              <a:off x="3053275" y="3966449"/>
              <a:ext cx="402775" cy="392251"/>
            </a:xfrm>
            <a:prstGeom prst="ellipse">
              <a:avLst/>
            </a:prstGeom>
            <a:solidFill>
              <a:srgbClr val="00800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45" name="円/楕円 544"/>
            <p:cNvSpPr/>
            <p:nvPr/>
          </p:nvSpPr>
          <p:spPr>
            <a:xfrm rot="21446517">
              <a:off x="2968374" y="4371233"/>
              <a:ext cx="402775" cy="392251"/>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56" name="円/楕円 555"/>
            <p:cNvSpPr/>
            <p:nvPr/>
          </p:nvSpPr>
          <p:spPr>
            <a:xfrm rot="21446517">
              <a:off x="2465784" y="4418172"/>
              <a:ext cx="812148" cy="790927"/>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57" name="円/楕円 556"/>
            <p:cNvSpPr/>
            <p:nvPr/>
          </p:nvSpPr>
          <p:spPr>
            <a:xfrm rot="21446517">
              <a:off x="2103834" y="4773930"/>
              <a:ext cx="951310" cy="926453"/>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58" name="円/楕円 557"/>
            <p:cNvSpPr/>
            <p:nvPr/>
          </p:nvSpPr>
          <p:spPr>
            <a:xfrm rot="21446517">
              <a:off x="1865777" y="4422701"/>
              <a:ext cx="812148" cy="790927"/>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3" name="円/楕円 562"/>
            <p:cNvSpPr/>
            <p:nvPr/>
          </p:nvSpPr>
          <p:spPr>
            <a:xfrm flipV="1">
              <a:off x="4180035" y="263645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4" name="円/楕円 563"/>
            <p:cNvSpPr/>
            <p:nvPr/>
          </p:nvSpPr>
          <p:spPr>
            <a:xfrm flipV="1">
              <a:off x="4350572" y="261206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5" name="円/楕円 564"/>
            <p:cNvSpPr/>
            <p:nvPr/>
          </p:nvSpPr>
          <p:spPr>
            <a:xfrm flipV="1">
              <a:off x="4448911" y="268985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6" name="円/楕円 565"/>
            <p:cNvSpPr/>
            <p:nvPr/>
          </p:nvSpPr>
          <p:spPr>
            <a:xfrm flipV="1">
              <a:off x="4262873" y="254194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7" name="円/楕円 566"/>
            <p:cNvSpPr/>
            <p:nvPr/>
          </p:nvSpPr>
          <p:spPr>
            <a:xfrm flipV="1">
              <a:off x="4341675" y="266338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8" name="円/楕円 567"/>
            <p:cNvSpPr/>
            <p:nvPr/>
          </p:nvSpPr>
          <p:spPr>
            <a:xfrm flipV="1">
              <a:off x="4507634" y="264388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9" name="円/楕円 568"/>
            <p:cNvSpPr/>
            <p:nvPr/>
          </p:nvSpPr>
          <p:spPr>
            <a:xfrm flipV="1">
              <a:off x="4216311" y="266338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0" name="円/楕円 569"/>
            <p:cNvSpPr/>
            <p:nvPr/>
          </p:nvSpPr>
          <p:spPr>
            <a:xfrm flipV="1">
              <a:off x="4657494" y="268243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1" name="円/楕円 570"/>
            <p:cNvSpPr/>
            <p:nvPr/>
          </p:nvSpPr>
          <p:spPr>
            <a:xfrm flipV="1">
              <a:off x="4532130" y="268243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2" name="円/楕円 571"/>
            <p:cNvSpPr/>
            <p:nvPr/>
          </p:nvSpPr>
          <p:spPr>
            <a:xfrm>
              <a:off x="4293948" y="278297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3" name="円/楕円 572"/>
            <p:cNvSpPr/>
            <p:nvPr/>
          </p:nvSpPr>
          <p:spPr>
            <a:xfrm>
              <a:off x="4462317" y="273583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4" name="円/楕円 573"/>
            <p:cNvSpPr/>
            <p:nvPr/>
          </p:nvSpPr>
          <p:spPr>
            <a:xfrm>
              <a:off x="4443023" y="2860765"/>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5" name="円/楕円 574"/>
            <p:cNvSpPr/>
            <p:nvPr/>
          </p:nvSpPr>
          <p:spPr>
            <a:xfrm>
              <a:off x="4383515" y="274745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6" name="円/楕円 575"/>
            <p:cNvSpPr/>
            <p:nvPr/>
          </p:nvSpPr>
          <p:spPr>
            <a:xfrm>
              <a:off x="4256984" y="2712849"/>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7" name="円/楕円 576"/>
            <p:cNvSpPr/>
            <p:nvPr/>
          </p:nvSpPr>
          <p:spPr>
            <a:xfrm>
              <a:off x="4335786" y="283429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8" name="円/楕円 577"/>
            <p:cNvSpPr/>
            <p:nvPr/>
          </p:nvSpPr>
          <p:spPr>
            <a:xfrm>
              <a:off x="4501744" y="2814788"/>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79" name="円/楕円 578"/>
            <p:cNvSpPr/>
            <p:nvPr/>
          </p:nvSpPr>
          <p:spPr>
            <a:xfrm>
              <a:off x="4609767" y="280201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80" name="円/楕円 579"/>
            <p:cNvSpPr/>
            <p:nvPr/>
          </p:nvSpPr>
          <p:spPr>
            <a:xfrm>
              <a:off x="4572802" y="273189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81" name="円/楕円 580"/>
            <p:cNvSpPr/>
            <p:nvPr/>
          </p:nvSpPr>
          <p:spPr>
            <a:xfrm>
              <a:off x="4651605" y="285333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82" name="円/楕円 581"/>
            <p:cNvSpPr/>
            <p:nvPr/>
          </p:nvSpPr>
          <p:spPr>
            <a:xfrm>
              <a:off x="4526241" y="285333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83" name="円/楕円 582"/>
            <p:cNvSpPr/>
            <p:nvPr/>
          </p:nvSpPr>
          <p:spPr>
            <a:xfrm>
              <a:off x="4179816" y="2887237"/>
              <a:ext cx="90654" cy="8828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5" name="円/楕円 604"/>
            <p:cNvSpPr/>
            <p:nvPr/>
          </p:nvSpPr>
          <p:spPr>
            <a:xfrm flipV="1">
              <a:off x="427814" y="269618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6" name="円/楕円 605"/>
            <p:cNvSpPr/>
            <p:nvPr/>
          </p:nvSpPr>
          <p:spPr>
            <a:xfrm flipV="1">
              <a:off x="570815" y="267410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7" name="円/楕円 606"/>
            <p:cNvSpPr/>
            <p:nvPr/>
          </p:nvSpPr>
          <p:spPr>
            <a:xfrm flipV="1">
              <a:off x="551521" y="279902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8" name="円/楕円 607"/>
            <p:cNvSpPr/>
            <p:nvPr/>
          </p:nvSpPr>
          <p:spPr>
            <a:xfrm flipV="1">
              <a:off x="505417" y="269894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09" name="円/楕円 608"/>
            <p:cNvSpPr/>
            <p:nvPr/>
          </p:nvSpPr>
          <p:spPr>
            <a:xfrm flipV="1">
              <a:off x="444285" y="277255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0" name="円/楕円 609"/>
            <p:cNvSpPr/>
            <p:nvPr/>
          </p:nvSpPr>
          <p:spPr>
            <a:xfrm flipV="1">
              <a:off x="610243" y="275305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1" name="円/楕円 610"/>
            <p:cNvSpPr/>
            <p:nvPr/>
          </p:nvSpPr>
          <p:spPr>
            <a:xfrm flipV="1">
              <a:off x="806147" y="275371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2" name="円/楕円 611"/>
            <p:cNvSpPr/>
            <p:nvPr/>
          </p:nvSpPr>
          <p:spPr>
            <a:xfrm flipV="1">
              <a:off x="898413" y="268153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3" name="円/楕円 612"/>
            <p:cNvSpPr/>
            <p:nvPr/>
          </p:nvSpPr>
          <p:spPr>
            <a:xfrm flipV="1">
              <a:off x="879119" y="280645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4" name="円/楕円 613"/>
            <p:cNvSpPr/>
            <p:nvPr/>
          </p:nvSpPr>
          <p:spPr>
            <a:xfrm flipV="1">
              <a:off x="819611" y="269314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5" name="円/楕円 614"/>
            <p:cNvSpPr/>
            <p:nvPr/>
          </p:nvSpPr>
          <p:spPr>
            <a:xfrm flipV="1">
              <a:off x="693080" y="265854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6" name="円/楕円 615"/>
            <p:cNvSpPr/>
            <p:nvPr/>
          </p:nvSpPr>
          <p:spPr>
            <a:xfrm flipV="1">
              <a:off x="771883" y="277998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7" name="円/楕円 616"/>
            <p:cNvSpPr/>
            <p:nvPr/>
          </p:nvSpPr>
          <p:spPr>
            <a:xfrm flipV="1">
              <a:off x="937842" y="276048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8" name="円/楕円 617"/>
            <p:cNvSpPr/>
            <p:nvPr/>
          </p:nvSpPr>
          <p:spPr>
            <a:xfrm flipV="1">
              <a:off x="646519" y="277998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19" name="円/楕円 618"/>
            <p:cNvSpPr/>
            <p:nvPr/>
          </p:nvSpPr>
          <p:spPr>
            <a:xfrm flipV="1">
              <a:off x="1008899" y="267758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0" name="円/楕円 619"/>
            <p:cNvSpPr/>
            <p:nvPr/>
          </p:nvSpPr>
          <p:spPr>
            <a:xfrm flipV="1">
              <a:off x="1025756" y="277397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1" name="円/楕円 620"/>
            <p:cNvSpPr/>
            <p:nvPr/>
          </p:nvSpPr>
          <p:spPr>
            <a:xfrm>
              <a:off x="564926" y="284500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2" name="円/楕円 621"/>
            <p:cNvSpPr/>
            <p:nvPr/>
          </p:nvSpPr>
          <p:spPr>
            <a:xfrm>
              <a:off x="499528" y="286985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3" name="円/楕円 622"/>
            <p:cNvSpPr/>
            <p:nvPr/>
          </p:nvSpPr>
          <p:spPr>
            <a:xfrm>
              <a:off x="813722" y="286405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4" name="円/楕円 623"/>
            <p:cNvSpPr/>
            <p:nvPr/>
          </p:nvSpPr>
          <p:spPr>
            <a:xfrm flipH="1" flipV="1">
              <a:off x="641321" y="2784153"/>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5" name="円/楕円 624"/>
            <p:cNvSpPr/>
            <p:nvPr/>
          </p:nvSpPr>
          <p:spPr>
            <a:xfrm>
              <a:off x="1003010" y="2848490"/>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6" name="円/楕円 625"/>
            <p:cNvSpPr/>
            <p:nvPr/>
          </p:nvSpPr>
          <p:spPr>
            <a:xfrm>
              <a:off x="4506361" y="3357950"/>
              <a:ext cx="42467" cy="4193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7" name="円/楕円 626"/>
            <p:cNvSpPr/>
            <p:nvPr/>
          </p:nvSpPr>
          <p:spPr>
            <a:xfrm flipV="1">
              <a:off x="4395030" y="337341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8" name="円/楕円 627"/>
            <p:cNvSpPr/>
            <p:nvPr/>
          </p:nvSpPr>
          <p:spPr>
            <a:xfrm flipV="1">
              <a:off x="4560989" y="335390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29" name="円/楕円 628"/>
            <p:cNvSpPr/>
            <p:nvPr/>
          </p:nvSpPr>
          <p:spPr>
            <a:xfrm>
              <a:off x="4312278" y="343213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0" name="円/楕円 629"/>
            <p:cNvSpPr/>
            <p:nvPr/>
          </p:nvSpPr>
          <p:spPr>
            <a:xfrm>
              <a:off x="4323743" y="3436111"/>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1" name="円/楕円 630"/>
            <p:cNvSpPr/>
            <p:nvPr/>
          </p:nvSpPr>
          <p:spPr>
            <a:xfrm flipV="1">
              <a:off x="4311430" y="315529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2" name="円/楕円 631"/>
            <p:cNvSpPr/>
            <p:nvPr/>
          </p:nvSpPr>
          <p:spPr>
            <a:xfrm flipV="1">
              <a:off x="4370151" y="310931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3" name="円/楕円 632"/>
            <p:cNvSpPr/>
            <p:nvPr/>
          </p:nvSpPr>
          <p:spPr>
            <a:xfrm flipV="1">
              <a:off x="4520011" y="314786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4" name="円/楕円 633"/>
            <p:cNvSpPr/>
            <p:nvPr/>
          </p:nvSpPr>
          <p:spPr>
            <a:xfrm flipV="1">
              <a:off x="4394647" y="314786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5" name="円/楕円 634"/>
            <p:cNvSpPr/>
            <p:nvPr/>
          </p:nvSpPr>
          <p:spPr>
            <a:xfrm>
              <a:off x="4324835" y="3201274"/>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6" name="円/楕円 635"/>
            <p:cNvSpPr/>
            <p:nvPr/>
          </p:nvSpPr>
          <p:spPr>
            <a:xfrm>
              <a:off x="4305540" y="332620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7" name="円/楕円 636"/>
            <p:cNvSpPr/>
            <p:nvPr/>
          </p:nvSpPr>
          <p:spPr>
            <a:xfrm>
              <a:off x="4246032" y="3212886"/>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8" name="円/楕円 637"/>
            <p:cNvSpPr/>
            <p:nvPr/>
          </p:nvSpPr>
          <p:spPr>
            <a:xfrm>
              <a:off x="4364263" y="328022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39" name="円/楕円 638"/>
            <p:cNvSpPr/>
            <p:nvPr/>
          </p:nvSpPr>
          <p:spPr>
            <a:xfrm>
              <a:off x="4472284" y="3267453"/>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40" name="円/楕円 639"/>
            <p:cNvSpPr/>
            <p:nvPr/>
          </p:nvSpPr>
          <p:spPr>
            <a:xfrm>
              <a:off x="4435320" y="3197327"/>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41" name="円/楕円 640"/>
            <p:cNvSpPr/>
            <p:nvPr/>
          </p:nvSpPr>
          <p:spPr>
            <a:xfrm>
              <a:off x="4514123" y="331877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42" name="円/楕円 641"/>
            <p:cNvSpPr/>
            <p:nvPr/>
          </p:nvSpPr>
          <p:spPr>
            <a:xfrm>
              <a:off x="4388759" y="3318772"/>
              <a:ext cx="71237" cy="7034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3" name="円/楕円 652"/>
            <p:cNvSpPr/>
            <p:nvPr/>
          </p:nvSpPr>
          <p:spPr>
            <a:xfrm flipV="1">
              <a:off x="1968337" y="223317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4" name="円/楕円 653"/>
            <p:cNvSpPr/>
            <p:nvPr/>
          </p:nvSpPr>
          <p:spPr>
            <a:xfrm flipV="1">
              <a:off x="2315230" y="211567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5" name="円/楕円 654"/>
            <p:cNvSpPr/>
            <p:nvPr/>
          </p:nvSpPr>
          <p:spPr>
            <a:xfrm flipV="1">
              <a:off x="2295935" y="224060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6" name="円/楕円 655"/>
            <p:cNvSpPr/>
            <p:nvPr/>
          </p:nvSpPr>
          <p:spPr>
            <a:xfrm flipV="1">
              <a:off x="2188699" y="221413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7" name="円/楕円 656"/>
            <p:cNvSpPr/>
            <p:nvPr/>
          </p:nvSpPr>
          <p:spPr>
            <a:xfrm flipV="1">
              <a:off x="2354658" y="219462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8" name="円/楕円 657"/>
            <p:cNvSpPr/>
            <p:nvPr/>
          </p:nvSpPr>
          <p:spPr>
            <a:xfrm flipV="1">
              <a:off x="2063335" y="221413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59" name="円/楕円 658"/>
            <p:cNvSpPr/>
            <p:nvPr/>
          </p:nvSpPr>
          <p:spPr>
            <a:xfrm flipV="1">
              <a:off x="2500731" y="215680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0" name="円/楕円 659"/>
            <p:cNvSpPr/>
            <p:nvPr/>
          </p:nvSpPr>
          <p:spPr>
            <a:xfrm flipV="1">
              <a:off x="2631049" y="213471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1" name="円/楕円 660"/>
            <p:cNvSpPr/>
            <p:nvPr/>
          </p:nvSpPr>
          <p:spPr>
            <a:xfrm flipV="1">
              <a:off x="2565650" y="215956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2" name="円/楕円 661"/>
            <p:cNvSpPr/>
            <p:nvPr/>
          </p:nvSpPr>
          <p:spPr>
            <a:xfrm flipV="1">
              <a:off x="2425716" y="211172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3" name="円/楕円 662"/>
            <p:cNvSpPr/>
            <p:nvPr/>
          </p:nvSpPr>
          <p:spPr>
            <a:xfrm flipV="1">
              <a:off x="2504518" y="223317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4" name="円/楕円 663"/>
            <p:cNvSpPr/>
            <p:nvPr/>
          </p:nvSpPr>
          <p:spPr>
            <a:xfrm flipV="1">
              <a:off x="2657072" y="2226901"/>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5" name="円/楕円 664"/>
            <p:cNvSpPr/>
            <p:nvPr/>
          </p:nvSpPr>
          <p:spPr>
            <a:xfrm flipV="1">
              <a:off x="2442572" y="220812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6" name="円/楕円 665"/>
            <p:cNvSpPr/>
            <p:nvPr/>
          </p:nvSpPr>
          <p:spPr>
            <a:xfrm flipV="1">
              <a:off x="2797793" y="216861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7" name="円/楕円 666"/>
            <p:cNvSpPr/>
            <p:nvPr/>
          </p:nvSpPr>
          <p:spPr>
            <a:xfrm flipV="1">
              <a:off x="2939352" y="213471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8" name="円/楕円 667"/>
            <p:cNvSpPr/>
            <p:nvPr/>
          </p:nvSpPr>
          <p:spPr>
            <a:xfrm flipV="1">
              <a:off x="2860550" y="217279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69" name="円/楕円 668"/>
            <p:cNvSpPr/>
            <p:nvPr/>
          </p:nvSpPr>
          <p:spPr>
            <a:xfrm flipV="1">
              <a:off x="2747424" y="212496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0" name="円/楕円 669"/>
            <p:cNvSpPr/>
            <p:nvPr/>
          </p:nvSpPr>
          <p:spPr>
            <a:xfrm flipV="1">
              <a:off x="2812822" y="223317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1" name="円/楕円 670"/>
            <p:cNvSpPr/>
            <p:nvPr/>
          </p:nvSpPr>
          <p:spPr>
            <a:xfrm flipV="1">
              <a:off x="2978780" y="221366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2" name="円/楕円 671"/>
            <p:cNvSpPr/>
            <p:nvPr/>
          </p:nvSpPr>
          <p:spPr>
            <a:xfrm flipV="1">
              <a:off x="2700862" y="224640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3" name="円/楕円 672"/>
            <p:cNvSpPr/>
            <p:nvPr/>
          </p:nvSpPr>
          <p:spPr>
            <a:xfrm flipV="1">
              <a:off x="3036788" y="218765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4" name="円/楕円 673"/>
            <p:cNvSpPr/>
            <p:nvPr/>
          </p:nvSpPr>
          <p:spPr>
            <a:xfrm flipV="1">
              <a:off x="3063242" y="211753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5" name="円/楕円 674"/>
            <p:cNvSpPr/>
            <p:nvPr/>
          </p:nvSpPr>
          <p:spPr>
            <a:xfrm flipV="1">
              <a:off x="3142045" y="2238978"/>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6" name="円/楕円 675"/>
            <p:cNvSpPr/>
            <p:nvPr/>
          </p:nvSpPr>
          <p:spPr>
            <a:xfrm flipH="1" flipV="1">
              <a:off x="2058138" y="2218296"/>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7" name="円/楕円 676"/>
            <p:cNvSpPr/>
            <p:nvPr/>
          </p:nvSpPr>
          <p:spPr>
            <a:xfrm flipV="1">
              <a:off x="2518718" y="267784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8" name="円/楕円 677"/>
            <p:cNvSpPr/>
            <p:nvPr/>
          </p:nvSpPr>
          <p:spPr>
            <a:xfrm flipV="1">
              <a:off x="2865610" y="256034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79" name="円/楕円 678"/>
            <p:cNvSpPr/>
            <p:nvPr/>
          </p:nvSpPr>
          <p:spPr>
            <a:xfrm flipV="1">
              <a:off x="2846316" y="268527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0" name="円/楕円 679"/>
            <p:cNvSpPr/>
            <p:nvPr/>
          </p:nvSpPr>
          <p:spPr>
            <a:xfrm flipV="1">
              <a:off x="2739080" y="265880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1" name="円/楕円 680"/>
            <p:cNvSpPr/>
            <p:nvPr/>
          </p:nvSpPr>
          <p:spPr>
            <a:xfrm flipV="1">
              <a:off x="2905039" y="263929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2" name="円/楕円 681"/>
            <p:cNvSpPr/>
            <p:nvPr/>
          </p:nvSpPr>
          <p:spPr>
            <a:xfrm flipV="1">
              <a:off x="2613716" y="2658804"/>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3" name="円/楕円 682"/>
            <p:cNvSpPr/>
            <p:nvPr/>
          </p:nvSpPr>
          <p:spPr>
            <a:xfrm flipV="1">
              <a:off x="3051112" y="260147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4" name="円/楕円 683"/>
            <p:cNvSpPr/>
            <p:nvPr/>
          </p:nvSpPr>
          <p:spPr>
            <a:xfrm flipV="1">
              <a:off x="3181429" y="257938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5" name="円/楕円 684"/>
            <p:cNvSpPr/>
            <p:nvPr/>
          </p:nvSpPr>
          <p:spPr>
            <a:xfrm flipV="1">
              <a:off x="3116031" y="260423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6" name="円/楕円 685"/>
            <p:cNvSpPr/>
            <p:nvPr/>
          </p:nvSpPr>
          <p:spPr>
            <a:xfrm flipV="1">
              <a:off x="2976096" y="255640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7" name="円/楕円 686"/>
            <p:cNvSpPr/>
            <p:nvPr/>
          </p:nvSpPr>
          <p:spPr>
            <a:xfrm flipV="1">
              <a:off x="3054899" y="267784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8" name="円/楕円 687"/>
            <p:cNvSpPr/>
            <p:nvPr/>
          </p:nvSpPr>
          <p:spPr>
            <a:xfrm flipV="1">
              <a:off x="3207453" y="2671575"/>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89" name="円/楕円 688"/>
            <p:cNvSpPr/>
            <p:nvPr/>
          </p:nvSpPr>
          <p:spPr>
            <a:xfrm flipV="1">
              <a:off x="2992953" y="265279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0" name="円/楕円 689"/>
            <p:cNvSpPr/>
            <p:nvPr/>
          </p:nvSpPr>
          <p:spPr>
            <a:xfrm flipV="1">
              <a:off x="3348174" y="2613290"/>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1" name="円/楕円 690"/>
            <p:cNvSpPr/>
            <p:nvPr/>
          </p:nvSpPr>
          <p:spPr>
            <a:xfrm flipV="1">
              <a:off x="3489733" y="257938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2" name="円/楕円 691"/>
            <p:cNvSpPr/>
            <p:nvPr/>
          </p:nvSpPr>
          <p:spPr>
            <a:xfrm flipV="1">
              <a:off x="3410931" y="261747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3" name="円/楕円 692"/>
            <p:cNvSpPr/>
            <p:nvPr/>
          </p:nvSpPr>
          <p:spPr>
            <a:xfrm flipV="1">
              <a:off x="3297805" y="256963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4" name="円/楕円 693"/>
            <p:cNvSpPr/>
            <p:nvPr/>
          </p:nvSpPr>
          <p:spPr>
            <a:xfrm flipV="1">
              <a:off x="3363202" y="2677846"/>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5" name="円/楕円 694"/>
            <p:cNvSpPr/>
            <p:nvPr/>
          </p:nvSpPr>
          <p:spPr>
            <a:xfrm flipV="1">
              <a:off x="3529161" y="2658339"/>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6" name="円/楕円 695"/>
            <p:cNvSpPr/>
            <p:nvPr/>
          </p:nvSpPr>
          <p:spPr>
            <a:xfrm flipV="1">
              <a:off x="3251243" y="269108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7" name="円/楕円 696"/>
            <p:cNvSpPr/>
            <p:nvPr/>
          </p:nvSpPr>
          <p:spPr>
            <a:xfrm flipV="1">
              <a:off x="3587169" y="2632333"/>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8" name="円/楕円 697"/>
            <p:cNvSpPr/>
            <p:nvPr/>
          </p:nvSpPr>
          <p:spPr>
            <a:xfrm flipV="1">
              <a:off x="3613623" y="2562207"/>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699" name="円/楕円 698"/>
            <p:cNvSpPr/>
            <p:nvPr/>
          </p:nvSpPr>
          <p:spPr>
            <a:xfrm flipV="1">
              <a:off x="3692426" y="2683652"/>
              <a:ext cx="46562" cy="45979"/>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700" name="円/楕円 699"/>
            <p:cNvSpPr/>
            <p:nvPr/>
          </p:nvSpPr>
          <p:spPr>
            <a:xfrm flipH="1" flipV="1">
              <a:off x="2608519" y="2662970"/>
              <a:ext cx="45869" cy="45295"/>
            </a:xfrm>
            <a:prstGeom prst="ellipse">
              <a:avLst/>
            </a:prstGeom>
            <a:solidFill>
              <a:srgbClr val="F73B10"/>
            </a:solidFill>
            <a:ln>
              <a:noFill/>
            </a:ln>
            <a:effectLst>
              <a:glow>
                <a:schemeClr val="bg1">
                  <a:alpha val="60000"/>
                </a:schemeClr>
              </a:glow>
              <a:innerShdw blurRad="746125" dist="1384300" dir="2700000">
                <a:schemeClr val="bg2">
                  <a:lumMod val="90000"/>
                  <a:alpha val="78000"/>
                </a:scheme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sp>
          <p:nvSpPr>
            <p:cNvPr id="561" name="Shape 560"/>
            <p:cNvSpPr/>
            <p:nvPr/>
          </p:nvSpPr>
          <p:spPr>
            <a:xfrm>
              <a:off x="182859" y="1962320"/>
              <a:ext cx="4744892" cy="3540876"/>
            </a:xfrm>
            <a:prstGeom prst="funnel">
              <a:avLst/>
            </a:prstGeom>
            <a:solidFill>
              <a:schemeClr val="accent1">
                <a:lumMod val="20000"/>
                <a:lumOff val="80000"/>
                <a:alpha val="12000"/>
              </a:schemeClr>
            </a:solidFill>
            <a:ln>
              <a:solidFill>
                <a:schemeClr val="accent1">
                  <a:lumMod val="60000"/>
                  <a:lumOff val="40000"/>
                </a:schemeClr>
              </a:solidFill>
            </a:ln>
            <a:effectLst>
              <a:innerShdw blurRad="63500" dist="50800" dir="27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grpSp>
      <p:grpSp>
        <p:nvGrpSpPr>
          <p:cNvPr id="108" name="図形グループ 127"/>
          <p:cNvGrpSpPr/>
          <p:nvPr/>
        </p:nvGrpSpPr>
        <p:grpSpPr>
          <a:xfrm>
            <a:off x="2755008" y="3645024"/>
            <a:ext cx="5417392" cy="638788"/>
            <a:chOff x="2303639" y="3823831"/>
            <a:chExt cx="6111354" cy="1128497"/>
          </a:xfrm>
        </p:grpSpPr>
        <p:cxnSp>
          <p:nvCxnSpPr>
            <p:cNvPr id="126" name="直線矢印コネクタ 125"/>
            <p:cNvCxnSpPr>
              <a:stCxn id="650" idx="1"/>
            </p:cNvCxnSpPr>
            <p:nvPr/>
          </p:nvCxnSpPr>
          <p:spPr>
            <a:xfrm flipH="1">
              <a:off x="2303639" y="4388080"/>
              <a:ext cx="2823464" cy="32598"/>
            </a:xfrm>
            <a:prstGeom prst="straightConnector1">
              <a:avLst/>
            </a:prstGeom>
            <a:ln w="57150" cmpd="sng">
              <a:tailEnd type="arrow"/>
            </a:ln>
            <a:effectLst>
              <a:glow rad="63500">
                <a:schemeClr val="accent6">
                  <a:satMod val="175000"/>
                  <a:alpha val="40000"/>
                </a:schemeClr>
              </a:glow>
              <a:innerShdw blurRad="63500" dist="50800" dir="2700000">
                <a:prstClr val="black">
                  <a:alpha val="50000"/>
                </a:prstClr>
              </a:innerShdw>
            </a:effectLst>
          </p:spPr>
          <p:style>
            <a:lnRef idx="3">
              <a:schemeClr val="accent1"/>
            </a:lnRef>
            <a:fillRef idx="0">
              <a:schemeClr val="accent1"/>
            </a:fillRef>
            <a:effectRef idx="2">
              <a:schemeClr val="accent1"/>
            </a:effectRef>
            <a:fontRef idx="minor">
              <a:schemeClr val="tx1"/>
            </a:fontRef>
          </p:style>
        </p:cxnSp>
        <p:sp>
          <p:nvSpPr>
            <p:cNvPr id="650" name="角丸四角形 649"/>
            <p:cNvSpPr/>
            <p:nvPr/>
          </p:nvSpPr>
          <p:spPr bwMode="auto">
            <a:xfrm>
              <a:off x="5127103" y="3823831"/>
              <a:ext cx="3287890" cy="112849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rtlCol="0" anchor="t" anchorCtr="0" compatLnSpc="1">
              <a:prstTxWarp prst="textNoShape">
                <a:avLst/>
              </a:prstTxWarp>
            </a:bodyPr>
            <a:lstStyle/>
            <a:p>
              <a:r>
                <a:rPr lang="ja-JP" altLang="en-US" sz="2800" dirty="0" smtClean="0">
                  <a:solidFill>
                    <a:prstClr val="white"/>
                  </a:solidFill>
                  <a:latin typeface="Arial"/>
                  <a:ea typeface="ＭＳ Ｐゴシック" pitchFamily="50" charset="-128"/>
                  <a:cs typeface="Arial"/>
                </a:rPr>
                <a:t>データの粒子</a:t>
              </a:r>
              <a:endParaRPr lang="ja-JP" altLang="en-US" sz="2800" dirty="0" smtClean="0">
                <a:solidFill>
                  <a:srgbClr val="002060"/>
                </a:solidFill>
                <a:latin typeface="Arial"/>
                <a:ea typeface="ＭＳ Ｐゴシック" pitchFamily="50" charset="-128"/>
                <a:cs typeface="Arial"/>
              </a:endParaRPr>
            </a:p>
          </p:txBody>
        </p:sp>
      </p:grpSp>
      <p:cxnSp>
        <p:nvCxnSpPr>
          <p:cNvPr id="711" name="カギ線コネクタ 710"/>
          <p:cNvCxnSpPr>
            <a:endCxn id="201" idx="1"/>
          </p:cNvCxnSpPr>
          <p:nvPr/>
        </p:nvCxnSpPr>
        <p:spPr>
          <a:xfrm rot="10800000" flipV="1">
            <a:off x="2631990" y="2272878"/>
            <a:ext cx="5284052" cy="311977"/>
          </a:xfrm>
          <a:prstGeom prst="bentConnector2">
            <a:avLst/>
          </a:prstGeom>
          <a:ln w="57150" cmpd="sng">
            <a:headEnd type="none"/>
            <a:tailEnd type="arrow" w="med" len="med"/>
          </a:ln>
        </p:spPr>
        <p:style>
          <a:lnRef idx="2">
            <a:schemeClr val="accent1"/>
          </a:lnRef>
          <a:fillRef idx="0">
            <a:schemeClr val="accent1"/>
          </a:fillRef>
          <a:effectRef idx="1">
            <a:schemeClr val="accent1"/>
          </a:effectRef>
          <a:fontRef idx="minor">
            <a:schemeClr val="tx1"/>
          </a:fontRef>
        </p:style>
      </p:cxnSp>
      <p:sp>
        <p:nvSpPr>
          <p:cNvPr id="524" name="テキスト ボックス 523"/>
          <p:cNvSpPr txBox="1"/>
          <p:nvPr/>
        </p:nvSpPr>
        <p:spPr>
          <a:xfrm>
            <a:off x="107504" y="6012577"/>
            <a:ext cx="8820472" cy="584775"/>
          </a:xfrm>
          <a:prstGeom prst="rect">
            <a:avLst/>
          </a:prstGeom>
          <a:solidFill>
            <a:schemeClr val="bg1"/>
          </a:solidFill>
          <a:ln w="19050">
            <a:solidFill>
              <a:srgbClr val="FF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457200" fontAlgn="auto">
              <a:spcBef>
                <a:spcPts val="0"/>
              </a:spcBef>
              <a:spcAft>
                <a:spcPts val="0"/>
              </a:spcAft>
            </a:pPr>
            <a:r>
              <a:rPr lang="ja-JP" altLang="en-US" sz="3200" dirty="0" smtClean="0">
                <a:solidFill>
                  <a:prstClr val="black"/>
                </a:solidFill>
                <a:latin typeface="ＭＳ Ｐゴシック" pitchFamily="50" charset="-128"/>
                <a:ea typeface="ＭＳ Ｐゴシック" pitchFamily="50" charset="-128"/>
                <a:cs typeface="Arial"/>
              </a:rPr>
              <a:t>多様性を獲得し、解析手法</a:t>
            </a:r>
            <a:r>
              <a:rPr lang="ja-JP" altLang="en-US" sz="3200" dirty="0">
                <a:solidFill>
                  <a:prstClr val="black"/>
                </a:solidFill>
                <a:latin typeface="ＭＳ Ｐゴシック" pitchFamily="50" charset="-128"/>
                <a:ea typeface="ＭＳ Ｐゴシック" pitchFamily="50" charset="-128"/>
                <a:cs typeface="Arial"/>
              </a:rPr>
              <a:t>の</a:t>
            </a:r>
            <a:r>
              <a:rPr lang="ja-JP" altLang="en-US" sz="3200" dirty="0" smtClean="0">
                <a:solidFill>
                  <a:prstClr val="black"/>
                </a:solidFill>
                <a:latin typeface="ＭＳ Ｐゴシック" pitchFamily="50" charset="-128"/>
                <a:ea typeface="ＭＳ Ｐゴシック" pitchFamily="50" charset="-128"/>
                <a:cs typeface="Arial"/>
              </a:rPr>
              <a:t>精度・効率</a:t>
            </a:r>
            <a:r>
              <a:rPr lang="ja-JP" altLang="en-US" sz="3200" dirty="0">
                <a:solidFill>
                  <a:prstClr val="black"/>
                </a:solidFill>
                <a:latin typeface="ＭＳ Ｐゴシック" pitchFamily="50" charset="-128"/>
                <a:ea typeface="ＭＳ Ｐゴシック" pitchFamily="50" charset="-128"/>
                <a:cs typeface="Arial"/>
              </a:rPr>
              <a:t>を</a:t>
            </a:r>
            <a:r>
              <a:rPr lang="ja-JP" altLang="en-US" sz="3200" dirty="0" smtClean="0">
                <a:solidFill>
                  <a:prstClr val="black"/>
                </a:solidFill>
                <a:latin typeface="ＭＳ Ｐゴシック" pitchFamily="50" charset="-128"/>
                <a:ea typeface="ＭＳ Ｐゴシック" pitchFamily="50" charset="-128"/>
                <a:cs typeface="Arial"/>
              </a:rPr>
              <a:t>向上</a:t>
            </a:r>
            <a:endParaRPr lang="en-US" altLang="ja-JP" sz="3200" dirty="0" smtClean="0">
              <a:solidFill>
                <a:prstClr val="black"/>
              </a:solidFill>
              <a:latin typeface="ＭＳ Ｐゴシック" pitchFamily="50" charset="-128"/>
              <a:ea typeface="ＭＳ Ｐゴシック" pitchFamily="50" charset="-128"/>
              <a:cs typeface="Arial"/>
            </a:endParaRPr>
          </a:p>
        </p:txBody>
      </p:sp>
      <p:cxnSp>
        <p:nvCxnSpPr>
          <p:cNvPr id="726" name="カギ線コネクタ 725"/>
          <p:cNvCxnSpPr/>
          <p:nvPr/>
        </p:nvCxnSpPr>
        <p:spPr>
          <a:xfrm rot="10800000">
            <a:off x="2525213" y="5503196"/>
            <a:ext cx="4350793" cy="298458"/>
          </a:xfrm>
          <a:prstGeom prst="bentConnector3">
            <a:avLst>
              <a:gd name="adj1" fmla="val 99451"/>
            </a:avLst>
          </a:prstGeom>
          <a:ln w="57150" cmpd="sng">
            <a:headEnd type="none"/>
            <a:tailEnd type="arrow" w="med" len="med"/>
          </a:ln>
        </p:spPr>
        <p:style>
          <a:lnRef idx="2">
            <a:schemeClr val="accent1"/>
          </a:lnRef>
          <a:fillRef idx="0">
            <a:schemeClr val="accent1"/>
          </a:fillRef>
          <a:effectRef idx="1">
            <a:schemeClr val="accent1"/>
          </a:effectRef>
          <a:fontRef idx="minor">
            <a:schemeClr val="tx1"/>
          </a:fontRef>
        </p:style>
      </p:cxnSp>
      <p:sp>
        <p:nvSpPr>
          <p:cNvPr id="516" name="Rectangle 2"/>
          <p:cNvSpPr txBox="1">
            <a:spLocks noChangeArrowheads="1"/>
          </p:cNvSpPr>
          <p:nvPr/>
        </p:nvSpPr>
        <p:spPr>
          <a:xfrm>
            <a:off x="0" y="0"/>
            <a:ext cx="9144000" cy="765175"/>
          </a:xfrm>
          <a:prstGeom prst="rect">
            <a:avLst/>
          </a:prstGeom>
          <a:gradFill rotWithShape="1">
            <a:gsLst>
              <a:gs pos="0">
                <a:srgbClr val="006600"/>
              </a:gs>
              <a:gs pos="100000">
                <a:srgbClr val="008000"/>
              </a:gs>
            </a:gsLst>
            <a:lin ang="5400000" scaled="1"/>
          </a:gradFill>
          <a:ln w="9525" cap="flat" cmpd="sng" algn="ctr">
            <a:solidFill>
              <a:schemeClr val="accent1">
                <a:shade val="95000"/>
                <a:satMod val="105000"/>
              </a:schemeClr>
            </a:solidFill>
            <a:prstDash val="solid"/>
          </a:ln>
          <a:effectLst>
            <a:outerShdw dist="53882" dir="2700000" algn="ctr" rotWithShape="0">
              <a:schemeClr val="bg2">
                <a:alpha val="50000"/>
              </a:scheme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HGP創英角ﾎﾟｯﾌﾟ体" pitchFamily="50" charset="-128"/>
                <a:ea typeface="HGP創英角ﾎﾟｯﾌﾟ体" pitchFamily="50" charset="-128"/>
                <a:cs typeface="Arial Black"/>
              </a:rPr>
              <a:t>データの粒子 ： 個と全との間に</a:t>
            </a:r>
          </a:p>
        </p:txBody>
      </p:sp>
    </p:spTree>
    <p:extLst>
      <p:ext uri="{BB962C8B-B14F-4D97-AF65-F5344CB8AC3E}">
        <p14:creationId xmlns:p14="http://schemas.microsoft.com/office/powerpoint/2010/main" val="12771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179512" y="1272526"/>
            <a:ext cx="2880320" cy="5396833"/>
          </a:xfrm>
        </p:spPr>
        <p:txBody>
          <a:bodyPr/>
          <a:lstStyle/>
          <a:p>
            <a:pPr algn="l" eaLnBrk="1" hangingPunct="1">
              <a:defRPr/>
            </a:pPr>
            <a:r>
              <a:rPr lang="ja-JP" altLang="en-US" sz="2800" dirty="0" smtClean="0">
                <a:solidFill>
                  <a:srgbClr val="0000FF"/>
                </a:solidFill>
              </a:rPr>
              <a:t>宇野 毅明</a:t>
            </a:r>
            <a:endParaRPr lang="en-US" altLang="ja-JP" sz="2800" dirty="0" smtClean="0">
              <a:solidFill>
                <a:srgbClr val="0000FF"/>
              </a:solidFill>
            </a:endParaRPr>
          </a:p>
          <a:p>
            <a:pPr algn="l" eaLnBrk="1" hangingPunct="1">
              <a:defRPr/>
            </a:pPr>
            <a:r>
              <a:rPr lang="ja-JP" altLang="en-US" sz="2400" dirty="0"/>
              <a:t>　</a:t>
            </a:r>
            <a:r>
              <a:rPr lang="ja-JP" altLang="en-US" sz="2400" dirty="0" smtClean="0"/>
              <a:t>国立情報学研究所</a:t>
            </a:r>
            <a:endParaRPr lang="en-US" altLang="ja-JP" sz="2400" dirty="0" smtClean="0"/>
          </a:p>
          <a:p>
            <a:pPr algn="l" eaLnBrk="1" hangingPunct="1">
              <a:defRPr/>
            </a:pPr>
            <a:endParaRPr lang="en-US" altLang="ja-JP" sz="2400" dirty="0"/>
          </a:p>
          <a:p>
            <a:pPr algn="l" eaLnBrk="1" hangingPunct="1">
              <a:defRPr/>
            </a:pPr>
            <a:r>
              <a:rPr lang="ja-JP" altLang="en-US" sz="2800" dirty="0" smtClean="0">
                <a:solidFill>
                  <a:srgbClr val="0000FF"/>
                </a:solidFill>
              </a:rPr>
              <a:t>有村 博紀</a:t>
            </a:r>
            <a:endParaRPr lang="en-US" altLang="ja-JP" sz="2800" dirty="0">
              <a:solidFill>
                <a:srgbClr val="0000FF"/>
              </a:solidFill>
            </a:endParaRPr>
          </a:p>
          <a:p>
            <a:pPr algn="l" eaLnBrk="1" hangingPunct="1">
              <a:defRPr/>
            </a:pPr>
            <a:r>
              <a:rPr lang="ja-JP" altLang="en-US" sz="2400" dirty="0"/>
              <a:t>　</a:t>
            </a:r>
            <a:r>
              <a:rPr lang="ja-JP" altLang="en-US" sz="2400" dirty="0" smtClean="0"/>
              <a:t>北海道大学</a:t>
            </a:r>
            <a:endParaRPr lang="en-US" altLang="ja-JP" sz="2400" dirty="0"/>
          </a:p>
          <a:p>
            <a:pPr algn="l" eaLnBrk="1" hangingPunct="1">
              <a:defRPr/>
            </a:pPr>
            <a:endParaRPr lang="en-US" altLang="ja-JP" sz="2400" dirty="0" smtClean="0"/>
          </a:p>
          <a:p>
            <a:pPr algn="l" eaLnBrk="1" hangingPunct="1">
              <a:defRPr/>
            </a:pPr>
            <a:r>
              <a:rPr lang="ja-JP" altLang="en-US" sz="2800" dirty="0" smtClean="0">
                <a:solidFill>
                  <a:srgbClr val="0000FF"/>
                </a:solidFill>
              </a:rPr>
              <a:t>羽室 行信</a:t>
            </a:r>
            <a:endParaRPr lang="en-US" altLang="ja-JP" sz="2800" dirty="0">
              <a:solidFill>
                <a:srgbClr val="0000FF"/>
              </a:solidFill>
            </a:endParaRPr>
          </a:p>
          <a:p>
            <a:pPr algn="l" eaLnBrk="1" hangingPunct="1">
              <a:defRPr/>
            </a:pPr>
            <a:r>
              <a:rPr lang="ja-JP" altLang="en-US" sz="2400" dirty="0"/>
              <a:t>　関西学院</a:t>
            </a:r>
            <a:r>
              <a:rPr lang="ja-JP" altLang="en-US" sz="2400" dirty="0" smtClean="0"/>
              <a:t>大学</a:t>
            </a:r>
            <a:endParaRPr lang="en-US" altLang="ja-JP" sz="2400" dirty="0"/>
          </a:p>
          <a:p>
            <a:pPr algn="l" eaLnBrk="1" hangingPunct="1">
              <a:defRPr/>
            </a:pPr>
            <a:endParaRPr lang="en-US" altLang="ja-JP" sz="2400" dirty="0" smtClean="0"/>
          </a:p>
          <a:p>
            <a:pPr algn="l" eaLnBrk="1" hangingPunct="1">
              <a:defRPr/>
            </a:pPr>
            <a:r>
              <a:rPr lang="ja-JP" altLang="en-US" sz="2800" dirty="0" smtClean="0">
                <a:solidFill>
                  <a:srgbClr val="0000FF"/>
                </a:solidFill>
              </a:rPr>
              <a:t>山本 章博</a:t>
            </a:r>
            <a:endParaRPr lang="en-US" altLang="ja-JP" sz="2800" dirty="0">
              <a:solidFill>
                <a:srgbClr val="0000FF"/>
              </a:solidFill>
            </a:endParaRPr>
          </a:p>
          <a:p>
            <a:pPr algn="l" eaLnBrk="1" hangingPunct="1">
              <a:defRPr/>
            </a:pPr>
            <a:r>
              <a:rPr lang="ja-JP" altLang="en-US" sz="2400" dirty="0"/>
              <a:t>　京都</a:t>
            </a:r>
            <a:r>
              <a:rPr lang="ja-JP" altLang="en-US" sz="2400" dirty="0" smtClean="0"/>
              <a:t>大学</a:t>
            </a:r>
            <a:endParaRPr lang="en-US" altLang="ja-JP" sz="2400" dirty="0"/>
          </a:p>
          <a:p>
            <a:pPr algn="l" eaLnBrk="1" hangingPunct="1">
              <a:defRPr/>
            </a:pPr>
            <a:endParaRPr lang="en-US" altLang="ja-JP" sz="2400" dirty="0" smtClean="0"/>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今日</a:t>
            </a:r>
            <a:r>
              <a:rPr lang="ja-JP" altLang="en-US" sz="4000" dirty="0" smtClean="0">
                <a:solidFill>
                  <a:schemeClr val="bg1"/>
                </a:solidFill>
                <a:effectLst>
                  <a:outerShdw blurRad="38100" dist="38100" dir="2700000" algn="tl">
                    <a:srgbClr val="000000"/>
                  </a:outerShdw>
                </a:effectLst>
              </a:rPr>
              <a:t>の</a:t>
            </a:r>
            <a:r>
              <a:rPr lang="ja-JP" altLang="en-US" sz="4000" dirty="0">
                <a:solidFill>
                  <a:schemeClr val="bg1"/>
                </a:solidFill>
                <a:effectLst>
                  <a:outerShdw blurRad="38100" dist="38100" dir="2700000" algn="tl">
                    <a:srgbClr val="000000"/>
                  </a:outerShdw>
                </a:effectLst>
              </a:rPr>
              <a:t>メンバー</a:t>
            </a:r>
            <a:endParaRPr lang="ja-JP" altLang="en-US" sz="4000" dirty="0" smtClean="0">
              <a:solidFill>
                <a:schemeClr val="bg1"/>
              </a:solidFill>
              <a:effectLst>
                <a:outerShdw blurRad="38100" dist="38100" dir="2700000" algn="tl">
                  <a:srgbClr val="000000"/>
                </a:outerShdw>
              </a:effectLst>
            </a:endParaRPr>
          </a:p>
        </p:txBody>
      </p:sp>
      <p:sp>
        <p:nvSpPr>
          <p:cNvPr id="4" name="角丸四角形 3"/>
          <p:cNvSpPr/>
          <p:nvPr/>
        </p:nvSpPr>
        <p:spPr>
          <a:xfrm>
            <a:off x="3131840" y="2518400"/>
            <a:ext cx="1479118" cy="1113117"/>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4919" t="3773" r="-10235" b="-3773"/>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5" name="角丸四角形 4"/>
          <p:cNvSpPr/>
          <p:nvPr/>
        </p:nvSpPr>
        <p:spPr>
          <a:xfrm>
            <a:off x="3131840" y="3933056"/>
            <a:ext cx="1479118" cy="1113117"/>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1359" t="-22181" r="-1041" b="-38591"/>
            </a:stretch>
          </a:blipFill>
        </p:spPr>
        <p:style>
          <a:lnRef idx="1">
            <a:schemeClr val="lt1">
              <a:hueOff val="0"/>
              <a:satOff val="0"/>
              <a:lumOff val="0"/>
              <a:alphaOff val="0"/>
            </a:schemeClr>
          </a:lnRef>
          <a:fillRef idx="1">
            <a:scrgbClr r="0" g="0" b="0"/>
          </a:fillRef>
          <a:effectRef idx="1">
            <a:schemeClr val="accent6">
              <a:tint val="50000"/>
              <a:hueOff val="-46240"/>
              <a:satOff val="-620"/>
              <a:lumOff val="4165"/>
              <a:alphaOff val="0"/>
            </a:schemeClr>
          </a:effectRef>
          <a:fontRef idx="minor">
            <a:schemeClr val="lt1">
              <a:hueOff val="0"/>
              <a:satOff val="0"/>
              <a:lumOff val="0"/>
              <a:alphaOff val="0"/>
            </a:schemeClr>
          </a:fontRef>
        </p:style>
        <p:txBody>
          <a:bodyPr/>
          <a:lstStyle/>
          <a:p>
            <a:endParaRPr lang="ja-JP" altLang="en-US"/>
          </a:p>
        </p:txBody>
      </p:sp>
      <p:sp>
        <p:nvSpPr>
          <p:cNvPr id="6" name="角丸四角形 5"/>
          <p:cNvSpPr/>
          <p:nvPr/>
        </p:nvSpPr>
        <p:spPr>
          <a:xfrm>
            <a:off x="3131840" y="5371728"/>
            <a:ext cx="1479118" cy="1113117"/>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10666" t="-43000" r="-10350" b="-43000"/>
            </a:stretch>
          </a:blipFill>
        </p:spPr>
        <p:style>
          <a:lnRef idx="1">
            <a:schemeClr val="lt1">
              <a:hueOff val="0"/>
              <a:satOff val="0"/>
              <a:lumOff val="0"/>
              <a:alphaOff val="0"/>
            </a:schemeClr>
          </a:lnRef>
          <a:fillRef idx="1">
            <a:scrgbClr r="0" g="0" b="0"/>
          </a:fillRef>
          <a:effectRef idx="1">
            <a:schemeClr val="accent6">
              <a:tint val="50000"/>
              <a:hueOff val="-92479"/>
              <a:satOff val="-1241"/>
              <a:lumOff val="8330"/>
              <a:alphaOff val="0"/>
            </a:schemeClr>
          </a:effectRef>
          <a:fontRef idx="minor">
            <a:schemeClr val="lt1">
              <a:hueOff val="0"/>
              <a:satOff val="0"/>
              <a:lumOff val="0"/>
              <a:alphaOff val="0"/>
            </a:schemeClr>
          </a:fontRef>
        </p:style>
        <p:txBody>
          <a:bodyPr/>
          <a:lstStyle/>
          <a:p>
            <a:endParaRPr lang="ja-JP" altLang="en-US"/>
          </a:p>
        </p:txBody>
      </p:sp>
      <p:sp>
        <p:nvSpPr>
          <p:cNvPr id="7" name="角丸四角形 6"/>
          <p:cNvSpPr/>
          <p:nvPr/>
        </p:nvSpPr>
        <p:spPr>
          <a:xfrm>
            <a:off x="3131840" y="1124744"/>
            <a:ext cx="1479118" cy="1137133"/>
          </a:xfrm>
          <a:prstGeom prst="roundRect">
            <a:avLst>
              <a:gd name="adj" fmla="val 10000"/>
            </a:avLst>
          </a:prstGeom>
          <a:blipFill dpi="0" rotWithShape="1">
            <a:blip r:embed="rId6"/>
            <a:srcRect/>
            <a:stretch>
              <a:fillRect l="-7692" t="-26316" r="-4584" b="-41922"/>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cxnSp>
        <p:nvCxnSpPr>
          <p:cNvPr id="8" name="直線コネクタ 7"/>
          <p:cNvCxnSpPr/>
          <p:nvPr/>
        </p:nvCxnSpPr>
        <p:spPr bwMode="auto">
          <a:xfrm>
            <a:off x="1835696" y="2420888"/>
            <a:ext cx="2580077" cy="0"/>
          </a:xfrm>
          <a:prstGeom prst="line">
            <a:avLst/>
          </a:prstGeom>
          <a:solidFill>
            <a:schemeClr val="bg1"/>
          </a:solidFill>
          <a:ln w="19050" cap="flat" cmpd="sng" algn="ctr">
            <a:solidFill>
              <a:srgbClr val="0070C0"/>
            </a:solidFill>
            <a:prstDash val="solid"/>
            <a:round/>
            <a:headEnd type="none" w="med" len="med"/>
            <a:tailEnd type="none" w="med" len="med"/>
          </a:ln>
          <a:effectLst>
            <a:outerShdw dist="53882" dir="2700000" algn="ctr" rotWithShape="0">
              <a:schemeClr val="bg2">
                <a:alpha val="50000"/>
              </a:schemeClr>
            </a:outerShdw>
          </a:effectLst>
        </p:spPr>
      </p:cxnSp>
      <p:cxnSp>
        <p:nvCxnSpPr>
          <p:cNvPr id="12" name="直線コネクタ 11"/>
          <p:cNvCxnSpPr/>
          <p:nvPr/>
        </p:nvCxnSpPr>
        <p:spPr bwMode="auto">
          <a:xfrm>
            <a:off x="1835696" y="3789040"/>
            <a:ext cx="2580077" cy="0"/>
          </a:xfrm>
          <a:prstGeom prst="line">
            <a:avLst/>
          </a:prstGeom>
          <a:solidFill>
            <a:schemeClr val="bg1"/>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cxnSp>
      <p:cxnSp>
        <p:nvCxnSpPr>
          <p:cNvPr id="13" name="直線コネクタ 12"/>
          <p:cNvCxnSpPr/>
          <p:nvPr/>
        </p:nvCxnSpPr>
        <p:spPr bwMode="auto">
          <a:xfrm>
            <a:off x="1835696" y="5229200"/>
            <a:ext cx="2580077" cy="0"/>
          </a:xfrm>
          <a:prstGeom prst="line">
            <a:avLst/>
          </a:prstGeom>
          <a:solidFill>
            <a:schemeClr val="bg1"/>
          </a:solidFill>
          <a:ln w="19050" cap="flat" cmpd="sng" algn="ctr">
            <a:solidFill>
              <a:srgbClr val="0070C0"/>
            </a:solidFill>
            <a:prstDash val="solid"/>
            <a:round/>
            <a:headEnd type="none" w="med" len="med"/>
            <a:tailEnd type="none" w="med" len="med"/>
          </a:ln>
          <a:effectLst>
            <a:outerShdw dist="53882" dir="2700000" algn="ctr" rotWithShape="0">
              <a:schemeClr val="bg2">
                <a:alpha val="50000"/>
              </a:schemeClr>
            </a:outerShdw>
          </a:effectLst>
        </p:spPr>
      </p:cxnSp>
      <p:sp>
        <p:nvSpPr>
          <p:cNvPr id="15" name="四角形吹き出し 14"/>
          <p:cNvSpPr/>
          <p:nvPr/>
        </p:nvSpPr>
        <p:spPr bwMode="auto">
          <a:xfrm>
            <a:off x="5220072" y="1112303"/>
            <a:ext cx="3096344" cy="876537"/>
          </a:xfrm>
          <a:prstGeom prst="wedgeRectCallout">
            <a:avLst>
              <a:gd name="adj1" fmla="val -62653"/>
              <a:gd name="adj2" fmla="val 43894"/>
            </a:avLst>
          </a:prstGeom>
          <a:solidFill>
            <a:schemeClr val="bg1"/>
          </a:solidFill>
          <a:ln w="19050" cap="flat" cmpd="sng" algn="ctr">
            <a:solidFill>
              <a:srgbClr val="0070C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rPr>
              <a:t>「かたまり」の抽出</a:t>
            </a:r>
            <a:endParaRPr kumimoji="1"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高速計算とマイニング</a:t>
            </a:r>
            <a:endParaRPr kumimoji="1"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18" name="直線コネクタ 17"/>
          <p:cNvCxnSpPr/>
          <p:nvPr/>
        </p:nvCxnSpPr>
        <p:spPr bwMode="auto">
          <a:xfrm>
            <a:off x="1841801" y="6669359"/>
            <a:ext cx="2580077" cy="0"/>
          </a:xfrm>
          <a:prstGeom prst="line">
            <a:avLst/>
          </a:prstGeom>
          <a:solidFill>
            <a:schemeClr val="bg1"/>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cxnSp>
      <p:sp>
        <p:nvSpPr>
          <p:cNvPr id="19" name="四角形吹き出し 18"/>
          <p:cNvSpPr/>
          <p:nvPr/>
        </p:nvSpPr>
        <p:spPr bwMode="auto">
          <a:xfrm>
            <a:off x="5220072" y="3970942"/>
            <a:ext cx="3096344" cy="882784"/>
          </a:xfrm>
          <a:prstGeom prst="wedgeRectCallout">
            <a:avLst>
              <a:gd name="adj1" fmla="val -62653"/>
              <a:gd name="adj2" fmla="val 43894"/>
            </a:avLst>
          </a:prstGeom>
          <a:solidFill>
            <a:schemeClr val="bg1"/>
          </a:solidFill>
          <a:ln w="19050" cap="flat" cmpd="sng" algn="ctr">
            <a:solidFill>
              <a:srgbClr val="0070C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実応用、可視化</a:t>
            </a:r>
            <a:endParaRPr lang="en-US" altLang="ja-JP" dirty="0" smtClean="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金融ビジネスデータ</a:t>
            </a:r>
            <a:endParaRPr kumimoji="1"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0" name="四角形吹き出し 19"/>
          <p:cNvSpPr/>
          <p:nvPr/>
        </p:nvSpPr>
        <p:spPr bwMode="auto">
          <a:xfrm>
            <a:off x="5724128" y="2568425"/>
            <a:ext cx="3096344" cy="882784"/>
          </a:xfrm>
          <a:prstGeom prst="wedgeRectCallout">
            <a:avLst>
              <a:gd name="adj1" fmla="val -80091"/>
              <a:gd name="adj2" fmla="val -9376"/>
            </a:avLst>
          </a:prstGeom>
          <a:solidFill>
            <a:schemeClr val="bg1"/>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モバイルデータ</a:t>
            </a:r>
            <a:endParaRPr lang="en-US" altLang="ja-JP" dirty="0" smtClean="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位置情報のモデル</a:t>
            </a:r>
            <a:endParaRPr lang="en-US" altLang="ja-JP" dirty="0" smtClean="0">
              <a:solidFill>
                <a:schemeClr val="tx1"/>
              </a:solidFill>
            </a:endParaRPr>
          </a:p>
        </p:txBody>
      </p:sp>
      <p:sp>
        <p:nvSpPr>
          <p:cNvPr id="21" name="四角形吹き出し 20"/>
          <p:cNvSpPr/>
          <p:nvPr/>
        </p:nvSpPr>
        <p:spPr bwMode="auto">
          <a:xfrm>
            <a:off x="5724128" y="5371728"/>
            <a:ext cx="3096344" cy="882784"/>
          </a:xfrm>
          <a:prstGeom prst="wedgeRectCallout">
            <a:avLst>
              <a:gd name="adj1" fmla="val -80091"/>
              <a:gd name="adj2" fmla="val -9376"/>
            </a:avLst>
          </a:prstGeom>
          <a:solidFill>
            <a:schemeClr val="bg1"/>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tx1"/>
                </a:solidFill>
              </a:rPr>
              <a:t>機械</a:t>
            </a:r>
            <a:r>
              <a:rPr lang="ja-JP" altLang="en-US" dirty="0" smtClean="0">
                <a:solidFill>
                  <a:schemeClr val="tx1"/>
                </a:solidFill>
              </a:rPr>
              <a:t>学習・理論</a:t>
            </a:r>
            <a:endParaRPr lang="en-US" altLang="ja-JP" dirty="0" smtClean="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tx1"/>
                </a:solidFill>
              </a:rPr>
              <a:t>プライバシ</a:t>
            </a:r>
            <a:endParaRPr kumimoji="1"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3600" dirty="0" smtClean="0">
                <a:solidFill>
                  <a:schemeClr val="bg1"/>
                </a:solidFill>
                <a:effectLst>
                  <a:outerShdw blurRad="38100" dist="38100" dir="2700000" algn="tl">
                    <a:srgbClr val="000000"/>
                  </a:outerShdw>
                </a:effectLst>
              </a:rPr>
              <a:t>国立情報学研究所　宇野 毅明</a:t>
            </a:r>
            <a:endParaRPr lang="ja-JP" altLang="en-US" sz="2800" dirty="0" smtClean="0">
              <a:solidFill>
                <a:schemeClr val="bg1"/>
              </a:solidFill>
              <a:effectLst>
                <a:outerShdw blurRad="38100" dist="38100" dir="2700000" algn="tl">
                  <a:srgbClr val="000000"/>
                </a:outerShdw>
              </a:effectLst>
            </a:endParaRPr>
          </a:p>
        </p:txBody>
      </p:sp>
      <p:sp>
        <p:nvSpPr>
          <p:cNvPr id="494595" name="Rectangle 3"/>
          <p:cNvSpPr>
            <a:spLocks noGrp="1" noChangeArrowheads="1"/>
          </p:cNvSpPr>
          <p:nvPr>
            <p:ph type="subTitle" idx="1"/>
          </p:nvPr>
        </p:nvSpPr>
        <p:spPr>
          <a:xfrm>
            <a:off x="323850" y="981075"/>
            <a:ext cx="8424863" cy="3023989"/>
          </a:xfrm>
        </p:spPr>
        <p:txBody>
          <a:bodyPr/>
          <a:lstStyle/>
          <a:p>
            <a:pPr algn="l" eaLnBrk="1" hangingPunct="1">
              <a:lnSpc>
                <a:spcPct val="95000"/>
              </a:lnSpc>
              <a:defRPr/>
            </a:pPr>
            <a:r>
              <a:rPr lang="ja-JP" altLang="en-US" sz="2400" b="1" dirty="0" smtClean="0"/>
              <a:t>東工大、情報科学卒： 東工大経営工学 </a:t>
            </a:r>
            <a:r>
              <a:rPr lang="en-US" altLang="ja-JP" sz="2400" b="1" dirty="0" smtClean="0">
                <a:sym typeface="Wingdings" pitchFamily="2" charset="2"/>
              </a:rPr>
              <a:t> </a:t>
            </a:r>
            <a:r>
              <a:rPr lang="ja-JP" altLang="en-US" sz="2400" b="1" dirty="0" smtClean="0">
                <a:sym typeface="Wingdings" pitchFamily="2" charset="2"/>
              </a:rPr>
              <a:t>現職</a:t>
            </a:r>
            <a:endParaRPr lang="en-US" altLang="ja-JP" sz="2400" b="1" u="sng" dirty="0" smtClean="0">
              <a:solidFill>
                <a:schemeClr val="accent1">
                  <a:lumMod val="50000"/>
                </a:schemeClr>
              </a:solidFill>
              <a:effectLst>
                <a:outerShdw blurRad="38100" dist="38100" dir="2700000" algn="tl">
                  <a:srgbClr val="C0C0C0"/>
                </a:outerShdw>
              </a:effectLst>
            </a:endParaRPr>
          </a:p>
          <a:p>
            <a:pPr algn="l" eaLnBrk="1" hangingPunct="1">
              <a:lnSpc>
                <a:spcPct val="95000"/>
              </a:lnSpc>
              <a:defRPr/>
            </a:pPr>
            <a:r>
              <a:rPr lang="ja-JP" altLang="en-US" sz="2400" b="1" u="sng" dirty="0" smtClean="0">
                <a:solidFill>
                  <a:schemeClr val="accent1">
                    <a:lumMod val="50000"/>
                  </a:schemeClr>
                </a:solidFill>
                <a:effectLst>
                  <a:outerShdw blurRad="38100" dist="38100" dir="2700000" algn="tl">
                    <a:srgbClr val="C0C0C0"/>
                  </a:outerShdw>
                </a:effectLst>
              </a:rPr>
              <a:t>専門分野：</a:t>
            </a:r>
            <a:r>
              <a:rPr lang="ja-JP" altLang="en-US" sz="2400" b="1" dirty="0" smtClean="0">
                <a:solidFill>
                  <a:schemeClr val="accent1">
                    <a:lumMod val="50000"/>
                  </a:schemeClr>
                </a:solidFill>
                <a:effectLst>
                  <a:outerShdw blurRad="38100" dist="38100" dir="2700000" algn="tl">
                    <a:srgbClr val="C0C0C0"/>
                  </a:outerShdw>
                </a:effectLst>
              </a:rPr>
              <a:t> </a:t>
            </a:r>
            <a:r>
              <a:rPr lang="ja-JP" altLang="en-US" sz="2400" b="1" dirty="0" smtClean="0"/>
              <a:t>アルゴリズム理論　（計算量＆実利用）</a:t>
            </a:r>
            <a:endParaRPr lang="en-US" altLang="ja-JP" sz="2400" b="1" dirty="0" smtClean="0"/>
          </a:p>
          <a:p>
            <a:pPr algn="l" eaLnBrk="1" hangingPunct="1">
              <a:lnSpc>
                <a:spcPct val="95000"/>
              </a:lnSpc>
              <a:defRPr/>
            </a:pPr>
            <a:r>
              <a:rPr lang="ja-JP" altLang="en-US" sz="2400" b="1" dirty="0" smtClean="0"/>
              <a:t>　</a:t>
            </a:r>
            <a:r>
              <a:rPr lang="ja-JP" altLang="en-US" sz="2400" dirty="0" smtClean="0"/>
              <a:t>計算方法の改良による高速化の研究。</a:t>
            </a:r>
            <a:endParaRPr lang="en-US" altLang="ja-JP" sz="2400" dirty="0" smtClean="0"/>
          </a:p>
          <a:p>
            <a:pPr algn="l" eaLnBrk="1" hangingPunct="1">
              <a:lnSpc>
                <a:spcPct val="95000"/>
              </a:lnSpc>
              <a:defRPr/>
            </a:pPr>
            <a:r>
              <a:rPr lang="ja-JP" altLang="en-US" sz="2400" dirty="0" smtClean="0"/>
              <a:t>　データ規模増加に対する計算時間の増加カーブを改善</a:t>
            </a:r>
            <a:endParaRPr lang="en-US" altLang="ja-JP" sz="2400" dirty="0" smtClean="0"/>
          </a:p>
          <a:p>
            <a:pPr algn="l" eaLnBrk="1" hangingPunct="1">
              <a:lnSpc>
                <a:spcPct val="95000"/>
              </a:lnSpc>
              <a:defRPr/>
            </a:pPr>
            <a:endParaRPr lang="en-US" altLang="ja-JP" sz="1200" dirty="0" smtClean="0"/>
          </a:p>
          <a:p>
            <a:pPr algn="l" eaLnBrk="1" hangingPunct="1">
              <a:lnSpc>
                <a:spcPct val="95000"/>
              </a:lnSpc>
              <a:defRPr/>
            </a:pPr>
            <a:r>
              <a:rPr lang="ja-JP" altLang="en-US" sz="2400" b="1" dirty="0" smtClean="0"/>
              <a:t>大規模データに対する、基礎的な情報処理に取り組む</a:t>
            </a:r>
            <a:endParaRPr lang="en-US" altLang="ja-JP" sz="2400" b="1" dirty="0" smtClean="0"/>
          </a:p>
          <a:p>
            <a:pPr algn="l" eaLnBrk="1" hangingPunct="1">
              <a:lnSpc>
                <a:spcPct val="95000"/>
              </a:lnSpc>
              <a:defRPr/>
            </a:pPr>
            <a:r>
              <a:rPr lang="ja-JP" altLang="en-US" sz="2400" dirty="0" smtClean="0"/>
              <a:t>　頻出パターン、類似性解析、クラスタリング、可視化、最短路・・・、などに使われる基礎計算</a:t>
            </a:r>
            <a:endParaRPr lang="en-US" altLang="ja-JP" sz="2400" dirty="0" smtClean="0"/>
          </a:p>
        </p:txBody>
      </p:sp>
      <p:grpSp>
        <p:nvGrpSpPr>
          <p:cNvPr id="2" name="Group 14"/>
          <p:cNvGrpSpPr>
            <a:grpSpLocks/>
          </p:cNvGrpSpPr>
          <p:nvPr/>
        </p:nvGrpSpPr>
        <p:grpSpPr bwMode="auto">
          <a:xfrm>
            <a:off x="395536" y="4221758"/>
            <a:ext cx="4464496" cy="2519610"/>
            <a:chOff x="3086" y="2523"/>
            <a:chExt cx="2516" cy="1315"/>
          </a:xfrm>
        </p:grpSpPr>
        <p:sp>
          <p:nvSpPr>
            <p:cNvPr id="5" name="Line 15"/>
            <p:cNvSpPr>
              <a:spLocks noChangeShapeType="1"/>
            </p:cNvSpPr>
            <p:nvPr/>
          </p:nvSpPr>
          <p:spPr bwMode="auto">
            <a:xfrm>
              <a:off x="3086" y="3657"/>
              <a:ext cx="1406" cy="0"/>
            </a:xfrm>
            <a:prstGeom prst="line">
              <a:avLst/>
            </a:prstGeom>
            <a:noFill/>
            <a:ln w="19050">
              <a:solidFill>
                <a:schemeClr val="tx1"/>
              </a:solidFill>
              <a:round/>
              <a:headEnd/>
              <a:tailEnd type="triangle" w="med" len="med"/>
            </a:ln>
          </p:spPr>
          <p:txBody>
            <a:bodyPr wrap="none">
              <a:spAutoFit/>
            </a:bodyPr>
            <a:lstStyle/>
            <a:p>
              <a:endParaRPr lang="ja-JP" altLang="en-US"/>
            </a:p>
          </p:txBody>
        </p:sp>
        <p:sp>
          <p:nvSpPr>
            <p:cNvPr id="6" name="Line 16"/>
            <p:cNvSpPr>
              <a:spLocks noChangeShapeType="1"/>
            </p:cNvSpPr>
            <p:nvPr/>
          </p:nvSpPr>
          <p:spPr bwMode="auto">
            <a:xfrm>
              <a:off x="3312" y="2568"/>
              <a:ext cx="0" cy="1270"/>
            </a:xfrm>
            <a:prstGeom prst="line">
              <a:avLst/>
            </a:prstGeom>
            <a:noFill/>
            <a:ln w="19050">
              <a:solidFill>
                <a:schemeClr val="tx1"/>
              </a:solidFill>
              <a:round/>
              <a:headEnd type="triangle" w="med" len="med"/>
              <a:tailEnd/>
            </a:ln>
          </p:spPr>
          <p:txBody>
            <a:bodyPr>
              <a:spAutoFit/>
            </a:bodyPr>
            <a:lstStyle/>
            <a:p>
              <a:endParaRPr lang="ja-JP" altLang="en-US"/>
            </a:p>
          </p:txBody>
        </p:sp>
        <p:sp>
          <p:nvSpPr>
            <p:cNvPr id="7" name="Line 17"/>
            <p:cNvSpPr>
              <a:spLocks noChangeShapeType="1"/>
            </p:cNvSpPr>
            <p:nvPr/>
          </p:nvSpPr>
          <p:spPr bwMode="auto">
            <a:xfrm flipV="1">
              <a:off x="3312" y="3566"/>
              <a:ext cx="1110" cy="46"/>
            </a:xfrm>
            <a:prstGeom prst="line">
              <a:avLst/>
            </a:prstGeom>
            <a:noFill/>
            <a:ln w="31750">
              <a:solidFill>
                <a:srgbClr val="FF0000"/>
              </a:solidFill>
              <a:round/>
              <a:headEnd/>
              <a:tailEnd/>
            </a:ln>
          </p:spPr>
          <p:txBody>
            <a:bodyPr>
              <a:spAutoFit/>
            </a:bodyPr>
            <a:lstStyle/>
            <a:p>
              <a:endParaRPr lang="ja-JP" altLang="en-US"/>
            </a:p>
          </p:txBody>
        </p:sp>
        <p:sp>
          <p:nvSpPr>
            <p:cNvPr id="8" name="Freeform 18"/>
            <p:cNvSpPr>
              <a:spLocks/>
            </p:cNvSpPr>
            <p:nvPr/>
          </p:nvSpPr>
          <p:spPr bwMode="auto">
            <a:xfrm>
              <a:off x="3312" y="2659"/>
              <a:ext cx="1180" cy="960"/>
            </a:xfrm>
            <a:custGeom>
              <a:avLst/>
              <a:gdLst>
                <a:gd name="T0" fmla="*/ 0 w 1180"/>
                <a:gd name="T1" fmla="*/ 952 h 960"/>
                <a:gd name="T2" fmla="*/ 409 w 1180"/>
                <a:gd name="T3" fmla="*/ 907 h 960"/>
                <a:gd name="T4" fmla="*/ 862 w 1180"/>
                <a:gd name="T5" fmla="*/ 635 h 960"/>
                <a:gd name="T6" fmla="*/ 1180 w 1180"/>
                <a:gd name="T7" fmla="*/ 0 h 960"/>
                <a:gd name="T8" fmla="*/ 0 60000 65536"/>
                <a:gd name="T9" fmla="*/ 0 60000 65536"/>
                <a:gd name="T10" fmla="*/ 0 60000 65536"/>
                <a:gd name="T11" fmla="*/ 0 60000 65536"/>
                <a:gd name="T12" fmla="*/ 0 w 1180"/>
                <a:gd name="T13" fmla="*/ 0 h 960"/>
                <a:gd name="T14" fmla="*/ 1180 w 1180"/>
                <a:gd name="T15" fmla="*/ 960 h 960"/>
              </a:gdLst>
              <a:ahLst/>
              <a:cxnLst>
                <a:cxn ang="T8">
                  <a:pos x="T0" y="T1"/>
                </a:cxn>
                <a:cxn ang="T9">
                  <a:pos x="T2" y="T3"/>
                </a:cxn>
                <a:cxn ang="T10">
                  <a:pos x="T4" y="T5"/>
                </a:cxn>
                <a:cxn ang="T11">
                  <a:pos x="T6" y="T7"/>
                </a:cxn>
              </a:cxnLst>
              <a:rect l="T12" t="T13" r="T14" b="T15"/>
              <a:pathLst>
                <a:path w="1180" h="960">
                  <a:moveTo>
                    <a:pt x="0" y="952"/>
                  </a:moveTo>
                  <a:cubicBezTo>
                    <a:pt x="132" y="956"/>
                    <a:pt x="265" y="960"/>
                    <a:pt x="409" y="907"/>
                  </a:cubicBezTo>
                  <a:cubicBezTo>
                    <a:pt x="553" y="854"/>
                    <a:pt x="734" y="786"/>
                    <a:pt x="862" y="635"/>
                  </a:cubicBezTo>
                  <a:cubicBezTo>
                    <a:pt x="990" y="484"/>
                    <a:pt x="1085" y="242"/>
                    <a:pt x="1180" y="0"/>
                  </a:cubicBezTo>
                </a:path>
              </a:pathLst>
            </a:custGeom>
            <a:noFill/>
            <a:ln w="31750" cap="flat" cmpd="sng">
              <a:solidFill>
                <a:srgbClr val="000080"/>
              </a:solidFill>
              <a:prstDash val="solid"/>
              <a:round/>
              <a:headEnd/>
              <a:tailEnd/>
            </a:ln>
          </p:spPr>
          <p:txBody>
            <a:bodyPr wrap="none">
              <a:spAutoFit/>
            </a:bodyPr>
            <a:lstStyle/>
            <a:p>
              <a:endParaRPr lang="ja-JP" altLang="en-US"/>
            </a:p>
          </p:txBody>
        </p:sp>
        <p:sp>
          <p:nvSpPr>
            <p:cNvPr id="9" name="AutoShape 19"/>
            <p:cNvSpPr>
              <a:spLocks/>
            </p:cNvSpPr>
            <p:nvPr/>
          </p:nvSpPr>
          <p:spPr bwMode="auto">
            <a:xfrm>
              <a:off x="4513" y="2659"/>
              <a:ext cx="136" cy="908"/>
            </a:xfrm>
            <a:prstGeom prst="rightBrace">
              <a:avLst>
                <a:gd name="adj1" fmla="val 55637"/>
                <a:gd name="adj2" fmla="val 50000"/>
              </a:avLst>
            </a:prstGeom>
            <a:noFill/>
            <a:ln w="38100">
              <a:solidFill>
                <a:schemeClr val="tx1"/>
              </a:solidFill>
              <a:round/>
              <a:headEnd/>
              <a:tailEnd/>
            </a:ln>
          </p:spPr>
          <p:txBody>
            <a:bodyPr anchor="ctr">
              <a:spAutoFit/>
            </a:bodyPr>
            <a:lstStyle/>
            <a:p>
              <a:endParaRPr lang="ja-JP" altLang="en-US"/>
            </a:p>
          </p:txBody>
        </p:sp>
        <p:sp>
          <p:nvSpPr>
            <p:cNvPr id="10" name="Text Box 20"/>
            <p:cNvSpPr txBox="1">
              <a:spLocks noChangeArrowheads="1"/>
            </p:cNvSpPr>
            <p:nvPr/>
          </p:nvSpPr>
          <p:spPr bwMode="auto">
            <a:xfrm>
              <a:off x="3448" y="2523"/>
              <a:ext cx="980" cy="288"/>
            </a:xfrm>
            <a:prstGeom prst="rect">
              <a:avLst/>
            </a:prstGeom>
            <a:noFill/>
            <a:ln w="19050">
              <a:noFill/>
              <a:miter lim="800000"/>
              <a:headEnd/>
              <a:tailEnd/>
            </a:ln>
          </p:spPr>
          <p:txBody>
            <a:bodyPr wrap="none">
              <a:spAutoFit/>
            </a:bodyPr>
            <a:lstStyle/>
            <a:p>
              <a:pPr algn="l"/>
              <a:r>
                <a:rPr lang="en-US" altLang="ja-JP" b="0">
                  <a:solidFill>
                    <a:schemeClr val="tx1"/>
                  </a:solidFill>
                </a:rPr>
                <a:t>100</a:t>
              </a:r>
              <a:r>
                <a:rPr lang="ja-JP" altLang="en-US" b="0">
                  <a:solidFill>
                    <a:schemeClr val="tx1"/>
                  </a:solidFill>
                </a:rPr>
                <a:t>万項目</a:t>
              </a:r>
            </a:p>
          </p:txBody>
        </p:sp>
        <p:sp>
          <p:nvSpPr>
            <p:cNvPr id="11" name="Text Box 21"/>
            <p:cNvSpPr txBox="1">
              <a:spLocks noChangeArrowheads="1"/>
            </p:cNvSpPr>
            <p:nvPr/>
          </p:nvSpPr>
          <p:spPr bwMode="auto">
            <a:xfrm>
              <a:off x="4740" y="2961"/>
              <a:ext cx="862" cy="288"/>
            </a:xfrm>
            <a:prstGeom prst="rect">
              <a:avLst/>
            </a:prstGeom>
            <a:noFill/>
            <a:ln w="19050">
              <a:noFill/>
              <a:miter lim="800000"/>
              <a:headEnd/>
              <a:tailEnd/>
            </a:ln>
          </p:spPr>
          <p:txBody>
            <a:bodyPr>
              <a:spAutoFit/>
            </a:bodyPr>
            <a:lstStyle/>
            <a:p>
              <a:pPr algn="l"/>
              <a:r>
                <a:rPr lang="en-US" altLang="ja-JP" b="0" dirty="0">
                  <a:solidFill>
                    <a:schemeClr val="tx1"/>
                  </a:solidFill>
                </a:rPr>
                <a:t>10000</a:t>
              </a:r>
              <a:r>
                <a:rPr lang="ja-JP" altLang="en-US" b="0" dirty="0">
                  <a:solidFill>
                    <a:schemeClr val="tx1"/>
                  </a:solidFill>
                </a:rPr>
                <a:t>倍</a:t>
              </a:r>
            </a:p>
          </p:txBody>
        </p:sp>
      </p:grpSp>
      <p:sp>
        <p:nvSpPr>
          <p:cNvPr id="12" name="AutoShape 4"/>
          <p:cNvSpPr>
            <a:spLocks noChangeArrowheads="1"/>
          </p:cNvSpPr>
          <p:nvPr/>
        </p:nvSpPr>
        <p:spPr bwMode="auto">
          <a:xfrm>
            <a:off x="5338837" y="3839418"/>
            <a:ext cx="2951162" cy="1944687"/>
          </a:xfrm>
          <a:prstGeom prst="can">
            <a:avLst>
              <a:gd name="adj" fmla="val 13667"/>
            </a:avLst>
          </a:prstGeom>
          <a:solidFill>
            <a:schemeClr val="bg1"/>
          </a:solidFill>
          <a:ln w="19050">
            <a:solidFill>
              <a:schemeClr val="tx1"/>
            </a:solidFill>
            <a:round/>
            <a:headEnd/>
            <a:tailEnd/>
          </a:ln>
          <a:effectLst>
            <a:outerShdw dist="71842"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3" name="AutoShape 5"/>
          <p:cNvSpPr>
            <a:spLocks noChangeArrowheads="1"/>
          </p:cNvSpPr>
          <p:nvPr/>
        </p:nvSpPr>
        <p:spPr bwMode="auto">
          <a:xfrm>
            <a:off x="6562799" y="4342655"/>
            <a:ext cx="1800225" cy="2016125"/>
          </a:xfrm>
          <a:prstGeom prst="can">
            <a:avLst>
              <a:gd name="adj" fmla="val 15306"/>
            </a:avLst>
          </a:prstGeom>
          <a:solidFill>
            <a:schemeClr val="bg1"/>
          </a:solidFill>
          <a:ln w="19050">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4" name="AutoShape 6"/>
          <p:cNvSpPr>
            <a:spLocks noChangeArrowheads="1"/>
          </p:cNvSpPr>
          <p:nvPr/>
        </p:nvSpPr>
        <p:spPr bwMode="auto">
          <a:xfrm>
            <a:off x="4907037" y="4199780"/>
            <a:ext cx="2376487" cy="2085975"/>
          </a:xfrm>
          <a:prstGeom prst="can">
            <a:avLst>
              <a:gd name="adj" fmla="val 13667"/>
            </a:avLst>
          </a:prstGeom>
          <a:solidFill>
            <a:schemeClr val="bg1"/>
          </a:solidFill>
          <a:ln w="19050">
            <a:solidFill>
              <a:schemeClr val="tx1"/>
            </a:solidFill>
            <a:round/>
            <a:headEnd/>
            <a:tailEnd/>
          </a:ln>
          <a:effectLst>
            <a:outerShdw dist="71842" dir="2700000" algn="ctr" rotWithShape="0">
              <a:schemeClr val="bg2">
                <a:alpha val="50000"/>
              </a:schemeClr>
            </a:outerShdw>
          </a:effectLst>
        </p:spPr>
        <p:txBody>
          <a:bodyPr wrap="none" anchor="ctr"/>
          <a:lstStyle/>
          <a:p>
            <a:pPr>
              <a:defRPr/>
            </a:pPr>
            <a:endParaRPr lang="ja-JP" altLang="en-US" b="0">
              <a:solidFill>
                <a:schemeClr val="tx1"/>
              </a:solidFill>
              <a:ea typeface="ＭＳ Ｐゴシック" pitchFamily="50" charset="-128"/>
            </a:endParaRPr>
          </a:p>
        </p:txBody>
      </p:sp>
      <p:sp>
        <p:nvSpPr>
          <p:cNvPr id="15" name="Text Box 7"/>
          <p:cNvSpPr txBox="1">
            <a:spLocks noChangeArrowheads="1"/>
          </p:cNvSpPr>
          <p:nvPr/>
        </p:nvSpPr>
        <p:spPr bwMode="auto">
          <a:xfrm>
            <a:off x="6923162" y="6358780"/>
            <a:ext cx="1263650" cy="382588"/>
          </a:xfrm>
          <a:prstGeom prst="rect">
            <a:avLst/>
          </a:prstGeom>
          <a:solidFill>
            <a:srgbClr val="FFCC99"/>
          </a:solidFill>
          <a:ln w="15875">
            <a:solidFill>
              <a:schemeClr val="tx1"/>
            </a:solidFill>
            <a:miter lim="800000"/>
            <a:headEnd/>
            <a:tailEnd/>
          </a:ln>
        </p:spPr>
        <p:txBody>
          <a:bodyPr wrap="none">
            <a:spAutoFit/>
          </a:bodyPr>
          <a:lstStyle/>
          <a:p>
            <a:pPr algn="l"/>
            <a:r>
              <a:rPr lang="ja-JP" altLang="en-US" sz="1800">
                <a:solidFill>
                  <a:schemeClr val="tx1"/>
                </a:solidFill>
              </a:rPr>
              <a:t>ゲノム情報</a:t>
            </a:r>
            <a:endParaRPr lang="en-US" altLang="ja-JP" sz="1800">
              <a:solidFill>
                <a:schemeClr val="tx1"/>
              </a:solidFill>
            </a:endParaRPr>
          </a:p>
        </p:txBody>
      </p:sp>
      <p:sp>
        <p:nvSpPr>
          <p:cNvPr id="16" name="Text Box 8"/>
          <p:cNvSpPr txBox="1">
            <a:spLocks noChangeArrowheads="1"/>
          </p:cNvSpPr>
          <p:nvPr/>
        </p:nvSpPr>
        <p:spPr bwMode="auto">
          <a:xfrm>
            <a:off x="5411862" y="6285755"/>
            <a:ext cx="1114425" cy="382588"/>
          </a:xfrm>
          <a:prstGeom prst="rect">
            <a:avLst/>
          </a:prstGeom>
          <a:solidFill>
            <a:srgbClr val="FFCC99"/>
          </a:solidFill>
          <a:ln w="15875">
            <a:solidFill>
              <a:schemeClr val="tx1"/>
            </a:solidFill>
            <a:miter lim="800000"/>
            <a:headEnd/>
            <a:tailEnd/>
          </a:ln>
        </p:spPr>
        <p:txBody>
          <a:bodyPr wrap="none">
            <a:spAutoFit/>
          </a:bodyPr>
          <a:lstStyle/>
          <a:p>
            <a:pPr algn="l"/>
            <a:r>
              <a:rPr lang="ja-JP" altLang="en-US" sz="1800">
                <a:solidFill>
                  <a:schemeClr val="tx1"/>
                </a:solidFill>
              </a:rPr>
              <a:t>実験結果</a:t>
            </a:r>
          </a:p>
        </p:txBody>
      </p:sp>
      <p:sp>
        <p:nvSpPr>
          <p:cNvPr id="17" name="Text Box 9"/>
          <p:cNvSpPr txBox="1">
            <a:spLocks noChangeArrowheads="1"/>
          </p:cNvSpPr>
          <p:nvPr/>
        </p:nvSpPr>
        <p:spPr bwMode="auto">
          <a:xfrm>
            <a:off x="5122937" y="3834655"/>
            <a:ext cx="1655762" cy="434975"/>
          </a:xfrm>
          <a:prstGeom prst="rect">
            <a:avLst/>
          </a:prstGeom>
          <a:solidFill>
            <a:srgbClr val="FFCC00"/>
          </a:solidFill>
          <a:ln w="38100">
            <a:solidFill>
              <a:srgbClr val="800000"/>
            </a:solidFill>
            <a:miter lim="800000"/>
            <a:headEnd/>
            <a:tailEnd/>
          </a:ln>
        </p:spPr>
        <p:txBody>
          <a:bodyPr>
            <a:spAutoFit/>
          </a:bodyPr>
          <a:lstStyle/>
          <a:p>
            <a:r>
              <a:rPr lang="ja-JP" altLang="en-US" sz="2000">
                <a:solidFill>
                  <a:schemeClr val="tx1"/>
                </a:solidFill>
              </a:rPr>
              <a:t>データベース</a:t>
            </a:r>
            <a:endParaRPr lang="en-US" altLang="ja-JP" sz="2000">
              <a:solidFill>
                <a:schemeClr val="tx1"/>
              </a:solidFill>
            </a:endParaRPr>
          </a:p>
        </p:txBody>
      </p:sp>
      <p:sp>
        <p:nvSpPr>
          <p:cNvPr id="18" name="Text Box 12"/>
          <p:cNvSpPr txBox="1">
            <a:spLocks noChangeArrowheads="1"/>
          </p:cNvSpPr>
          <p:nvPr/>
        </p:nvSpPr>
        <p:spPr bwMode="auto">
          <a:xfrm>
            <a:off x="7262887" y="4749055"/>
            <a:ext cx="1125537" cy="1616075"/>
          </a:xfrm>
          <a:prstGeom prst="rect">
            <a:avLst/>
          </a:prstGeom>
          <a:noFill/>
          <a:ln w="19050">
            <a:noFill/>
            <a:miter lim="800000"/>
            <a:headEnd/>
            <a:tailEnd/>
          </a:ln>
          <a:effectLst>
            <a:outerShdw algn="ctr" rotWithShape="0">
              <a:schemeClr val="bg2"/>
            </a:outerShdw>
          </a:effectLst>
        </p:spPr>
        <p:txBody>
          <a:bodyPr wrap="none">
            <a:spAutoFit/>
          </a:bodyPr>
          <a:lstStyle/>
          <a:p>
            <a:pPr algn="l">
              <a:defRPr/>
            </a:pPr>
            <a:r>
              <a:rPr lang="en-US" altLang="ja-JP" sz="1000" b="0">
                <a:solidFill>
                  <a:schemeClr val="tx1"/>
                </a:solidFill>
                <a:ea typeface="ＭＳ Ｐゴシック" pitchFamily="50" charset="-128"/>
              </a:rPr>
              <a:t>ATGCGCCGTA</a:t>
            </a:r>
          </a:p>
          <a:p>
            <a:pPr algn="l">
              <a:defRPr/>
            </a:pPr>
            <a:r>
              <a:rPr lang="en-US" altLang="ja-JP" sz="1000" b="0">
                <a:solidFill>
                  <a:schemeClr val="tx1"/>
                </a:solidFill>
                <a:ea typeface="ＭＳ Ｐゴシック" pitchFamily="50" charset="-128"/>
              </a:rPr>
              <a:t>TAGCGGGTGG</a:t>
            </a:r>
          </a:p>
          <a:p>
            <a:pPr algn="l">
              <a:defRPr/>
            </a:pPr>
            <a:r>
              <a:rPr lang="en-US" altLang="ja-JP" sz="1000" b="0">
                <a:solidFill>
                  <a:schemeClr val="tx1"/>
                </a:solidFill>
                <a:ea typeface="ＭＳ Ｐゴシック" pitchFamily="50" charset="-128"/>
              </a:rPr>
              <a:t>TTCGCGTTAG</a:t>
            </a:r>
          </a:p>
          <a:p>
            <a:pPr algn="l">
              <a:defRPr/>
            </a:pPr>
            <a:r>
              <a:rPr lang="en-US" altLang="ja-JP" sz="1000" b="0">
                <a:solidFill>
                  <a:schemeClr val="tx1"/>
                </a:solidFill>
                <a:ea typeface="ＭＳ Ｐゴシック" pitchFamily="50" charset="-128"/>
              </a:rPr>
              <a:t>GGATATAAAT</a:t>
            </a:r>
          </a:p>
          <a:p>
            <a:pPr algn="l">
              <a:defRPr/>
            </a:pPr>
            <a:r>
              <a:rPr lang="en-US" altLang="ja-JP" sz="1000" b="0">
                <a:solidFill>
                  <a:schemeClr val="tx1"/>
                </a:solidFill>
                <a:ea typeface="ＭＳ Ｐゴシック" pitchFamily="50" charset="-128"/>
              </a:rPr>
              <a:t>GCGCCAAATA</a:t>
            </a:r>
          </a:p>
          <a:p>
            <a:pPr algn="l">
              <a:defRPr/>
            </a:pPr>
            <a:r>
              <a:rPr lang="en-US" altLang="ja-JP" sz="1000" b="0">
                <a:solidFill>
                  <a:schemeClr val="tx1"/>
                </a:solidFill>
                <a:ea typeface="ＭＳ Ｐゴシック" pitchFamily="50" charset="-128"/>
              </a:rPr>
              <a:t>ATAATGTATTA</a:t>
            </a:r>
          </a:p>
          <a:p>
            <a:pPr algn="l">
              <a:defRPr/>
            </a:pPr>
            <a:r>
              <a:rPr lang="en-US" altLang="ja-JP" sz="1000" b="0">
                <a:solidFill>
                  <a:schemeClr val="tx1"/>
                </a:solidFill>
                <a:ea typeface="ＭＳ Ｐゴシック" pitchFamily="50" charset="-128"/>
              </a:rPr>
              <a:t>TTGAAGGGCG</a:t>
            </a:r>
          </a:p>
          <a:p>
            <a:pPr algn="l">
              <a:defRPr/>
            </a:pPr>
            <a:r>
              <a:rPr lang="en-US" altLang="ja-JP" sz="1000" b="0">
                <a:solidFill>
                  <a:schemeClr val="tx1"/>
                </a:solidFill>
                <a:ea typeface="ＭＳ Ｐゴシック" pitchFamily="50" charset="-128"/>
              </a:rPr>
              <a:t>ACAGTCTCTCA</a:t>
            </a:r>
          </a:p>
          <a:p>
            <a:pPr algn="l">
              <a:defRPr/>
            </a:pPr>
            <a:r>
              <a:rPr lang="en-US" altLang="ja-JP" sz="1000" b="0">
                <a:solidFill>
                  <a:schemeClr val="tx1"/>
                </a:solidFill>
                <a:ea typeface="ＭＳ Ｐゴシック" pitchFamily="50" charset="-128"/>
              </a:rPr>
              <a:t>ATAAGCGGCT</a:t>
            </a:r>
          </a:p>
          <a:p>
            <a:pPr algn="l">
              <a:defRPr/>
            </a:pPr>
            <a:endParaRPr lang="en-US" altLang="ja-JP" sz="1000" b="0">
              <a:solidFill>
                <a:schemeClr val="tx1"/>
              </a:solidFill>
              <a:ea typeface="ＭＳ Ｐゴシック" pitchFamily="50" charset="-128"/>
            </a:endParaRPr>
          </a:p>
        </p:txBody>
      </p:sp>
      <p:graphicFrame>
        <p:nvGraphicFramePr>
          <p:cNvPr id="19" name="Group 13"/>
          <p:cNvGraphicFramePr>
            <a:graphicFrameLocks noGrp="1"/>
          </p:cNvGraphicFramePr>
          <p:nvPr/>
        </p:nvGraphicFramePr>
        <p:xfrm>
          <a:off x="5051499" y="4629993"/>
          <a:ext cx="1944688" cy="1436400"/>
        </p:xfrm>
        <a:graphic>
          <a:graphicData uri="http://schemas.openxmlformats.org/drawingml/2006/table">
            <a:tbl>
              <a:tblPr/>
              <a:tblGrid>
                <a:gridCol w="431800"/>
                <a:gridCol w="431800"/>
                <a:gridCol w="431800"/>
                <a:gridCol w="431800"/>
                <a:gridCol w="217488"/>
              </a:tblGrid>
              <a:tr h="107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rPr>
                        <a:t>1</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rPr>
                        <a:t>2</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rPr>
                        <a:t>3</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実験</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rPr>
                        <a:t>4</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Times New Roman" pitchFamily="18" charset="0"/>
                          <a:ea typeface="ＭＳ Ｐゴシック" pitchFamily="50" charset="-128"/>
                        </a:rPr>
                        <a:t>　●</a:t>
                      </a: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　▲</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rPr>
                        <a:t>▲</a:t>
                      </a: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rPr>
                        <a:t>　</a:t>
                      </a:r>
                      <a:endParaRPr kumimoji="1" lang="ja-JP" altLang="en-US" sz="1000" b="0" i="0" u="none" strike="noStrike" cap="none" normalizeH="0" baseline="0" smtClean="0">
                        <a:ln>
                          <a:noFill/>
                        </a:ln>
                        <a:solidFill>
                          <a:schemeClr val="accent2"/>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54000" marR="54000" marT="3600" marB="36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026251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1196752"/>
            <a:ext cx="9144000" cy="2209800"/>
          </a:xfrm>
          <a:gradFill rotWithShape="1">
            <a:gsLst>
              <a:gs pos="0">
                <a:srgbClr val="006600"/>
              </a:gs>
              <a:gs pos="50000">
                <a:srgbClr val="008000"/>
              </a:gs>
              <a:gs pos="100000">
                <a:srgbClr val="006600"/>
              </a:gs>
            </a:gsLst>
            <a:lin ang="5400000" scaled="1"/>
          </a:gradFill>
          <a:effectLst>
            <a:outerShdw dist="35921" dir="2700000" algn="ctr" rotWithShape="0">
              <a:schemeClr val="bg2">
                <a:alpha val="50000"/>
              </a:schemeClr>
            </a:outerShdw>
          </a:effectLst>
        </p:spPr>
        <p:txBody>
          <a:bodyPr/>
          <a:lstStyle/>
          <a:p>
            <a:pPr eaLnBrk="1" hangingPunct="1">
              <a:lnSpc>
                <a:spcPct val="130000"/>
              </a:lnSpc>
              <a:defRPr/>
            </a:pPr>
            <a:r>
              <a:rPr lang="ja-JP" altLang="en-US" sz="4000" dirty="0" smtClean="0">
                <a:solidFill>
                  <a:schemeClr val="bg1"/>
                </a:solidFill>
                <a:effectLst>
                  <a:outerShdw blurRad="38100" dist="38100" dir="2700000" algn="tl">
                    <a:srgbClr val="000000"/>
                  </a:outerShdw>
                </a:effectLst>
              </a:rPr>
              <a:t>粒子化とデータ研磨</a:t>
            </a:r>
            <a:r>
              <a:rPr lang="en-US" altLang="ja-JP" sz="4000" dirty="0" smtClean="0">
                <a:solidFill>
                  <a:schemeClr val="bg1"/>
                </a:solidFill>
                <a:effectLst>
                  <a:outerShdw blurRad="38100" dist="38100" dir="2700000" algn="tl">
                    <a:srgbClr val="000000"/>
                  </a:outerShdw>
                </a:effectLst>
              </a:rPr>
              <a:t/>
            </a:r>
            <a:br>
              <a:rPr lang="en-US" altLang="ja-JP" sz="4000" dirty="0" smtClean="0">
                <a:solidFill>
                  <a:schemeClr val="bg1"/>
                </a:solidFill>
                <a:effectLst>
                  <a:outerShdw blurRad="38100" dist="38100" dir="2700000" algn="tl">
                    <a:srgbClr val="000000"/>
                  </a:outerShdw>
                </a:effectLst>
              </a:rPr>
            </a:br>
            <a:endParaRPr lang="ja-JP" altLang="en-US" sz="4000" dirty="0" smtClean="0">
              <a:solidFill>
                <a:schemeClr val="bg1"/>
              </a:solidFill>
              <a:effectLst>
                <a:outerShdw blurRad="38100" dist="38100" dir="2700000" algn="tl">
                  <a:srgbClr val="000000"/>
                </a:outerShdw>
              </a:effectLst>
            </a:endParaRPr>
          </a:p>
        </p:txBody>
      </p:sp>
      <p:sp>
        <p:nvSpPr>
          <p:cNvPr id="112644" name="Rectangle 4"/>
          <p:cNvSpPr>
            <a:spLocks noChangeArrowheads="1"/>
          </p:cNvSpPr>
          <p:nvPr/>
        </p:nvSpPr>
        <p:spPr bwMode="auto">
          <a:xfrm>
            <a:off x="2438400" y="4114800"/>
            <a:ext cx="5486400" cy="1981200"/>
          </a:xfrm>
          <a:prstGeom prst="rect">
            <a:avLst/>
          </a:prstGeom>
          <a:noFill/>
          <a:ln w="9525">
            <a:noFill/>
            <a:miter lim="800000"/>
            <a:headEnd/>
            <a:tailEnd/>
          </a:ln>
          <a:effectLst/>
        </p:spPr>
        <p:txBody>
          <a:bodyPr/>
          <a:lstStyle/>
          <a:p>
            <a:pPr>
              <a:spcBef>
                <a:spcPct val="20000"/>
              </a:spcBef>
              <a:defRPr/>
            </a:pPr>
            <a:endParaRPr lang="ja-JP" altLang="en-US">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目標</a:t>
            </a:r>
          </a:p>
        </p:txBody>
      </p:sp>
      <p:grpSp>
        <p:nvGrpSpPr>
          <p:cNvPr id="4" name="グループ化 3"/>
          <p:cNvGrpSpPr/>
          <p:nvPr/>
        </p:nvGrpSpPr>
        <p:grpSpPr>
          <a:xfrm>
            <a:off x="2267744" y="2427493"/>
            <a:ext cx="4881216" cy="3177495"/>
            <a:chOff x="4139952" y="3528239"/>
            <a:chExt cx="4881216" cy="3177495"/>
          </a:xfrm>
        </p:grpSpPr>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sp>
        <p:nvSpPr>
          <p:cNvPr id="536" name="円/楕円 535"/>
          <p:cNvSpPr/>
          <p:nvPr/>
        </p:nvSpPr>
        <p:spPr bwMode="auto">
          <a:xfrm>
            <a:off x="2492486" y="2457549"/>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37" name="直線矢印コネクタ 536"/>
          <p:cNvCxnSpPr/>
          <p:nvPr/>
        </p:nvCxnSpPr>
        <p:spPr bwMode="auto">
          <a:xfrm flipV="1">
            <a:off x="2775148" y="2103190"/>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538" name="円/楕円 537"/>
          <p:cNvSpPr/>
          <p:nvPr/>
        </p:nvSpPr>
        <p:spPr bwMode="auto">
          <a:xfrm rot="1981680">
            <a:off x="4261006" y="3526482"/>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9" name="円/楕円 538"/>
          <p:cNvSpPr/>
          <p:nvPr/>
        </p:nvSpPr>
        <p:spPr bwMode="auto">
          <a:xfrm>
            <a:off x="2791134" y="4423764"/>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0" name="円/楕円 539"/>
          <p:cNvSpPr/>
          <p:nvPr/>
        </p:nvSpPr>
        <p:spPr bwMode="auto">
          <a:xfrm>
            <a:off x="5845223" y="3002761"/>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1" name="円/楕円 540"/>
          <p:cNvSpPr/>
          <p:nvPr/>
        </p:nvSpPr>
        <p:spPr bwMode="auto">
          <a:xfrm>
            <a:off x="3445566" y="4926120"/>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2" name="円/楕円 541"/>
          <p:cNvSpPr/>
          <p:nvPr/>
        </p:nvSpPr>
        <p:spPr bwMode="auto">
          <a:xfrm rot="17912518">
            <a:off x="6124691" y="4366729"/>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3" name="円/楕円 542"/>
          <p:cNvSpPr/>
          <p:nvPr/>
        </p:nvSpPr>
        <p:spPr bwMode="auto">
          <a:xfrm>
            <a:off x="4917607" y="3123198"/>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45" name="直線矢印コネクタ 544"/>
          <p:cNvCxnSpPr/>
          <p:nvPr/>
        </p:nvCxnSpPr>
        <p:spPr bwMode="auto">
          <a:xfrm flipV="1">
            <a:off x="6262373" y="2302327"/>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46" name="円/楕円 545"/>
          <p:cNvSpPr/>
          <p:nvPr/>
        </p:nvSpPr>
        <p:spPr bwMode="auto">
          <a:xfrm>
            <a:off x="5385551" y="4741548"/>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7" name="円/楕円 546"/>
          <p:cNvSpPr/>
          <p:nvPr/>
        </p:nvSpPr>
        <p:spPr bwMode="auto">
          <a:xfrm>
            <a:off x="5824435" y="2532613"/>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8" name="円/楕円 547"/>
          <p:cNvSpPr/>
          <p:nvPr/>
        </p:nvSpPr>
        <p:spPr bwMode="auto">
          <a:xfrm>
            <a:off x="3998379" y="5227638"/>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9" name="円/楕円 548"/>
          <p:cNvSpPr/>
          <p:nvPr/>
        </p:nvSpPr>
        <p:spPr bwMode="auto">
          <a:xfrm>
            <a:off x="2254174" y="3465805"/>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0" name="円/楕円 549"/>
          <p:cNvSpPr/>
          <p:nvPr/>
        </p:nvSpPr>
        <p:spPr bwMode="auto">
          <a:xfrm>
            <a:off x="4530504" y="2772467"/>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51" name="直線矢印コネクタ 550"/>
          <p:cNvCxnSpPr/>
          <p:nvPr/>
        </p:nvCxnSpPr>
        <p:spPr bwMode="auto">
          <a:xfrm>
            <a:off x="4238445" y="5421251"/>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552" name="直線矢印コネクタ 551"/>
          <p:cNvCxnSpPr>
            <a:endCxn id="371" idx="5"/>
          </p:cNvCxnSpPr>
          <p:nvPr/>
        </p:nvCxnSpPr>
        <p:spPr bwMode="auto">
          <a:xfrm flipV="1">
            <a:off x="2490779" y="3057857"/>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553" name="直線矢印コネクタ 552"/>
          <p:cNvCxnSpPr/>
          <p:nvPr/>
        </p:nvCxnSpPr>
        <p:spPr bwMode="auto">
          <a:xfrm flipH="1" flipV="1">
            <a:off x="4600600" y="2441690"/>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54" name="円/楕円 553"/>
          <p:cNvSpPr/>
          <p:nvPr/>
        </p:nvSpPr>
        <p:spPr bwMode="auto">
          <a:xfrm>
            <a:off x="5370807" y="2563841"/>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55" name="直線矢印コネクタ 554"/>
          <p:cNvCxnSpPr/>
          <p:nvPr/>
        </p:nvCxnSpPr>
        <p:spPr bwMode="auto">
          <a:xfrm flipH="1" flipV="1">
            <a:off x="3158799" y="1803282"/>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556" name="円/楕円 555"/>
          <p:cNvSpPr/>
          <p:nvPr/>
        </p:nvSpPr>
        <p:spPr bwMode="auto">
          <a:xfrm>
            <a:off x="6432724" y="3663820"/>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7" name="円/楕円 556"/>
          <p:cNvSpPr/>
          <p:nvPr/>
        </p:nvSpPr>
        <p:spPr bwMode="auto">
          <a:xfrm>
            <a:off x="4910066" y="3904885"/>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8" name="円/楕円 557"/>
          <p:cNvSpPr/>
          <p:nvPr/>
        </p:nvSpPr>
        <p:spPr bwMode="auto">
          <a:xfrm>
            <a:off x="2573751" y="3596986"/>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9" name="円/楕円 558"/>
          <p:cNvSpPr/>
          <p:nvPr/>
        </p:nvSpPr>
        <p:spPr bwMode="auto">
          <a:xfrm>
            <a:off x="2945104" y="2345403"/>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0" name="直線矢印コネクタ 559"/>
          <p:cNvCxnSpPr/>
          <p:nvPr/>
        </p:nvCxnSpPr>
        <p:spPr bwMode="auto">
          <a:xfrm flipH="1">
            <a:off x="2280157" y="3978984"/>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561" name="円/楕円 560"/>
          <p:cNvSpPr/>
          <p:nvPr/>
        </p:nvSpPr>
        <p:spPr bwMode="auto">
          <a:xfrm>
            <a:off x="3738305" y="2441192"/>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2" name="直線矢印コネクタ 561"/>
          <p:cNvCxnSpPr/>
          <p:nvPr/>
        </p:nvCxnSpPr>
        <p:spPr bwMode="auto">
          <a:xfrm flipV="1">
            <a:off x="4094356" y="2141346"/>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563" name="円/楕円 562"/>
          <p:cNvSpPr/>
          <p:nvPr/>
        </p:nvSpPr>
        <p:spPr bwMode="auto">
          <a:xfrm>
            <a:off x="2445165" y="4977741"/>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4" name="円/楕円 563"/>
          <p:cNvSpPr/>
          <p:nvPr/>
        </p:nvSpPr>
        <p:spPr bwMode="auto">
          <a:xfrm>
            <a:off x="2972502" y="3059150"/>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5" name="円/楕円 564"/>
          <p:cNvSpPr/>
          <p:nvPr/>
        </p:nvSpPr>
        <p:spPr bwMode="auto">
          <a:xfrm>
            <a:off x="5528196" y="3751364"/>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6" name="円/楕円 565"/>
          <p:cNvSpPr/>
          <p:nvPr/>
        </p:nvSpPr>
        <p:spPr bwMode="auto">
          <a:xfrm>
            <a:off x="4630149" y="4543338"/>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567" name="直線矢印コネクタ 566"/>
          <p:cNvCxnSpPr/>
          <p:nvPr/>
        </p:nvCxnSpPr>
        <p:spPr bwMode="auto">
          <a:xfrm flipH="1" flipV="1">
            <a:off x="3155767" y="2862174"/>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68" name="直線矢印コネクタ 567"/>
          <p:cNvCxnSpPr/>
          <p:nvPr/>
        </p:nvCxnSpPr>
        <p:spPr bwMode="auto">
          <a:xfrm flipV="1">
            <a:off x="5998082" y="3576826"/>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69" name="直線矢印コネクタ 568"/>
          <p:cNvCxnSpPr/>
          <p:nvPr/>
        </p:nvCxnSpPr>
        <p:spPr bwMode="auto">
          <a:xfrm flipH="1" flipV="1">
            <a:off x="4264710" y="4662820"/>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70" name="直線矢印コネクタ 569"/>
          <p:cNvCxnSpPr/>
          <p:nvPr/>
        </p:nvCxnSpPr>
        <p:spPr bwMode="auto">
          <a:xfrm flipH="1" flipV="1">
            <a:off x="2187424" y="4498817"/>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571" name="直線矢印コネクタ 570"/>
          <p:cNvCxnSpPr/>
          <p:nvPr/>
        </p:nvCxnSpPr>
        <p:spPr bwMode="auto">
          <a:xfrm flipV="1">
            <a:off x="3075917" y="4125281"/>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2" name="直線矢印コネクタ 571"/>
          <p:cNvCxnSpPr/>
          <p:nvPr/>
        </p:nvCxnSpPr>
        <p:spPr bwMode="auto">
          <a:xfrm flipV="1">
            <a:off x="5988388" y="2643201"/>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3" name="直線矢印コネクタ 572"/>
          <p:cNvCxnSpPr>
            <a:endCxn id="104" idx="5"/>
          </p:cNvCxnSpPr>
          <p:nvPr/>
        </p:nvCxnSpPr>
        <p:spPr bwMode="auto">
          <a:xfrm flipV="1">
            <a:off x="4547630" y="3325445"/>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4" name="直線矢印コネクタ 573"/>
          <p:cNvCxnSpPr/>
          <p:nvPr/>
        </p:nvCxnSpPr>
        <p:spPr bwMode="auto">
          <a:xfrm flipV="1">
            <a:off x="5178502" y="2680897"/>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5" name="直線矢印コネクタ 574"/>
          <p:cNvCxnSpPr/>
          <p:nvPr/>
        </p:nvCxnSpPr>
        <p:spPr bwMode="auto">
          <a:xfrm flipV="1">
            <a:off x="3751140" y="4649990"/>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6" name="直線矢印コネクタ 575"/>
          <p:cNvCxnSpPr>
            <a:endCxn id="396" idx="7"/>
          </p:cNvCxnSpPr>
          <p:nvPr/>
        </p:nvCxnSpPr>
        <p:spPr bwMode="auto">
          <a:xfrm flipH="1">
            <a:off x="6116544" y="4971351"/>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577" name="直線矢印コネクタ 576"/>
          <p:cNvCxnSpPr>
            <a:endCxn id="538" idx="6"/>
          </p:cNvCxnSpPr>
          <p:nvPr/>
        </p:nvCxnSpPr>
        <p:spPr bwMode="auto">
          <a:xfrm flipH="1" flipV="1">
            <a:off x="4732034" y="4086908"/>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78" name="直線矢印コネクタ 577"/>
          <p:cNvCxnSpPr/>
          <p:nvPr/>
        </p:nvCxnSpPr>
        <p:spPr bwMode="auto">
          <a:xfrm>
            <a:off x="6764494" y="4148532"/>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79" name="直線矢印コネクタ 578"/>
          <p:cNvCxnSpPr/>
          <p:nvPr/>
        </p:nvCxnSpPr>
        <p:spPr bwMode="auto">
          <a:xfrm flipH="1">
            <a:off x="5610076" y="2907523"/>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580" name="直線矢印コネクタ 579"/>
          <p:cNvCxnSpPr/>
          <p:nvPr/>
        </p:nvCxnSpPr>
        <p:spPr bwMode="auto">
          <a:xfrm flipH="1">
            <a:off x="5306478" y="5042904"/>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581" name="Rectangle 3"/>
          <p:cNvSpPr>
            <a:spLocks noGrp="1" noChangeArrowheads="1"/>
          </p:cNvSpPr>
          <p:nvPr>
            <p:ph type="subTitle" idx="1"/>
          </p:nvPr>
        </p:nvSpPr>
        <p:spPr>
          <a:xfrm>
            <a:off x="179512" y="1196460"/>
            <a:ext cx="8784976" cy="1440160"/>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中くらいの「かたまり」（＝</a:t>
            </a:r>
            <a:r>
              <a:rPr lang="ja-JP" altLang="en-US" sz="2800" dirty="0" smtClean="0">
                <a:solidFill>
                  <a:srgbClr val="FF0000"/>
                </a:solidFill>
              </a:rPr>
              <a:t>クラスタ</a:t>
            </a:r>
            <a:r>
              <a:rPr lang="ja-JP" altLang="en-US" sz="2800" dirty="0" smtClean="0"/>
              <a:t>）</a:t>
            </a:r>
            <a:r>
              <a:rPr lang="ja-JP" altLang="en-US" sz="2800" dirty="0" smtClean="0">
                <a:sym typeface="Wingdings" panose="05000000000000000000" pitchFamily="2" charset="2"/>
              </a:rPr>
              <a:t>が見たい、これが目標</a:t>
            </a:r>
            <a:endParaRPr lang="en-US" altLang="ja-JP" sz="2800" dirty="0" smtClean="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今までも、大きな目標でした</a:t>
            </a:r>
            <a:endParaRPr lang="en-US" altLang="ja-JP" sz="2800" dirty="0" smtClean="0"/>
          </a:p>
        </p:txBody>
      </p:sp>
    </p:spTree>
    <p:extLst>
      <p:ext uri="{BB962C8B-B14F-4D97-AF65-F5344CB8AC3E}">
        <p14:creationId xmlns:p14="http://schemas.microsoft.com/office/powerpoint/2010/main" val="4272150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3"/>
          <p:cNvSpPr>
            <a:spLocks noGrp="1" noChangeArrowheads="1"/>
          </p:cNvSpPr>
          <p:nvPr>
            <p:ph type="subTitle" idx="1"/>
          </p:nvPr>
        </p:nvSpPr>
        <p:spPr>
          <a:xfrm>
            <a:off x="316124" y="1196460"/>
            <a:ext cx="8568952" cy="667436"/>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「おおなた」でデータを切り刻む</a:t>
            </a:r>
            <a:endParaRPr lang="en-US" altLang="ja-JP" sz="2800" dirty="0" smtClean="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当然、細かい構造は壊れる</a:t>
            </a:r>
            <a:endParaRPr lang="en-US" altLang="ja-JP" sz="2800" dirty="0" smtClean="0"/>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大域的</a:t>
            </a:r>
            <a:r>
              <a:rPr lang="ja-JP" altLang="en-US" sz="4000" dirty="0" smtClean="0">
                <a:solidFill>
                  <a:schemeClr val="bg1"/>
                </a:solidFill>
                <a:effectLst>
                  <a:outerShdw blurRad="38100" dist="38100" dir="2700000" algn="tl">
                    <a:srgbClr val="000000"/>
                  </a:outerShdw>
                </a:effectLst>
              </a:rPr>
              <a:t>なアプローチ</a:t>
            </a:r>
          </a:p>
        </p:txBody>
      </p:sp>
      <p:grpSp>
        <p:nvGrpSpPr>
          <p:cNvPr id="4" name="グループ化 3"/>
          <p:cNvGrpSpPr/>
          <p:nvPr/>
        </p:nvGrpSpPr>
        <p:grpSpPr>
          <a:xfrm>
            <a:off x="2267744" y="2156099"/>
            <a:ext cx="4881216" cy="3177495"/>
            <a:chOff x="4139952" y="3528239"/>
            <a:chExt cx="4881216" cy="3177495"/>
          </a:xfrm>
        </p:grpSpPr>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cxnSp>
        <p:nvCxnSpPr>
          <p:cNvPr id="5" name="直線コネクタ 4"/>
          <p:cNvCxnSpPr/>
          <p:nvPr/>
        </p:nvCxnSpPr>
        <p:spPr bwMode="auto">
          <a:xfrm flipH="1">
            <a:off x="4078317" y="1861462"/>
            <a:ext cx="1448584" cy="3672408"/>
          </a:xfrm>
          <a:prstGeom prst="line">
            <a:avLst/>
          </a:prstGeom>
          <a:solidFill>
            <a:schemeClr val="bg1"/>
          </a:solidFill>
          <a:ln w="698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cxnSp>
        <p:nvCxnSpPr>
          <p:cNvPr id="536" name="直線コネクタ 535"/>
          <p:cNvCxnSpPr/>
          <p:nvPr/>
        </p:nvCxnSpPr>
        <p:spPr bwMode="auto">
          <a:xfrm flipH="1">
            <a:off x="4831432" y="3138134"/>
            <a:ext cx="2294385" cy="515283"/>
          </a:xfrm>
          <a:prstGeom prst="line">
            <a:avLst/>
          </a:prstGeom>
          <a:solidFill>
            <a:schemeClr val="bg1"/>
          </a:solidFill>
          <a:ln w="698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cxnSp>
        <p:nvCxnSpPr>
          <p:cNvPr id="537" name="直線コネクタ 536"/>
          <p:cNvCxnSpPr/>
          <p:nvPr/>
        </p:nvCxnSpPr>
        <p:spPr bwMode="auto">
          <a:xfrm flipH="1">
            <a:off x="2092274" y="2477434"/>
            <a:ext cx="3159305" cy="624062"/>
          </a:xfrm>
          <a:prstGeom prst="line">
            <a:avLst/>
          </a:prstGeom>
          <a:solidFill>
            <a:schemeClr val="bg1"/>
          </a:solidFill>
          <a:ln w="698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spTree>
    <p:extLst>
      <p:ext uri="{BB962C8B-B14F-4D97-AF65-F5344CB8AC3E}">
        <p14:creationId xmlns:p14="http://schemas.microsoft.com/office/powerpoint/2010/main" val="36380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36"/>
                                        </p:tgtEl>
                                        <p:attrNameLst>
                                          <p:attrName>style.visibility</p:attrName>
                                        </p:attrNameLst>
                                      </p:cBhvr>
                                      <p:to>
                                        <p:strVal val="visible"/>
                                      </p:to>
                                    </p:set>
                                    <p:anim calcmode="lin" valueType="num">
                                      <p:cBhvr additive="base">
                                        <p:cTn id="13" dur="500" fill="hold"/>
                                        <p:tgtEl>
                                          <p:spTgt spid="536"/>
                                        </p:tgtEl>
                                        <p:attrNameLst>
                                          <p:attrName>ppt_x</p:attrName>
                                        </p:attrNameLst>
                                      </p:cBhvr>
                                      <p:tavLst>
                                        <p:tav tm="0">
                                          <p:val>
                                            <p:strVal val="1+#ppt_w/2"/>
                                          </p:val>
                                        </p:tav>
                                        <p:tav tm="100000">
                                          <p:val>
                                            <p:strVal val="#ppt_x"/>
                                          </p:val>
                                        </p:tav>
                                      </p:tavLst>
                                    </p:anim>
                                    <p:anim calcmode="lin" valueType="num">
                                      <p:cBhvr additive="base">
                                        <p:cTn id="14" dur="500" fill="hold"/>
                                        <p:tgtEl>
                                          <p:spTgt spid="5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7"/>
                                        </p:tgtEl>
                                        <p:attrNameLst>
                                          <p:attrName>style.visibility</p:attrName>
                                        </p:attrNameLst>
                                      </p:cBhvr>
                                      <p:to>
                                        <p:strVal val="visible"/>
                                      </p:to>
                                    </p:set>
                                    <p:anim calcmode="lin" valueType="num">
                                      <p:cBhvr additive="base">
                                        <p:cTn id="19" dur="500" fill="hold"/>
                                        <p:tgtEl>
                                          <p:spTgt spid="537"/>
                                        </p:tgtEl>
                                        <p:attrNameLst>
                                          <p:attrName>ppt_x</p:attrName>
                                        </p:attrNameLst>
                                      </p:cBhvr>
                                      <p:tavLst>
                                        <p:tav tm="0">
                                          <p:val>
                                            <p:strVal val="#ppt_x"/>
                                          </p:val>
                                        </p:tav>
                                        <p:tav tm="100000">
                                          <p:val>
                                            <p:strVal val="#ppt_x"/>
                                          </p:val>
                                        </p:tav>
                                      </p:tavLst>
                                    </p:anim>
                                    <p:anim calcmode="lin" valueType="num">
                                      <p:cBhvr additive="base">
                                        <p:cTn id="20" dur="500" fill="hold"/>
                                        <p:tgtEl>
                                          <p:spTgt spid="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27384"/>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本日の参加者</a:t>
            </a:r>
            <a:endParaRPr lang="ja-JP" altLang="en-US" sz="4000" dirty="0" smtClean="0">
              <a:solidFill>
                <a:schemeClr val="bg1"/>
              </a:solidFill>
              <a:effectLst>
                <a:outerShdw blurRad="38100" dist="38100" dir="2700000" algn="tl">
                  <a:srgbClr val="000000"/>
                </a:outerShdw>
              </a:effectLst>
            </a:endParaRPr>
          </a:p>
        </p:txBody>
      </p:sp>
      <p:sp>
        <p:nvSpPr>
          <p:cNvPr id="712707" name="Rectangle 3"/>
          <p:cNvSpPr>
            <a:spLocks noGrp="1" noChangeArrowheads="1"/>
          </p:cNvSpPr>
          <p:nvPr>
            <p:ph type="subTitle" idx="1"/>
          </p:nvPr>
        </p:nvSpPr>
        <p:spPr>
          <a:xfrm>
            <a:off x="395536" y="1125538"/>
            <a:ext cx="8064895" cy="4823742"/>
          </a:xfrm>
        </p:spPr>
        <p:txBody>
          <a:bodyPr/>
          <a:lstStyle/>
          <a:p>
            <a:pPr algn="l" eaLnBrk="1" hangingPunct="1">
              <a:defRPr/>
            </a:pPr>
            <a:r>
              <a:rPr lang="en-US" altLang="ja-JP" sz="4400" b="1" dirty="0" smtClean="0">
                <a:solidFill>
                  <a:srgbClr val="FF0000"/>
                </a:solidFill>
                <a:effectLst>
                  <a:outerShdw blurRad="38100" dist="38100" dir="2700000" algn="tl">
                    <a:srgbClr val="C0C0C0"/>
                  </a:outerShdw>
                </a:effectLst>
                <a:sym typeface="Wingdings" pitchFamily="2" charset="2"/>
              </a:rPr>
              <a:t>•</a:t>
            </a:r>
            <a:r>
              <a:rPr lang="ja-JP" altLang="en-US" sz="4400" b="1" dirty="0" smtClean="0">
                <a:solidFill>
                  <a:srgbClr val="FF0000"/>
                </a:solidFill>
                <a:effectLst>
                  <a:outerShdw blurRad="38100" dist="38100" dir="2700000" algn="tl">
                    <a:srgbClr val="C0C0C0"/>
                  </a:outerShdw>
                </a:effectLst>
                <a:sym typeface="Wingdings" pitchFamily="2" charset="2"/>
              </a:rPr>
              <a:t> </a:t>
            </a:r>
            <a:r>
              <a:rPr lang="ja-JP" altLang="en-US" sz="4400" u="sng" dirty="0" smtClean="0">
                <a:sym typeface="Wingdings" pitchFamily="2" charset="2"/>
              </a:rPr>
              <a:t>合計　　　　</a:t>
            </a:r>
            <a:r>
              <a:rPr lang="ja-JP" altLang="en-US" sz="4400" u="sng" dirty="0" smtClean="0">
                <a:solidFill>
                  <a:srgbClr val="0000FF"/>
                </a:solidFill>
                <a:sym typeface="Wingdings" pitchFamily="2" charset="2"/>
              </a:rPr>
              <a:t>８９ </a:t>
            </a:r>
            <a:r>
              <a:rPr lang="ja-JP" altLang="en-US" sz="4400" u="sng" dirty="0" smtClean="0">
                <a:sym typeface="Wingdings" pitchFamily="2" charset="2"/>
              </a:rPr>
              <a:t>名</a:t>
            </a:r>
            <a:endParaRPr lang="en-US" altLang="ja-JP" sz="4400" u="sng"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3600" b="1" dirty="0" smtClean="0">
                <a:solidFill>
                  <a:srgbClr val="FF0000"/>
                </a:solidFill>
                <a:effectLst>
                  <a:outerShdw blurRad="38100" dist="38100" dir="2700000" algn="tl">
                    <a:srgbClr val="C0C0C0"/>
                  </a:outerShdw>
                </a:effectLst>
                <a:sym typeface="Wingdings" pitchFamily="2" charset="2"/>
              </a:rPr>
              <a:t>　＋ </a:t>
            </a:r>
            <a:r>
              <a:rPr lang="ja-JP" altLang="en-US" sz="3600" dirty="0" smtClean="0">
                <a:sym typeface="Wingdings" pitchFamily="2" charset="2"/>
              </a:rPr>
              <a:t>大学　　　　　　 </a:t>
            </a:r>
            <a:r>
              <a:rPr lang="ja-JP" altLang="en-US" sz="3600" b="1" dirty="0" smtClean="0">
                <a:solidFill>
                  <a:srgbClr val="0000FF"/>
                </a:solidFill>
                <a:sym typeface="Wingdings" pitchFamily="2" charset="2"/>
              </a:rPr>
              <a:t>３１</a:t>
            </a:r>
            <a:r>
              <a:rPr lang="ja-JP" altLang="en-US" sz="3600" dirty="0" smtClean="0">
                <a:solidFill>
                  <a:srgbClr val="0000FF"/>
                </a:solidFill>
                <a:sym typeface="Wingdings" pitchFamily="2" charset="2"/>
              </a:rPr>
              <a:t> </a:t>
            </a:r>
            <a:r>
              <a:rPr lang="ja-JP" altLang="en-US" sz="3600" dirty="0" smtClean="0">
                <a:sym typeface="Wingdings" pitchFamily="2" charset="2"/>
              </a:rPr>
              <a:t>名</a:t>
            </a:r>
            <a:endParaRPr lang="en-US" altLang="ja-JP" sz="3600" dirty="0" smtClean="0">
              <a:sym typeface="Wingdings" pitchFamily="2" charset="2"/>
            </a:endParaRPr>
          </a:p>
          <a:p>
            <a:pPr algn="l" eaLnBrk="1" hangingPunct="1">
              <a:defRPr/>
            </a:pPr>
            <a:r>
              <a:rPr lang="ja-JP" altLang="en-US" sz="3600" b="1" dirty="0">
                <a:solidFill>
                  <a:srgbClr val="FF0000"/>
                </a:solidFill>
                <a:effectLst>
                  <a:outerShdw blurRad="38100" dist="38100" dir="2700000" algn="tl">
                    <a:srgbClr val="C0C0C0"/>
                  </a:outerShdw>
                </a:effectLst>
                <a:sym typeface="Wingdings" pitchFamily="2" charset="2"/>
              </a:rPr>
              <a:t>　＋ </a:t>
            </a:r>
            <a:r>
              <a:rPr lang="ja-JP" altLang="en-US" sz="3600" dirty="0" smtClean="0">
                <a:sym typeface="Wingdings" pitchFamily="2" charset="2"/>
              </a:rPr>
              <a:t>企業・民間　　　</a:t>
            </a:r>
            <a:r>
              <a:rPr lang="ja-JP" altLang="en-US" sz="3600" b="1" dirty="0" smtClean="0">
                <a:solidFill>
                  <a:srgbClr val="0000FF"/>
                </a:solidFill>
                <a:sym typeface="Wingdings" pitchFamily="2" charset="2"/>
              </a:rPr>
              <a:t>５２ </a:t>
            </a:r>
            <a:r>
              <a:rPr lang="ja-JP" altLang="en-US" sz="3600" dirty="0" smtClean="0">
                <a:sym typeface="Wingdings" pitchFamily="2" charset="2"/>
              </a:rPr>
              <a:t>名</a:t>
            </a:r>
            <a:endParaRPr lang="en-US" altLang="ja-JP" sz="3600" b="1" dirty="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3600" b="1" dirty="0">
                <a:solidFill>
                  <a:srgbClr val="FF0000"/>
                </a:solidFill>
                <a:effectLst>
                  <a:outerShdw blurRad="38100" dist="38100" dir="2700000" algn="tl">
                    <a:srgbClr val="C0C0C0"/>
                  </a:outerShdw>
                </a:effectLst>
                <a:sym typeface="Wingdings" pitchFamily="2" charset="2"/>
              </a:rPr>
              <a:t>　＋ </a:t>
            </a:r>
            <a:r>
              <a:rPr lang="ja-JP" altLang="en-US" sz="3600" dirty="0" smtClean="0">
                <a:sym typeface="Wingdings" pitchFamily="2" charset="2"/>
              </a:rPr>
              <a:t>官公庁　　　　　 </a:t>
            </a:r>
            <a:r>
              <a:rPr lang="ja-JP" altLang="en-US" sz="3600" b="1" dirty="0" smtClean="0">
                <a:solidFill>
                  <a:srgbClr val="0000FF"/>
                </a:solidFill>
                <a:sym typeface="Wingdings" pitchFamily="2" charset="2"/>
              </a:rPr>
              <a:t>６ </a:t>
            </a:r>
            <a:r>
              <a:rPr lang="ja-JP" altLang="en-US" sz="3600" dirty="0" smtClean="0">
                <a:sym typeface="Wingdings" pitchFamily="2" charset="2"/>
              </a:rPr>
              <a:t>名</a:t>
            </a:r>
            <a:endParaRPr lang="en-US" altLang="ja-JP" sz="3600" dirty="0" smtClean="0">
              <a:sym typeface="Wingdings" pitchFamily="2" charset="2"/>
            </a:endParaRPr>
          </a:p>
          <a:p>
            <a:pPr algn="l" eaLnBrk="1" hangingPunct="1">
              <a:defRPr/>
            </a:pPr>
            <a:endParaRPr lang="en-US" altLang="ja-JP" sz="2800" dirty="0">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懇親会　　　３６名</a:t>
            </a:r>
            <a:endParaRPr lang="en-US" altLang="ja-JP" sz="2800" dirty="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b="1" dirty="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p:txBody>
      </p:sp>
    </p:spTree>
    <p:extLst>
      <p:ext uri="{BB962C8B-B14F-4D97-AF65-F5344CB8AC3E}">
        <p14:creationId xmlns:p14="http://schemas.microsoft.com/office/powerpoint/2010/main" val="137391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3"/>
          <p:cNvSpPr>
            <a:spLocks noGrp="1" noChangeArrowheads="1"/>
          </p:cNvSpPr>
          <p:nvPr>
            <p:ph type="subTitle" idx="1"/>
          </p:nvPr>
        </p:nvSpPr>
        <p:spPr>
          <a:xfrm>
            <a:off x="316124" y="1196460"/>
            <a:ext cx="8568952" cy="667436"/>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濃い部分の境目にある「切り目」を見つける</a:t>
            </a:r>
            <a:endParaRPr lang="en-US" altLang="ja-JP" sz="2800" dirty="0" smtClean="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少数のとても大きなクラスタと小さいのが沢山見つかる</a:t>
            </a:r>
            <a:endParaRPr lang="en-US" altLang="ja-JP" sz="2800" dirty="0" smtClean="0"/>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「濃さ」で切り分け</a:t>
            </a:r>
          </a:p>
        </p:txBody>
      </p:sp>
      <p:grpSp>
        <p:nvGrpSpPr>
          <p:cNvPr id="22" name="グループ化 21"/>
          <p:cNvGrpSpPr/>
          <p:nvPr/>
        </p:nvGrpSpPr>
        <p:grpSpPr>
          <a:xfrm>
            <a:off x="3605319" y="2037755"/>
            <a:ext cx="1689492" cy="1188587"/>
            <a:chOff x="3605319" y="2037755"/>
            <a:chExt cx="1689492" cy="1188587"/>
          </a:xfrm>
        </p:grpSpPr>
        <p:sp>
          <p:nvSpPr>
            <p:cNvPr id="5" name="フリーフォーム 4"/>
            <p:cNvSpPr/>
            <p:nvPr/>
          </p:nvSpPr>
          <p:spPr bwMode="auto">
            <a:xfrm>
              <a:off x="4336869" y="2211977"/>
              <a:ext cx="957942" cy="1014365"/>
            </a:xfrm>
            <a:custGeom>
              <a:avLst/>
              <a:gdLst>
                <a:gd name="connsiteX0" fmla="*/ 513805 w 957942"/>
                <a:gd name="connsiteY0" fmla="*/ 52252 h 1014365"/>
                <a:gd name="connsiteX1" fmla="*/ 374468 w 957942"/>
                <a:gd name="connsiteY1" fmla="*/ 87086 h 1014365"/>
                <a:gd name="connsiteX2" fmla="*/ 304800 w 957942"/>
                <a:gd name="connsiteY2" fmla="*/ 130629 h 1014365"/>
                <a:gd name="connsiteX3" fmla="*/ 287382 w 957942"/>
                <a:gd name="connsiteY3" fmla="*/ 148046 h 1014365"/>
                <a:gd name="connsiteX4" fmla="*/ 261257 w 957942"/>
                <a:gd name="connsiteY4" fmla="*/ 156754 h 1014365"/>
                <a:gd name="connsiteX5" fmla="*/ 209005 w 957942"/>
                <a:gd name="connsiteY5" fmla="*/ 200297 h 1014365"/>
                <a:gd name="connsiteX6" fmla="*/ 156754 w 957942"/>
                <a:gd name="connsiteY6" fmla="*/ 217714 h 1014365"/>
                <a:gd name="connsiteX7" fmla="*/ 139337 w 957942"/>
                <a:gd name="connsiteY7" fmla="*/ 235132 h 1014365"/>
                <a:gd name="connsiteX8" fmla="*/ 130628 w 957942"/>
                <a:gd name="connsiteY8" fmla="*/ 261257 h 1014365"/>
                <a:gd name="connsiteX9" fmla="*/ 104502 w 957942"/>
                <a:gd name="connsiteY9" fmla="*/ 278674 h 1014365"/>
                <a:gd name="connsiteX10" fmla="*/ 87085 w 957942"/>
                <a:gd name="connsiteY10" fmla="*/ 296092 h 1014365"/>
                <a:gd name="connsiteX11" fmla="*/ 52251 w 957942"/>
                <a:gd name="connsiteY11" fmla="*/ 348343 h 1014365"/>
                <a:gd name="connsiteX12" fmla="*/ 34834 w 957942"/>
                <a:gd name="connsiteY12" fmla="*/ 374469 h 1014365"/>
                <a:gd name="connsiteX13" fmla="*/ 0 w 957942"/>
                <a:gd name="connsiteY13" fmla="*/ 435429 h 1014365"/>
                <a:gd name="connsiteX14" fmla="*/ 8708 w 957942"/>
                <a:gd name="connsiteY14" fmla="*/ 618309 h 1014365"/>
                <a:gd name="connsiteX15" fmla="*/ 26125 w 957942"/>
                <a:gd name="connsiteY15" fmla="*/ 644434 h 1014365"/>
                <a:gd name="connsiteX16" fmla="*/ 60960 w 957942"/>
                <a:gd name="connsiteY16" fmla="*/ 705394 h 1014365"/>
                <a:gd name="connsiteX17" fmla="*/ 78377 w 957942"/>
                <a:gd name="connsiteY17" fmla="*/ 731520 h 1014365"/>
                <a:gd name="connsiteX18" fmla="*/ 130628 w 957942"/>
                <a:gd name="connsiteY18" fmla="*/ 783772 h 1014365"/>
                <a:gd name="connsiteX19" fmla="*/ 174171 w 957942"/>
                <a:gd name="connsiteY19" fmla="*/ 836023 h 1014365"/>
                <a:gd name="connsiteX20" fmla="*/ 191588 w 957942"/>
                <a:gd name="connsiteY20" fmla="*/ 862149 h 1014365"/>
                <a:gd name="connsiteX21" fmla="*/ 243840 w 957942"/>
                <a:gd name="connsiteY21" fmla="*/ 923109 h 1014365"/>
                <a:gd name="connsiteX22" fmla="*/ 252548 w 957942"/>
                <a:gd name="connsiteY22" fmla="*/ 949234 h 1014365"/>
                <a:gd name="connsiteX23" fmla="*/ 304800 w 957942"/>
                <a:gd name="connsiteY23" fmla="*/ 975360 h 1014365"/>
                <a:gd name="connsiteX24" fmla="*/ 487680 w 957942"/>
                <a:gd name="connsiteY24" fmla="*/ 1001486 h 1014365"/>
                <a:gd name="connsiteX25" fmla="*/ 522514 w 957942"/>
                <a:gd name="connsiteY25" fmla="*/ 992777 h 1014365"/>
                <a:gd name="connsiteX26" fmla="*/ 574765 w 957942"/>
                <a:gd name="connsiteY26" fmla="*/ 984069 h 1014365"/>
                <a:gd name="connsiteX27" fmla="*/ 600891 w 957942"/>
                <a:gd name="connsiteY27" fmla="*/ 966652 h 1014365"/>
                <a:gd name="connsiteX28" fmla="*/ 627017 w 957942"/>
                <a:gd name="connsiteY28" fmla="*/ 957943 h 1014365"/>
                <a:gd name="connsiteX29" fmla="*/ 644434 w 957942"/>
                <a:gd name="connsiteY29" fmla="*/ 931817 h 1014365"/>
                <a:gd name="connsiteX30" fmla="*/ 670560 w 957942"/>
                <a:gd name="connsiteY30" fmla="*/ 923109 h 1014365"/>
                <a:gd name="connsiteX31" fmla="*/ 696685 w 957942"/>
                <a:gd name="connsiteY31" fmla="*/ 905692 h 1014365"/>
                <a:gd name="connsiteX32" fmla="*/ 740228 w 957942"/>
                <a:gd name="connsiteY32" fmla="*/ 853440 h 1014365"/>
                <a:gd name="connsiteX33" fmla="*/ 827314 w 957942"/>
                <a:gd name="connsiteY33" fmla="*/ 775063 h 1014365"/>
                <a:gd name="connsiteX34" fmla="*/ 870857 w 957942"/>
                <a:gd name="connsiteY34" fmla="*/ 714103 h 1014365"/>
                <a:gd name="connsiteX35" fmla="*/ 888274 w 957942"/>
                <a:gd name="connsiteY35" fmla="*/ 661852 h 1014365"/>
                <a:gd name="connsiteX36" fmla="*/ 931817 w 957942"/>
                <a:gd name="connsiteY36" fmla="*/ 618309 h 1014365"/>
                <a:gd name="connsiteX37" fmla="*/ 957942 w 957942"/>
                <a:gd name="connsiteY37" fmla="*/ 496389 h 1014365"/>
                <a:gd name="connsiteX38" fmla="*/ 949234 w 957942"/>
                <a:gd name="connsiteY38" fmla="*/ 330926 h 1014365"/>
                <a:gd name="connsiteX39" fmla="*/ 896982 w 957942"/>
                <a:gd name="connsiteY39" fmla="*/ 287383 h 1014365"/>
                <a:gd name="connsiteX40" fmla="*/ 801188 w 957942"/>
                <a:gd name="connsiteY40" fmla="*/ 209006 h 1014365"/>
                <a:gd name="connsiteX41" fmla="*/ 740228 w 957942"/>
                <a:gd name="connsiteY41" fmla="*/ 165463 h 1014365"/>
                <a:gd name="connsiteX42" fmla="*/ 679268 w 957942"/>
                <a:gd name="connsiteY42" fmla="*/ 95794 h 1014365"/>
                <a:gd name="connsiteX43" fmla="*/ 653142 w 957942"/>
                <a:gd name="connsiteY43" fmla="*/ 87086 h 1014365"/>
                <a:gd name="connsiteX44" fmla="*/ 600891 w 957942"/>
                <a:gd name="connsiteY44" fmla="*/ 52252 h 1014365"/>
                <a:gd name="connsiteX45" fmla="*/ 574765 w 957942"/>
                <a:gd name="connsiteY45" fmla="*/ 26126 h 1014365"/>
                <a:gd name="connsiteX46" fmla="*/ 505097 w 957942"/>
                <a:gd name="connsiteY46" fmla="*/ 8709 h 1014365"/>
                <a:gd name="connsiteX47" fmla="*/ 496388 w 957942"/>
                <a:gd name="connsiteY47" fmla="*/ 0 h 10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7942" h="1014365">
                  <a:moveTo>
                    <a:pt x="513805" y="52252"/>
                  </a:moveTo>
                  <a:cubicBezTo>
                    <a:pt x="470404" y="60932"/>
                    <a:pt x="416547" y="67959"/>
                    <a:pt x="374468" y="87086"/>
                  </a:cubicBezTo>
                  <a:cubicBezTo>
                    <a:pt x="369159" y="89499"/>
                    <a:pt x="315818" y="121815"/>
                    <a:pt x="304800" y="130629"/>
                  </a:cubicBezTo>
                  <a:cubicBezTo>
                    <a:pt x="298389" y="135758"/>
                    <a:pt x="294423" y="143822"/>
                    <a:pt x="287382" y="148046"/>
                  </a:cubicBezTo>
                  <a:cubicBezTo>
                    <a:pt x="279511" y="152769"/>
                    <a:pt x="269965" y="153851"/>
                    <a:pt x="261257" y="156754"/>
                  </a:cubicBezTo>
                  <a:cubicBezTo>
                    <a:pt x="236974" y="205321"/>
                    <a:pt x="257830" y="185650"/>
                    <a:pt x="209005" y="200297"/>
                  </a:cubicBezTo>
                  <a:cubicBezTo>
                    <a:pt x="191420" y="205572"/>
                    <a:pt x="156754" y="217714"/>
                    <a:pt x="156754" y="217714"/>
                  </a:cubicBezTo>
                  <a:cubicBezTo>
                    <a:pt x="150948" y="223520"/>
                    <a:pt x="143561" y="228091"/>
                    <a:pt x="139337" y="235132"/>
                  </a:cubicBezTo>
                  <a:cubicBezTo>
                    <a:pt x="134614" y="243003"/>
                    <a:pt x="136363" y="254089"/>
                    <a:pt x="130628" y="261257"/>
                  </a:cubicBezTo>
                  <a:cubicBezTo>
                    <a:pt x="124089" y="269430"/>
                    <a:pt x="112675" y="272136"/>
                    <a:pt x="104502" y="278674"/>
                  </a:cubicBezTo>
                  <a:cubicBezTo>
                    <a:pt x="98091" y="283803"/>
                    <a:pt x="92011" y="289523"/>
                    <a:pt x="87085" y="296092"/>
                  </a:cubicBezTo>
                  <a:cubicBezTo>
                    <a:pt x="74526" y="312838"/>
                    <a:pt x="63862" y="330926"/>
                    <a:pt x="52251" y="348343"/>
                  </a:cubicBezTo>
                  <a:cubicBezTo>
                    <a:pt x="46445" y="357052"/>
                    <a:pt x="39515" y="365108"/>
                    <a:pt x="34834" y="374469"/>
                  </a:cubicBezTo>
                  <a:cubicBezTo>
                    <a:pt x="12736" y="418664"/>
                    <a:pt x="24618" y="398501"/>
                    <a:pt x="0" y="435429"/>
                  </a:cubicBezTo>
                  <a:cubicBezTo>
                    <a:pt x="2903" y="496389"/>
                    <a:pt x="1138" y="557751"/>
                    <a:pt x="8708" y="618309"/>
                  </a:cubicBezTo>
                  <a:cubicBezTo>
                    <a:pt x="10006" y="628694"/>
                    <a:pt x="21444" y="635073"/>
                    <a:pt x="26125" y="644434"/>
                  </a:cubicBezTo>
                  <a:cubicBezTo>
                    <a:pt x="78307" y="748799"/>
                    <a:pt x="15829" y="648982"/>
                    <a:pt x="60960" y="705394"/>
                  </a:cubicBezTo>
                  <a:cubicBezTo>
                    <a:pt x="67498" y="713567"/>
                    <a:pt x="71424" y="723697"/>
                    <a:pt x="78377" y="731520"/>
                  </a:cubicBezTo>
                  <a:cubicBezTo>
                    <a:pt x="94741" y="749930"/>
                    <a:pt x="116965" y="763277"/>
                    <a:pt x="130628" y="783772"/>
                  </a:cubicBezTo>
                  <a:cubicBezTo>
                    <a:pt x="173874" y="848640"/>
                    <a:pt x="118289" y="768964"/>
                    <a:pt x="174171" y="836023"/>
                  </a:cubicBezTo>
                  <a:cubicBezTo>
                    <a:pt x="180871" y="844064"/>
                    <a:pt x="185308" y="853776"/>
                    <a:pt x="191588" y="862149"/>
                  </a:cubicBezTo>
                  <a:cubicBezTo>
                    <a:pt x="221562" y="902115"/>
                    <a:pt x="217691" y="896961"/>
                    <a:pt x="243840" y="923109"/>
                  </a:cubicBezTo>
                  <a:cubicBezTo>
                    <a:pt x="246743" y="931817"/>
                    <a:pt x="246814" y="942066"/>
                    <a:pt x="252548" y="949234"/>
                  </a:cubicBezTo>
                  <a:cubicBezTo>
                    <a:pt x="264827" y="964583"/>
                    <a:pt x="287587" y="969623"/>
                    <a:pt x="304800" y="975360"/>
                  </a:cubicBezTo>
                  <a:cubicBezTo>
                    <a:pt x="393361" y="1034401"/>
                    <a:pt x="336165" y="1011586"/>
                    <a:pt x="487680" y="1001486"/>
                  </a:cubicBezTo>
                  <a:cubicBezTo>
                    <a:pt x="499291" y="998583"/>
                    <a:pt x="510778" y="995124"/>
                    <a:pt x="522514" y="992777"/>
                  </a:cubicBezTo>
                  <a:cubicBezTo>
                    <a:pt x="539828" y="989314"/>
                    <a:pt x="558014" y="989653"/>
                    <a:pt x="574765" y="984069"/>
                  </a:cubicBezTo>
                  <a:cubicBezTo>
                    <a:pt x="584694" y="980759"/>
                    <a:pt x="591530" y="971333"/>
                    <a:pt x="600891" y="966652"/>
                  </a:cubicBezTo>
                  <a:cubicBezTo>
                    <a:pt x="609102" y="962547"/>
                    <a:pt x="618308" y="960846"/>
                    <a:pt x="627017" y="957943"/>
                  </a:cubicBezTo>
                  <a:cubicBezTo>
                    <a:pt x="632823" y="949234"/>
                    <a:pt x="636261" y="938355"/>
                    <a:pt x="644434" y="931817"/>
                  </a:cubicBezTo>
                  <a:cubicBezTo>
                    <a:pt x="651602" y="926083"/>
                    <a:pt x="662349" y="927214"/>
                    <a:pt x="670560" y="923109"/>
                  </a:cubicBezTo>
                  <a:cubicBezTo>
                    <a:pt x="679921" y="918428"/>
                    <a:pt x="688645" y="912392"/>
                    <a:pt x="696685" y="905692"/>
                  </a:cubicBezTo>
                  <a:cubicBezTo>
                    <a:pt x="782286" y="834357"/>
                    <a:pt x="671726" y="921944"/>
                    <a:pt x="740228" y="853440"/>
                  </a:cubicBezTo>
                  <a:cubicBezTo>
                    <a:pt x="785197" y="808471"/>
                    <a:pt x="781041" y="844474"/>
                    <a:pt x="827314" y="775063"/>
                  </a:cubicBezTo>
                  <a:cubicBezTo>
                    <a:pt x="852782" y="736860"/>
                    <a:pt x="838451" y="757310"/>
                    <a:pt x="870857" y="714103"/>
                  </a:cubicBezTo>
                  <a:cubicBezTo>
                    <a:pt x="876663" y="696686"/>
                    <a:pt x="875292" y="674834"/>
                    <a:pt x="888274" y="661852"/>
                  </a:cubicBezTo>
                  <a:lnTo>
                    <a:pt x="931817" y="618309"/>
                  </a:lnTo>
                  <a:cubicBezTo>
                    <a:pt x="953516" y="531510"/>
                    <a:pt x="945299" y="572252"/>
                    <a:pt x="957942" y="496389"/>
                  </a:cubicBezTo>
                  <a:cubicBezTo>
                    <a:pt x="955039" y="441235"/>
                    <a:pt x="956696" y="385650"/>
                    <a:pt x="949234" y="330926"/>
                  </a:cubicBezTo>
                  <a:cubicBezTo>
                    <a:pt x="945414" y="302914"/>
                    <a:pt x="915381" y="298422"/>
                    <a:pt x="896982" y="287383"/>
                  </a:cubicBezTo>
                  <a:cubicBezTo>
                    <a:pt x="820770" y="241657"/>
                    <a:pt x="866281" y="266867"/>
                    <a:pt x="801188" y="209006"/>
                  </a:cubicBezTo>
                  <a:cubicBezTo>
                    <a:pt x="784982" y="194600"/>
                    <a:pt x="758960" y="177951"/>
                    <a:pt x="740228" y="165463"/>
                  </a:cubicBezTo>
                  <a:cubicBezTo>
                    <a:pt x="726269" y="144524"/>
                    <a:pt x="701101" y="103071"/>
                    <a:pt x="679268" y="95794"/>
                  </a:cubicBezTo>
                  <a:lnTo>
                    <a:pt x="653142" y="87086"/>
                  </a:lnTo>
                  <a:cubicBezTo>
                    <a:pt x="635725" y="75475"/>
                    <a:pt x="615693" y="67054"/>
                    <a:pt x="600891" y="52252"/>
                  </a:cubicBezTo>
                  <a:cubicBezTo>
                    <a:pt x="592182" y="43543"/>
                    <a:pt x="585012" y="32958"/>
                    <a:pt x="574765" y="26126"/>
                  </a:cubicBezTo>
                  <a:cubicBezTo>
                    <a:pt x="561727" y="17434"/>
                    <a:pt x="513896" y="11642"/>
                    <a:pt x="505097" y="8709"/>
                  </a:cubicBezTo>
                  <a:cubicBezTo>
                    <a:pt x="501202" y="7411"/>
                    <a:pt x="499291" y="2903"/>
                    <a:pt x="496388" y="0"/>
                  </a:cubicBezTo>
                </a:path>
              </a:pathLst>
            </a:custGeom>
            <a:no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 name="フリーフォーム 5"/>
            <p:cNvSpPr/>
            <p:nvPr/>
          </p:nvSpPr>
          <p:spPr bwMode="auto">
            <a:xfrm>
              <a:off x="3605319" y="2037755"/>
              <a:ext cx="975390" cy="923159"/>
            </a:xfrm>
            <a:custGeom>
              <a:avLst/>
              <a:gdLst>
                <a:gd name="connsiteX0" fmla="*/ 975390 w 975390"/>
                <a:gd name="connsiteY0" fmla="*/ 435479 h 923159"/>
                <a:gd name="connsiteX1" fmla="*/ 226452 w 975390"/>
                <a:gd name="connsiteY1" fmla="*/ 34885 h 923159"/>
                <a:gd name="connsiteX2" fmla="*/ 200327 w 975390"/>
                <a:gd name="connsiteY2" fmla="*/ 43594 h 923159"/>
                <a:gd name="connsiteX3" fmla="*/ 148075 w 975390"/>
                <a:gd name="connsiteY3" fmla="*/ 148096 h 923159"/>
                <a:gd name="connsiteX4" fmla="*/ 130658 w 975390"/>
                <a:gd name="connsiteY4" fmla="*/ 165514 h 923159"/>
                <a:gd name="connsiteX5" fmla="*/ 95824 w 975390"/>
                <a:gd name="connsiteY5" fmla="*/ 252599 h 923159"/>
                <a:gd name="connsiteX6" fmla="*/ 69698 w 975390"/>
                <a:gd name="connsiteY6" fmla="*/ 287434 h 923159"/>
                <a:gd name="connsiteX7" fmla="*/ 60990 w 975390"/>
                <a:gd name="connsiteY7" fmla="*/ 322268 h 923159"/>
                <a:gd name="connsiteX8" fmla="*/ 52281 w 975390"/>
                <a:gd name="connsiteY8" fmla="*/ 348394 h 923159"/>
                <a:gd name="connsiteX9" fmla="*/ 43572 w 975390"/>
                <a:gd name="connsiteY9" fmla="*/ 391936 h 923159"/>
                <a:gd name="connsiteX10" fmla="*/ 34864 w 975390"/>
                <a:gd name="connsiteY10" fmla="*/ 426771 h 923159"/>
                <a:gd name="connsiteX11" fmla="*/ 26155 w 975390"/>
                <a:gd name="connsiteY11" fmla="*/ 470314 h 923159"/>
                <a:gd name="connsiteX12" fmla="*/ 8738 w 975390"/>
                <a:gd name="connsiteY12" fmla="*/ 496439 h 923159"/>
                <a:gd name="connsiteX13" fmla="*/ 30 w 975390"/>
                <a:gd name="connsiteY13" fmla="*/ 531274 h 923159"/>
                <a:gd name="connsiteX14" fmla="*/ 17447 w 975390"/>
                <a:gd name="connsiteY14" fmla="*/ 696736 h 923159"/>
                <a:gd name="connsiteX15" fmla="*/ 52281 w 975390"/>
                <a:gd name="connsiteY15" fmla="*/ 775114 h 923159"/>
                <a:gd name="connsiteX16" fmla="*/ 87115 w 975390"/>
                <a:gd name="connsiteY16" fmla="*/ 809948 h 923159"/>
                <a:gd name="connsiteX17" fmla="*/ 121950 w 975390"/>
                <a:gd name="connsiteY17" fmla="*/ 853491 h 923159"/>
                <a:gd name="connsiteX18" fmla="*/ 139367 w 975390"/>
                <a:gd name="connsiteY18" fmla="*/ 888325 h 923159"/>
                <a:gd name="connsiteX19" fmla="*/ 200327 w 975390"/>
                <a:gd name="connsiteY19" fmla="*/ 923159 h 923159"/>
                <a:gd name="connsiteX20" fmla="*/ 452875 w 975390"/>
                <a:gd name="connsiteY20" fmla="*/ 914451 h 923159"/>
                <a:gd name="connsiteX21" fmla="*/ 496418 w 975390"/>
                <a:gd name="connsiteY21" fmla="*/ 905742 h 923159"/>
                <a:gd name="connsiteX22" fmla="*/ 600921 w 975390"/>
                <a:gd name="connsiteY22" fmla="*/ 897034 h 923159"/>
                <a:gd name="connsiteX23" fmla="*/ 661881 w 975390"/>
                <a:gd name="connsiteY23" fmla="*/ 862199 h 923159"/>
                <a:gd name="connsiteX24" fmla="*/ 714132 w 975390"/>
                <a:gd name="connsiteY24" fmla="*/ 827365 h 923159"/>
                <a:gd name="connsiteX25" fmla="*/ 731550 w 975390"/>
                <a:gd name="connsiteY25" fmla="*/ 801239 h 9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5390" h="923159">
                  <a:moveTo>
                    <a:pt x="975390" y="435479"/>
                  </a:moveTo>
                  <a:cubicBezTo>
                    <a:pt x="583787" y="-97536"/>
                    <a:pt x="831479" y="-10778"/>
                    <a:pt x="226452" y="34885"/>
                  </a:cubicBezTo>
                  <a:cubicBezTo>
                    <a:pt x="217299" y="35576"/>
                    <a:pt x="209035" y="40691"/>
                    <a:pt x="200327" y="43594"/>
                  </a:cubicBezTo>
                  <a:cubicBezTo>
                    <a:pt x="185929" y="79590"/>
                    <a:pt x="172659" y="117365"/>
                    <a:pt x="148075" y="148096"/>
                  </a:cubicBezTo>
                  <a:cubicBezTo>
                    <a:pt x="142946" y="154507"/>
                    <a:pt x="136464" y="159708"/>
                    <a:pt x="130658" y="165514"/>
                  </a:cubicBezTo>
                  <a:cubicBezTo>
                    <a:pt x="119491" y="199016"/>
                    <a:pt x="114129" y="223310"/>
                    <a:pt x="95824" y="252599"/>
                  </a:cubicBezTo>
                  <a:cubicBezTo>
                    <a:pt x="88131" y="264907"/>
                    <a:pt x="78407" y="275822"/>
                    <a:pt x="69698" y="287434"/>
                  </a:cubicBezTo>
                  <a:cubicBezTo>
                    <a:pt x="66795" y="299045"/>
                    <a:pt x="64278" y="310760"/>
                    <a:pt x="60990" y="322268"/>
                  </a:cubicBezTo>
                  <a:cubicBezTo>
                    <a:pt x="58468" y="331095"/>
                    <a:pt x="54508" y="339488"/>
                    <a:pt x="52281" y="348394"/>
                  </a:cubicBezTo>
                  <a:cubicBezTo>
                    <a:pt x="48691" y="362753"/>
                    <a:pt x="46783" y="377487"/>
                    <a:pt x="43572" y="391936"/>
                  </a:cubicBezTo>
                  <a:cubicBezTo>
                    <a:pt x="40976" y="403620"/>
                    <a:pt x="37460" y="415087"/>
                    <a:pt x="34864" y="426771"/>
                  </a:cubicBezTo>
                  <a:cubicBezTo>
                    <a:pt x="31653" y="441220"/>
                    <a:pt x="31352" y="456455"/>
                    <a:pt x="26155" y="470314"/>
                  </a:cubicBezTo>
                  <a:cubicBezTo>
                    <a:pt x="22480" y="480114"/>
                    <a:pt x="14544" y="487731"/>
                    <a:pt x="8738" y="496439"/>
                  </a:cubicBezTo>
                  <a:cubicBezTo>
                    <a:pt x="5835" y="508051"/>
                    <a:pt x="-490" y="519316"/>
                    <a:pt x="30" y="531274"/>
                  </a:cubicBezTo>
                  <a:cubicBezTo>
                    <a:pt x="2439" y="586680"/>
                    <a:pt x="8685" y="641974"/>
                    <a:pt x="17447" y="696736"/>
                  </a:cubicBezTo>
                  <a:cubicBezTo>
                    <a:pt x="21747" y="723614"/>
                    <a:pt x="34045" y="753838"/>
                    <a:pt x="52281" y="775114"/>
                  </a:cubicBezTo>
                  <a:cubicBezTo>
                    <a:pt x="62968" y="787582"/>
                    <a:pt x="76428" y="797480"/>
                    <a:pt x="87115" y="809948"/>
                  </a:cubicBezTo>
                  <a:cubicBezTo>
                    <a:pt x="153014" y="886831"/>
                    <a:pt x="62671" y="794215"/>
                    <a:pt x="121950" y="853491"/>
                  </a:cubicBezTo>
                  <a:cubicBezTo>
                    <a:pt x="127756" y="865102"/>
                    <a:pt x="131056" y="878352"/>
                    <a:pt x="139367" y="888325"/>
                  </a:cubicBezTo>
                  <a:cubicBezTo>
                    <a:pt x="148160" y="898877"/>
                    <a:pt x="191027" y="918509"/>
                    <a:pt x="200327" y="923159"/>
                  </a:cubicBezTo>
                  <a:cubicBezTo>
                    <a:pt x="284510" y="920256"/>
                    <a:pt x="368788" y="919397"/>
                    <a:pt x="452875" y="914451"/>
                  </a:cubicBezTo>
                  <a:cubicBezTo>
                    <a:pt x="467651" y="913582"/>
                    <a:pt x="481718" y="907471"/>
                    <a:pt x="496418" y="905742"/>
                  </a:cubicBezTo>
                  <a:cubicBezTo>
                    <a:pt x="531134" y="901658"/>
                    <a:pt x="566087" y="899937"/>
                    <a:pt x="600921" y="897034"/>
                  </a:cubicBezTo>
                  <a:cubicBezTo>
                    <a:pt x="691277" y="836794"/>
                    <a:pt x="551417" y="928477"/>
                    <a:pt x="661881" y="862199"/>
                  </a:cubicBezTo>
                  <a:cubicBezTo>
                    <a:pt x="679831" y="851429"/>
                    <a:pt x="714132" y="827365"/>
                    <a:pt x="714132" y="827365"/>
                  </a:cubicBezTo>
                  <a:lnTo>
                    <a:pt x="731550" y="801239"/>
                  </a:lnTo>
                </a:path>
              </a:pathLst>
            </a:custGeom>
            <a:no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21" name="グループ化 20"/>
          <p:cNvGrpSpPr/>
          <p:nvPr/>
        </p:nvGrpSpPr>
        <p:grpSpPr>
          <a:xfrm>
            <a:off x="2116183" y="2085962"/>
            <a:ext cx="5232179" cy="3410023"/>
            <a:chOff x="2116183" y="2085962"/>
            <a:chExt cx="5232179" cy="3410023"/>
          </a:xfrm>
        </p:grpSpPr>
        <p:sp>
          <p:nvSpPr>
            <p:cNvPr id="7" name="フリーフォーム 6"/>
            <p:cNvSpPr/>
            <p:nvPr/>
          </p:nvSpPr>
          <p:spPr bwMode="auto">
            <a:xfrm>
              <a:off x="2116183" y="2085962"/>
              <a:ext cx="5025452" cy="3284635"/>
            </a:xfrm>
            <a:custGeom>
              <a:avLst/>
              <a:gdLst>
                <a:gd name="connsiteX0" fmla="*/ 1602377 w 5025452"/>
                <a:gd name="connsiteY0" fmla="*/ 82472 h 3284635"/>
                <a:gd name="connsiteX1" fmla="*/ 522514 w 5025452"/>
                <a:gd name="connsiteY1" fmla="*/ 47638 h 3284635"/>
                <a:gd name="connsiteX2" fmla="*/ 496388 w 5025452"/>
                <a:gd name="connsiteY2" fmla="*/ 73764 h 3284635"/>
                <a:gd name="connsiteX3" fmla="*/ 400594 w 5025452"/>
                <a:gd name="connsiteY3" fmla="*/ 126015 h 3284635"/>
                <a:gd name="connsiteX4" fmla="*/ 261257 w 5025452"/>
                <a:gd name="connsiteY4" fmla="*/ 195684 h 3284635"/>
                <a:gd name="connsiteX5" fmla="*/ 209006 w 5025452"/>
                <a:gd name="connsiteY5" fmla="*/ 247935 h 3284635"/>
                <a:gd name="connsiteX6" fmla="*/ 200297 w 5025452"/>
                <a:gd name="connsiteY6" fmla="*/ 274061 h 3284635"/>
                <a:gd name="connsiteX7" fmla="*/ 139337 w 5025452"/>
                <a:gd name="connsiteY7" fmla="*/ 395981 h 3284635"/>
                <a:gd name="connsiteX8" fmla="*/ 121920 w 5025452"/>
                <a:gd name="connsiteY8" fmla="*/ 430815 h 3284635"/>
                <a:gd name="connsiteX9" fmla="*/ 113211 w 5025452"/>
                <a:gd name="connsiteY9" fmla="*/ 456941 h 3284635"/>
                <a:gd name="connsiteX10" fmla="*/ 104503 w 5025452"/>
                <a:gd name="connsiteY10" fmla="*/ 491775 h 3284635"/>
                <a:gd name="connsiteX11" fmla="*/ 69668 w 5025452"/>
                <a:gd name="connsiteY11" fmla="*/ 578861 h 3284635"/>
                <a:gd name="connsiteX12" fmla="*/ 60960 w 5025452"/>
                <a:gd name="connsiteY12" fmla="*/ 622404 h 3284635"/>
                <a:gd name="connsiteX13" fmla="*/ 52251 w 5025452"/>
                <a:gd name="connsiteY13" fmla="*/ 692072 h 3284635"/>
                <a:gd name="connsiteX14" fmla="*/ 34834 w 5025452"/>
                <a:gd name="connsiteY14" fmla="*/ 718198 h 3284635"/>
                <a:gd name="connsiteX15" fmla="*/ 17417 w 5025452"/>
                <a:gd name="connsiteY15" fmla="*/ 796575 h 3284635"/>
                <a:gd name="connsiteX16" fmla="*/ 8708 w 5025452"/>
                <a:gd name="connsiteY16" fmla="*/ 848827 h 3284635"/>
                <a:gd name="connsiteX17" fmla="*/ 0 w 5025452"/>
                <a:gd name="connsiteY17" fmla="*/ 935912 h 3284635"/>
                <a:gd name="connsiteX18" fmla="*/ 8708 w 5025452"/>
                <a:gd name="connsiteY18" fmla="*/ 1179752 h 3284635"/>
                <a:gd name="connsiteX19" fmla="*/ 17417 w 5025452"/>
                <a:gd name="connsiteY19" fmla="*/ 1232004 h 3284635"/>
                <a:gd name="connsiteX20" fmla="*/ 43543 w 5025452"/>
                <a:gd name="connsiteY20" fmla="*/ 1467135 h 3284635"/>
                <a:gd name="connsiteX21" fmla="*/ 60960 w 5025452"/>
                <a:gd name="connsiteY21" fmla="*/ 1493261 h 3284635"/>
                <a:gd name="connsiteX22" fmla="*/ 78377 w 5025452"/>
                <a:gd name="connsiteY22" fmla="*/ 1528095 h 3284635"/>
                <a:gd name="connsiteX23" fmla="*/ 113211 w 5025452"/>
                <a:gd name="connsiteY23" fmla="*/ 1545512 h 3284635"/>
                <a:gd name="connsiteX24" fmla="*/ 121920 w 5025452"/>
                <a:gd name="connsiteY24" fmla="*/ 1571638 h 3284635"/>
                <a:gd name="connsiteX25" fmla="*/ 182880 w 5025452"/>
                <a:gd name="connsiteY25" fmla="*/ 1606472 h 3284635"/>
                <a:gd name="connsiteX26" fmla="*/ 226423 w 5025452"/>
                <a:gd name="connsiteY26" fmla="*/ 1658724 h 3284635"/>
                <a:gd name="connsiteX27" fmla="*/ 252548 w 5025452"/>
                <a:gd name="connsiteY27" fmla="*/ 1684849 h 3284635"/>
                <a:gd name="connsiteX28" fmla="*/ 261257 w 5025452"/>
                <a:gd name="connsiteY28" fmla="*/ 1710975 h 3284635"/>
                <a:gd name="connsiteX29" fmla="*/ 330926 w 5025452"/>
                <a:gd name="connsiteY29" fmla="*/ 1754518 h 3284635"/>
                <a:gd name="connsiteX30" fmla="*/ 348343 w 5025452"/>
                <a:gd name="connsiteY30" fmla="*/ 1780644 h 3284635"/>
                <a:gd name="connsiteX31" fmla="*/ 374468 w 5025452"/>
                <a:gd name="connsiteY31" fmla="*/ 1789352 h 3284635"/>
                <a:gd name="connsiteX32" fmla="*/ 435428 w 5025452"/>
                <a:gd name="connsiteY32" fmla="*/ 1806769 h 3284635"/>
                <a:gd name="connsiteX33" fmla="*/ 461554 w 5025452"/>
                <a:gd name="connsiteY33" fmla="*/ 1824187 h 3284635"/>
                <a:gd name="connsiteX34" fmla="*/ 487680 w 5025452"/>
                <a:gd name="connsiteY34" fmla="*/ 1876438 h 3284635"/>
                <a:gd name="connsiteX35" fmla="*/ 522514 w 5025452"/>
                <a:gd name="connsiteY35" fmla="*/ 1893855 h 3284635"/>
                <a:gd name="connsiteX36" fmla="*/ 548640 w 5025452"/>
                <a:gd name="connsiteY36" fmla="*/ 1928689 h 3284635"/>
                <a:gd name="connsiteX37" fmla="*/ 644434 w 5025452"/>
                <a:gd name="connsiteY37" fmla="*/ 1963524 h 3284635"/>
                <a:gd name="connsiteX38" fmla="*/ 670560 w 5025452"/>
                <a:gd name="connsiteY38" fmla="*/ 1980941 h 3284635"/>
                <a:gd name="connsiteX39" fmla="*/ 731520 w 5025452"/>
                <a:gd name="connsiteY39" fmla="*/ 1998358 h 3284635"/>
                <a:gd name="connsiteX40" fmla="*/ 1045028 w 5025452"/>
                <a:gd name="connsiteY40" fmla="*/ 2007067 h 3284635"/>
                <a:gd name="connsiteX41" fmla="*/ 1201783 w 5025452"/>
                <a:gd name="connsiteY41" fmla="*/ 2015775 h 3284635"/>
                <a:gd name="connsiteX42" fmla="*/ 1227908 w 5025452"/>
                <a:gd name="connsiteY42" fmla="*/ 2041901 h 3284635"/>
                <a:gd name="connsiteX43" fmla="*/ 1245326 w 5025452"/>
                <a:gd name="connsiteY43" fmla="*/ 2068027 h 3284635"/>
                <a:gd name="connsiteX44" fmla="*/ 1271451 w 5025452"/>
                <a:gd name="connsiteY44" fmla="*/ 2085444 h 3284635"/>
                <a:gd name="connsiteX45" fmla="*/ 1410788 w 5025452"/>
                <a:gd name="connsiteY45" fmla="*/ 2128987 h 3284635"/>
                <a:gd name="connsiteX46" fmla="*/ 1436914 w 5025452"/>
                <a:gd name="connsiteY46" fmla="*/ 2146404 h 3284635"/>
                <a:gd name="connsiteX47" fmla="*/ 1463040 w 5025452"/>
                <a:gd name="connsiteY47" fmla="*/ 2155112 h 3284635"/>
                <a:gd name="connsiteX48" fmla="*/ 1489166 w 5025452"/>
                <a:gd name="connsiteY48" fmla="*/ 2181238 h 3284635"/>
                <a:gd name="connsiteX49" fmla="*/ 1524000 w 5025452"/>
                <a:gd name="connsiteY49" fmla="*/ 2198655 h 3284635"/>
                <a:gd name="connsiteX50" fmla="*/ 1593668 w 5025452"/>
                <a:gd name="connsiteY50" fmla="*/ 2224781 h 3284635"/>
                <a:gd name="connsiteX51" fmla="*/ 1611086 w 5025452"/>
                <a:gd name="connsiteY51" fmla="*/ 2242198 h 3284635"/>
                <a:gd name="connsiteX52" fmla="*/ 1645920 w 5025452"/>
                <a:gd name="connsiteY52" fmla="*/ 2250907 h 3284635"/>
                <a:gd name="connsiteX53" fmla="*/ 1724297 w 5025452"/>
                <a:gd name="connsiteY53" fmla="*/ 2268324 h 3284635"/>
                <a:gd name="connsiteX54" fmla="*/ 1785257 w 5025452"/>
                <a:gd name="connsiteY54" fmla="*/ 2303158 h 3284635"/>
                <a:gd name="connsiteX55" fmla="*/ 1811383 w 5025452"/>
                <a:gd name="connsiteY55" fmla="*/ 2311867 h 3284635"/>
                <a:gd name="connsiteX56" fmla="*/ 1907177 w 5025452"/>
                <a:gd name="connsiteY56" fmla="*/ 2320575 h 3284635"/>
                <a:gd name="connsiteX57" fmla="*/ 1968137 w 5025452"/>
                <a:gd name="connsiteY57" fmla="*/ 2337992 h 3284635"/>
                <a:gd name="connsiteX58" fmla="*/ 2046514 w 5025452"/>
                <a:gd name="connsiteY58" fmla="*/ 2372827 h 3284635"/>
                <a:gd name="connsiteX59" fmla="*/ 2116183 w 5025452"/>
                <a:gd name="connsiteY59" fmla="*/ 2425078 h 3284635"/>
                <a:gd name="connsiteX60" fmla="*/ 2168434 w 5025452"/>
                <a:gd name="connsiteY60" fmla="*/ 2451204 h 3284635"/>
                <a:gd name="connsiteX61" fmla="*/ 2220686 w 5025452"/>
                <a:gd name="connsiteY61" fmla="*/ 2486038 h 3284635"/>
                <a:gd name="connsiteX62" fmla="*/ 2307771 w 5025452"/>
                <a:gd name="connsiteY62" fmla="*/ 2520872 h 3284635"/>
                <a:gd name="connsiteX63" fmla="*/ 2342606 w 5025452"/>
                <a:gd name="connsiteY63" fmla="*/ 2555707 h 3284635"/>
                <a:gd name="connsiteX64" fmla="*/ 2368731 w 5025452"/>
                <a:gd name="connsiteY64" fmla="*/ 2564415 h 3284635"/>
                <a:gd name="connsiteX65" fmla="*/ 2394857 w 5025452"/>
                <a:gd name="connsiteY65" fmla="*/ 2581832 h 3284635"/>
                <a:gd name="connsiteX66" fmla="*/ 2429691 w 5025452"/>
                <a:gd name="connsiteY66" fmla="*/ 2590541 h 3284635"/>
                <a:gd name="connsiteX67" fmla="*/ 2455817 w 5025452"/>
                <a:gd name="connsiteY67" fmla="*/ 2599249 h 3284635"/>
                <a:gd name="connsiteX68" fmla="*/ 2508068 w 5025452"/>
                <a:gd name="connsiteY68" fmla="*/ 2651501 h 3284635"/>
                <a:gd name="connsiteX69" fmla="*/ 2534194 w 5025452"/>
                <a:gd name="connsiteY69" fmla="*/ 2668918 h 3284635"/>
                <a:gd name="connsiteX70" fmla="*/ 2621280 w 5025452"/>
                <a:gd name="connsiteY70" fmla="*/ 2738587 h 3284635"/>
                <a:gd name="connsiteX71" fmla="*/ 2708366 w 5025452"/>
                <a:gd name="connsiteY71" fmla="*/ 2799547 h 3284635"/>
                <a:gd name="connsiteX72" fmla="*/ 2760617 w 5025452"/>
                <a:gd name="connsiteY72" fmla="*/ 2843089 h 3284635"/>
                <a:gd name="connsiteX73" fmla="*/ 2786743 w 5025452"/>
                <a:gd name="connsiteY73" fmla="*/ 2851798 h 3284635"/>
                <a:gd name="connsiteX74" fmla="*/ 2830286 w 5025452"/>
                <a:gd name="connsiteY74" fmla="*/ 2886632 h 3284635"/>
                <a:gd name="connsiteX75" fmla="*/ 2856411 w 5025452"/>
                <a:gd name="connsiteY75" fmla="*/ 2895341 h 3284635"/>
                <a:gd name="connsiteX76" fmla="*/ 2960914 w 5025452"/>
                <a:gd name="connsiteY76" fmla="*/ 2956301 h 3284635"/>
                <a:gd name="connsiteX77" fmla="*/ 3030583 w 5025452"/>
                <a:gd name="connsiteY77" fmla="*/ 2982427 h 3284635"/>
                <a:gd name="connsiteX78" fmla="*/ 3082834 w 5025452"/>
                <a:gd name="connsiteY78" fmla="*/ 2973718 h 3284635"/>
                <a:gd name="connsiteX79" fmla="*/ 3108960 w 5025452"/>
                <a:gd name="connsiteY79" fmla="*/ 2947592 h 3284635"/>
                <a:gd name="connsiteX80" fmla="*/ 3152503 w 5025452"/>
                <a:gd name="connsiteY80" fmla="*/ 2938884 h 3284635"/>
                <a:gd name="connsiteX81" fmla="*/ 3187337 w 5025452"/>
                <a:gd name="connsiteY81" fmla="*/ 2956301 h 3284635"/>
                <a:gd name="connsiteX82" fmla="*/ 3213463 w 5025452"/>
                <a:gd name="connsiteY82" fmla="*/ 2965009 h 3284635"/>
                <a:gd name="connsiteX83" fmla="*/ 3265714 w 5025452"/>
                <a:gd name="connsiteY83" fmla="*/ 2991135 h 3284635"/>
                <a:gd name="connsiteX84" fmla="*/ 3317966 w 5025452"/>
                <a:gd name="connsiteY84" fmla="*/ 3025969 h 3284635"/>
                <a:gd name="connsiteX85" fmla="*/ 3378926 w 5025452"/>
                <a:gd name="connsiteY85" fmla="*/ 3034678 h 3284635"/>
                <a:gd name="connsiteX86" fmla="*/ 3466011 w 5025452"/>
                <a:gd name="connsiteY86" fmla="*/ 3060804 h 3284635"/>
                <a:gd name="connsiteX87" fmla="*/ 3570514 w 5025452"/>
                <a:gd name="connsiteY87" fmla="*/ 3086929 h 3284635"/>
                <a:gd name="connsiteX88" fmla="*/ 3605348 w 5025452"/>
                <a:gd name="connsiteY88" fmla="*/ 3095638 h 3284635"/>
                <a:gd name="connsiteX89" fmla="*/ 3692434 w 5025452"/>
                <a:gd name="connsiteY89" fmla="*/ 3086929 h 3284635"/>
                <a:gd name="connsiteX90" fmla="*/ 3718560 w 5025452"/>
                <a:gd name="connsiteY90" fmla="*/ 3078221 h 3284635"/>
                <a:gd name="connsiteX91" fmla="*/ 3962400 w 5025452"/>
                <a:gd name="connsiteY91" fmla="*/ 3086929 h 3284635"/>
                <a:gd name="connsiteX92" fmla="*/ 4023360 w 5025452"/>
                <a:gd name="connsiteY92" fmla="*/ 3104347 h 3284635"/>
                <a:gd name="connsiteX93" fmla="*/ 4110446 w 5025452"/>
                <a:gd name="connsiteY93" fmla="*/ 3139181 h 3284635"/>
                <a:gd name="connsiteX94" fmla="*/ 4206240 w 5025452"/>
                <a:gd name="connsiteY94" fmla="*/ 3156598 h 3284635"/>
                <a:gd name="connsiteX95" fmla="*/ 4275908 w 5025452"/>
                <a:gd name="connsiteY95" fmla="*/ 3182724 h 3284635"/>
                <a:gd name="connsiteX96" fmla="*/ 4362994 w 5025452"/>
                <a:gd name="connsiteY96" fmla="*/ 3191432 h 3284635"/>
                <a:gd name="connsiteX97" fmla="*/ 4406537 w 5025452"/>
                <a:gd name="connsiteY97" fmla="*/ 3217558 h 3284635"/>
                <a:gd name="connsiteX98" fmla="*/ 4441371 w 5025452"/>
                <a:gd name="connsiteY98" fmla="*/ 3226267 h 3284635"/>
                <a:gd name="connsiteX99" fmla="*/ 4519748 w 5025452"/>
                <a:gd name="connsiteY99" fmla="*/ 3252392 h 3284635"/>
                <a:gd name="connsiteX100" fmla="*/ 4659086 w 5025452"/>
                <a:gd name="connsiteY100" fmla="*/ 3269809 h 3284635"/>
                <a:gd name="connsiteX101" fmla="*/ 4868091 w 5025452"/>
                <a:gd name="connsiteY101" fmla="*/ 3269809 h 3284635"/>
                <a:gd name="connsiteX102" fmla="*/ 4902926 w 5025452"/>
                <a:gd name="connsiteY102" fmla="*/ 3252392 h 3284635"/>
                <a:gd name="connsiteX103" fmla="*/ 4937760 w 5025452"/>
                <a:gd name="connsiteY103" fmla="*/ 3243684 h 3284635"/>
                <a:gd name="connsiteX104" fmla="*/ 4972594 w 5025452"/>
                <a:gd name="connsiteY104" fmla="*/ 3182724 h 3284635"/>
                <a:gd name="connsiteX105" fmla="*/ 4998720 w 5025452"/>
                <a:gd name="connsiteY105" fmla="*/ 3086929 h 3284635"/>
                <a:gd name="connsiteX106" fmla="*/ 5007428 w 5025452"/>
                <a:gd name="connsiteY106" fmla="*/ 3043387 h 3284635"/>
                <a:gd name="connsiteX107" fmla="*/ 5024846 w 5025452"/>
                <a:gd name="connsiteY107" fmla="*/ 3017261 h 3284635"/>
                <a:gd name="connsiteX108" fmla="*/ 5007428 w 5025452"/>
                <a:gd name="connsiteY108" fmla="*/ 2895341 h 3284635"/>
                <a:gd name="connsiteX109" fmla="*/ 4990011 w 5025452"/>
                <a:gd name="connsiteY109" fmla="*/ 2860507 h 3284635"/>
                <a:gd name="connsiteX110" fmla="*/ 4946468 w 5025452"/>
                <a:gd name="connsiteY110" fmla="*/ 2747295 h 3284635"/>
                <a:gd name="connsiteX111" fmla="*/ 4929051 w 5025452"/>
                <a:gd name="connsiteY111" fmla="*/ 2686335 h 3284635"/>
                <a:gd name="connsiteX112" fmla="*/ 4920343 w 5025452"/>
                <a:gd name="connsiteY112" fmla="*/ 2660209 h 3284635"/>
                <a:gd name="connsiteX113" fmla="*/ 4902926 w 5025452"/>
                <a:gd name="connsiteY113" fmla="*/ 2616667 h 3284635"/>
                <a:gd name="connsiteX114" fmla="*/ 4876800 w 5025452"/>
                <a:gd name="connsiteY114" fmla="*/ 2546998 h 3284635"/>
                <a:gd name="connsiteX115" fmla="*/ 4850674 w 5025452"/>
                <a:gd name="connsiteY115" fmla="*/ 2076735 h 3284635"/>
                <a:gd name="connsiteX116" fmla="*/ 4833257 w 5025452"/>
                <a:gd name="connsiteY116" fmla="*/ 2041901 h 3284635"/>
                <a:gd name="connsiteX117" fmla="*/ 4824548 w 5025452"/>
                <a:gd name="connsiteY117" fmla="*/ 1980941 h 3284635"/>
                <a:gd name="connsiteX118" fmla="*/ 4807131 w 5025452"/>
                <a:gd name="connsiteY118" fmla="*/ 1815478 h 3284635"/>
                <a:gd name="connsiteX119" fmla="*/ 4798423 w 5025452"/>
                <a:gd name="connsiteY119" fmla="*/ 1754518 h 3284635"/>
                <a:gd name="connsiteX120" fmla="*/ 4763588 w 5025452"/>
                <a:gd name="connsiteY120" fmla="*/ 1667432 h 3284635"/>
                <a:gd name="connsiteX121" fmla="*/ 4754880 w 5025452"/>
                <a:gd name="connsiteY121" fmla="*/ 1641307 h 3284635"/>
                <a:gd name="connsiteX122" fmla="*/ 4702628 w 5025452"/>
                <a:gd name="connsiteY122" fmla="*/ 1580347 h 3284635"/>
                <a:gd name="connsiteX123" fmla="*/ 4676503 w 5025452"/>
                <a:gd name="connsiteY123" fmla="*/ 1536804 h 3284635"/>
                <a:gd name="connsiteX124" fmla="*/ 4641668 w 5025452"/>
                <a:gd name="connsiteY124" fmla="*/ 1519387 h 3284635"/>
                <a:gd name="connsiteX125" fmla="*/ 4563291 w 5025452"/>
                <a:gd name="connsiteY125" fmla="*/ 1458427 h 3284635"/>
                <a:gd name="connsiteX126" fmla="*/ 4502331 w 5025452"/>
                <a:gd name="connsiteY126" fmla="*/ 1362632 h 3284635"/>
                <a:gd name="connsiteX127" fmla="*/ 4415246 w 5025452"/>
                <a:gd name="connsiteY127" fmla="*/ 1249421 h 3284635"/>
                <a:gd name="connsiteX128" fmla="*/ 4389120 w 5025452"/>
                <a:gd name="connsiteY128" fmla="*/ 1240712 h 3284635"/>
                <a:gd name="connsiteX129" fmla="*/ 4241074 w 5025452"/>
                <a:gd name="connsiteY129" fmla="*/ 1249421 h 3284635"/>
                <a:gd name="connsiteX130" fmla="*/ 4162697 w 5025452"/>
                <a:gd name="connsiteY130" fmla="*/ 1284255 h 3284635"/>
                <a:gd name="connsiteX131" fmla="*/ 4101737 w 5025452"/>
                <a:gd name="connsiteY131" fmla="*/ 1301672 h 3284635"/>
                <a:gd name="connsiteX132" fmla="*/ 4032068 w 5025452"/>
                <a:gd name="connsiteY132" fmla="*/ 1327798 h 3284635"/>
                <a:gd name="connsiteX133" fmla="*/ 3944983 w 5025452"/>
                <a:gd name="connsiteY133" fmla="*/ 1362632 h 3284635"/>
                <a:gd name="connsiteX134" fmla="*/ 3814354 w 5025452"/>
                <a:gd name="connsiteY134" fmla="*/ 1380049 h 3284635"/>
                <a:gd name="connsiteX135" fmla="*/ 3605348 w 5025452"/>
                <a:gd name="connsiteY135" fmla="*/ 1371341 h 3284635"/>
                <a:gd name="connsiteX136" fmla="*/ 3561806 w 5025452"/>
                <a:gd name="connsiteY136" fmla="*/ 1336507 h 3284635"/>
                <a:gd name="connsiteX137" fmla="*/ 3509554 w 5025452"/>
                <a:gd name="connsiteY137" fmla="*/ 1284255 h 3284635"/>
                <a:gd name="connsiteX138" fmla="*/ 3500846 w 5025452"/>
                <a:gd name="connsiteY138" fmla="*/ 1249421 h 3284635"/>
                <a:gd name="connsiteX139" fmla="*/ 3492137 w 5025452"/>
                <a:gd name="connsiteY139" fmla="*/ 1223295 h 3284635"/>
                <a:gd name="connsiteX140" fmla="*/ 3474720 w 5025452"/>
                <a:gd name="connsiteY140" fmla="*/ 1092667 h 3284635"/>
                <a:gd name="connsiteX141" fmla="*/ 3457303 w 5025452"/>
                <a:gd name="connsiteY141" fmla="*/ 1057832 h 3284635"/>
                <a:gd name="connsiteX142" fmla="*/ 3448594 w 5025452"/>
                <a:gd name="connsiteY142" fmla="*/ 1005581 h 3284635"/>
                <a:gd name="connsiteX143" fmla="*/ 3422468 w 5025452"/>
                <a:gd name="connsiteY143" fmla="*/ 944621 h 3284635"/>
                <a:gd name="connsiteX144" fmla="*/ 3370217 w 5025452"/>
                <a:gd name="connsiteY144" fmla="*/ 901078 h 3284635"/>
                <a:gd name="connsiteX145" fmla="*/ 3326674 w 5025452"/>
                <a:gd name="connsiteY145" fmla="*/ 866244 h 3284635"/>
                <a:gd name="connsiteX146" fmla="*/ 3274423 w 5025452"/>
                <a:gd name="connsiteY146" fmla="*/ 831409 h 3284635"/>
                <a:gd name="connsiteX147" fmla="*/ 3248297 w 5025452"/>
                <a:gd name="connsiteY147" fmla="*/ 805284 h 3284635"/>
                <a:gd name="connsiteX148" fmla="*/ 3222171 w 5025452"/>
                <a:gd name="connsiteY148" fmla="*/ 787867 h 3284635"/>
                <a:gd name="connsiteX149" fmla="*/ 3204754 w 5025452"/>
                <a:gd name="connsiteY149" fmla="*/ 753032 h 3284635"/>
                <a:gd name="connsiteX150" fmla="*/ 3178628 w 5025452"/>
                <a:gd name="connsiteY150" fmla="*/ 744324 h 3284635"/>
                <a:gd name="connsiteX151" fmla="*/ 3161211 w 5025452"/>
                <a:gd name="connsiteY151" fmla="*/ 735615 h 32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025452" h="3284635">
                  <a:moveTo>
                    <a:pt x="1602377" y="82472"/>
                  </a:moveTo>
                  <a:cubicBezTo>
                    <a:pt x="1013938" y="-15601"/>
                    <a:pt x="1184523" y="-24911"/>
                    <a:pt x="522514" y="47638"/>
                  </a:cubicBezTo>
                  <a:cubicBezTo>
                    <a:pt x="510271" y="48980"/>
                    <a:pt x="506748" y="67104"/>
                    <a:pt x="496388" y="73764"/>
                  </a:cubicBezTo>
                  <a:cubicBezTo>
                    <a:pt x="465792" y="93433"/>
                    <a:pt x="432174" y="107969"/>
                    <a:pt x="400594" y="126015"/>
                  </a:cubicBezTo>
                  <a:cubicBezTo>
                    <a:pt x="285424" y="191826"/>
                    <a:pt x="352317" y="165331"/>
                    <a:pt x="261257" y="195684"/>
                  </a:cubicBezTo>
                  <a:cubicBezTo>
                    <a:pt x="243840" y="213101"/>
                    <a:pt x="216795" y="224568"/>
                    <a:pt x="209006" y="247935"/>
                  </a:cubicBezTo>
                  <a:cubicBezTo>
                    <a:pt x="206103" y="256644"/>
                    <a:pt x="204096" y="265704"/>
                    <a:pt x="200297" y="274061"/>
                  </a:cubicBezTo>
                  <a:lnTo>
                    <a:pt x="139337" y="395981"/>
                  </a:lnTo>
                  <a:cubicBezTo>
                    <a:pt x="133531" y="407592"/>
                    <a:pt x="126025" y="418499"/>
                    <a:pt x="121920" y="430815"/>
                  </a:cubicBezTo>
                  <a:cubicBezTo>
                    <a:pt x="119017" y="439524"/>
                    <a:pt x="115733" y="448114"/>
                    <a:pt x="113211" y="456941"/>
                  </a:cubicBezTo>
                  <a:cubicBezTo>
                    <a:pt x="109923" y="468449"/>
                    <a:pt x="108705" y="480568"/>
                    <a:pt x="104503" y="491775"/>
                  </a:cubicBezTo>
                  <a:cubicBezTo>
                    <a:pt x="84600" y="544851"/>
                    <a:pt x="83096" y="511718"/>
                    <a:pt x="69668" y="578861"/>
                  </a:cubicBezTo>
                  <a:cubicBezTo>
                    <a:pt x="66765" y="593375"/>
                    <a:pt x="63211" y="607774"/>
                    <a:pt x="60960" y="622404"/>
                  </a:cubicBezTo>
                  <a:cubicBezTo>
                    <a:pt x="57401" y="645535"/>
                    <a:pt x="58409" y="669493"/>
                    <a:pt x="52251" y="692072"/>
                  </a:cubicBezTo>
                  <a:cubicBezTo>
                    <a:pt x="49497" y="702170"/>
                    <a:pt x="40640" y="709489"/>
                    <a:pt x="34834" y="718198"/>
                  </a:cubicBezTo>
                  <a:cubicBezTo>
                    <a:pt x="25517" y="755467"/>
                    <a:pt x="24787" y="756043"/>
                    <a:pt x="17417" y="796575"/>
                  </a:cubicBezTo>
                  <a:cubicBezTo>
                    <a:pt x="14258" y="813948"/>
                    <a:pt x="10898" y="831306"/>
                    <a:pt x="8708" y="848827"/>
                  </a:cubicBezTo>
                  <a:cubicBezTo>
                    <a:pt x="5090" y="877775"/>
                    <a:pt x="2903" y="906884"/>
                    <a:pt x="0" y="935912"/>
                  </a:cubicBezTo>
                  <a:cubicBezTo>
                    <a:pt x="2903" y="1017192"/>
                    <a:pt x="3932" y="1098561"/>
                    <a:pt x="8708" y="1179752"/>
                  </a:cubicBezTo>
                  <a:cubicBezTo>
                    <a:pt x="9745" y="1197379"/>
                    <a:pt x="16202" y="1214388"/>
                    <a:pt x="17417" y="1232004"/>
                  </a:cubicBezTo>
                  <a:cubicBezTo>
                    <a:pt x="28097" y="1386859"/>
                    <a:pt x="-4034" y="1383874"/>
                    <a:pt x="43543" y="1467135"/>
                  </a:cubicBezTo>
                  <a:cubicBezTo>
                    <a:pt x="48736" y="1476222"/>
                    <a:pt x="55767" y="1484174"/>
                    <a:pt x="60960" y="1493261"/>
                  </a:cubicBezTo>
                  <a:cubicBezTo>
                    <a:pt x="67401" y="1504532"/>
                    <a:pt x="69197" y="1518915"/>
                    <a:pt x="78377" y="1528095"/>
                  </a:cubicBezTo>
                  <a:cubicBezTo>
                    <a:pt x="87557" y="1537275"/>
                    <a:pt x="101600" y="1539706"/>
                    <a:pt x="113211" y="1545512"/>
                  </a:cubicBezTo>
                  <a:cubicBezTo>
                    <a:pt x="116114" y="1554221"/>
                    <a:pt x="116185" y="1564470"/>
                    <a:pt x="121920" y="1571638"/>
                  </a:cubicBezTo>
                  <a:cubicBezTo>
                    <a:pt x="132890" y="1585350"/>
                    <a:pt x="170881" y="1597901"/>
                    <a:pt x="182880" y="1606472"/>
                  </a:cubicBezTo>
                  <a:cubicBezTo>
                    <a:pt x="214310" y="1628922"/>
                    <a:pt x="203957" y="1631764"/>
                    <a:pt x="226423" y="1658724"/>
                  </a:cubicBezTo>
                  <a:cubicBezTo>
                    <a:pt x="234307" y="1668185"/>
                    <a:pt x="243840" y="1676141"/>
                    <a:pt x="252548" y="1684849"/>
                  </a:cubicBezTo>
                  <a:cubicBezTo>
                    <a:pt x="255451" y="1693558"/>
                    <a:pt x="255380" y="1703923"/>
                    <a:pt x="261257" y="1710975"/>
                  </a:cubicBezTo>
                  <a:cubicBezTo>
                    <a:pt x="277408" y="1730357"/>
                    <a:pt x="309109" y="1743610"/>
                    <a:pt x="330926" y="1754518"/>
                  </a:cubicBezTo>
                  <a:cubicBezTo>
                    <a:pt x="336732" y="1763227"/>
                    <a:pt x="340170" y="1774106"/>
                    <a:pt x="348343" y="1780644"/>
                  </a:cubicBezTo>
                  <a:cubicBezTo>
                    <a:pt x="355511" y="1786378"/>
                    <a:pt x="365642" y="1786830"/>
                    <a:pt x="374468" y="1789352"/>
                  </a:cubicBezTo>
                  <a:cubicBezTo>
                    <a:pt x="451012" y="1811222"/>
                    <a:pt x="372790" y="1785891"/>
                    <a:pt x="435428" y="1806769"/>
                  </a:cubicBezTo>
                  <a:cubicBezTo>
                    <a:pt x="444137" y="1812575"/>
                    <a:pt x="455015" y="1816014"/>
                    <a:pt x="461554" y="1824187"/>
                  </a:cubicBezTo>
                  <a:cubicBezTo>
                    <a:pt x="492462" y="1862821"/>
                    <a:pt x="443634" y="1839733"/>
                    <a:pt x="487680" y="1876438"/>
                  </a:cubicBezTo>
                  <a:cubicBezTo>
                    <a:pt x="497653" y="1884749"/>
                    <a:pt x="510903" y="1888049"/>
                    <a:pt x="522514" y="1893855"/>
                  </a:cubicBezTo>
                  <a:cubicBezTo>
                    <a:pt x="531223" y="1905466"/>
                    <a:pt x="537029" y="1919980"/>
                    <a:pt x="548640" y="1928689"/>
                  </a:cubicBezTo>
                  <a:cubicBezTo>
                    <a:pt x="583237" y="1954637"/>
                    <a:pt x="607878" y="1939154"/>
                    <a:pt x="644434" y="1963524"/>
                  </a:cubicBezTo>
                  <a:cubicBezTo>
                    <a:pt x="653143" y="1969330"/>
                    <a:pt x="661198" y="1976260"/>
                    <a:pt x="670560" y="1980941"/>
                  </a:cubicBezTo>
                  <a:cubicBezTo>
                    <a:pt x="683049" y="1987185"/>
                    <a:pt x="720365" y="1995569"/>
                    <a:pt x="731520" y="1998358"/>
                  </a:cubicBezTo>
                  <a:cubicBezTo>
                    <a:pt x="838867" y="2069921"/>
                    <a:pt x="733647" y="2007067"/>
                    <a:pt x="1045028" y="2007067"/>
                  </a:cubicBezTo>
                  <a:cubicBezTo>
                    <a:pt x="1097360" y="2007067"/>
                    <a:pt x="1149531" y="2012872"/>
                    <a:pt x="1201783" y="2015775"/>
                  </a:cubicBezTo>
                  <a:cubicBezTo>
                    <a:pt x="1210491" y="2024484"/>
                    <a:pt x="1220024" y="2032440"/>
                    <a:pt x="1227908" y="2041901"/>
                  </a:cubicBezTo>
                  <a:cubicBezTo>
                    <a:pt x="1234609" y="2049942"/>
                    <a:pt x="1237925" y="2060626"/>
                    <a:pt x="1245326" y="2068027"/>
                  </a:cubicBezTo>
                  <a:cubicBezTo>
                    <a:pt x="1252727" y="2075428"/>
                    <a:pt x="1262090" y="2080763"/>
                    <a:pt x="1271451" y="2085444"/>
                  </a:cubicBezTo>
                  <a:cubicBezTo>
                    <a:pt x="1335006" y="2117221"/>
                    <a:pt x="1337468" y="2112693"/>
                    <a:pt x="1410788" y="2128987"/>
                  </a:cubicBezTo>
                  <a:cubicBezTo>
                    <a:pt x="1419497" y="2134793"/>
                    <a:pt x="1427552" y="2141723"/>
                    <a:pt x="1436914" y="2146404"/>
                  </a:cubicBezTo>
                  <a:cubicBezTo>
                    <a:pt x="1445125" y="2150509"/>
                    <a:pt x="1455402" y="2150020"/>
                    <a:pt x="1463040" y="2155112"/>
                  </a:cubicBezTo>
                  <a:cubicBezTo>
                    <a:pt x="1473288" y="2161944"/>
                    <a:pt x="1479144" y="2174080"/>
                    <a:pt x="1489166" y="2181238"/>
                  </a:cubicBezTo>
                  <a:cubicBezTo>
                    <a:pt x="1499730" y="2188784"/>
                    <a:pt x="1512137" y="2193383"/>
                    <a:pt x="1524000" y="2198655"/>
                  </a:cubicBezTo>
                  <a:cubicBezTo>
                    <a:pt x="1555233" y="2212536"/>
                    <a:pt x="1564946" y="2215206"/>
                    <a:pt x="1593668" y="2224781"/>
                  </a:cubicBezTo>
                  <a:cubicBezTo>
                    <a:pt x="1599474" y="2230587"/>
                    <a:pt x="1603742" y="2238526"/>
                    <a:pt x="1611086" y="2242198"/>
                  </a:cubicBezTo>
                  <a:cubicBezTo>
                    <a:pt x="1621791" y="2247551"/>
                    <a:pt x="1634412" y="2247619"/>
                    <a:pt x="1645920" y="2250907"/>
                  </a:cubicBezTo>
                  <a:cubicBezTo>
                    <a:pt x="1705942" y="2268056"/>
                    <a:pt x="1630014" y="2252609"/>
                    <a:pt x="1724297" y="2268324"/>
                  </a:cubicBezTo>
                  <a:cubicBezTo>
                    <a:pt x="1750535" y="2285816"/>
                    <a:pt x="1754320" y="2289899"/>
                    <a:pt x="1785257" y="2303158"/>
                  </a:cubicBezTo>
                  <a:cubicBezTo>
                    <a:pt x="1793695" y="2306774"/>
                    <a:pt x="1802295" y="2310569"/>
                    <a:pt x="1811383" y="2311867"/>
                  </a:cubicBezTo>
                  <a:cubicBezTo>
                    <a:pt x="1843124" y="2316401"/>
                    <a:pt x="1875246" y="2317672"/>
                    <a:pt x="1907177" y="2320575"/>
                  </a:cubicBezTo>
                  <a:cubicBezTo>
                    <a:pt x="1914712" y="2322459"/>
                    <a:pt x="1958424" y="2332442"/>
                    <a:pt x="1968137" y="2337992"/>
                  </a:cubicBezTo>
                  <a:cubicBezTo>
                    <a:pt x="2037256" y="2377488"/>
                    <a:pt x="1965851" y="2356694"/>
                    <a:pt x="2046514" y="2372827"/>
                  </a:cubicBezTo>
                  <a:cubicBezTo>
                    <a:pt x="2064659" y="2387343"/>
                    <a:pt x="2093495" y="2412473"/>
                    <a:pt x="2116183" y="2425078"/>
                  </a:cubicBezTo>
                  <a:cubicBezTo>
                    <a:pt x="2133205" y="2434535"/>
                    <a:pt x="2151614" y="2441392"/>
                    <a:pt x="2168434" y="2451204"/>
                  </a:cubicBezTo>
                  <a:cubicBezTo>
                    <a:pt x="2186515" y="2461751"/>
                    <a:pt x="2200378" y="2480961"/>
                    <a:pt x="2220686" y="2486038"/>
                  </a:cubicBezTo>
                  <a:cubicBezTo>
                    <a:pt x="2274411" y="2499470"/>
                    <a:pt x="2244815" y="2489395"/>
                    <a:pt x="2307771" y="2520872"/>
                  </a:cubicBezTo>
                  <a:cubicBezTo>
                    <a:pt x="2319383" y="2532484"/>
                    <a:pt x="2329243" y="2546162"/>
                    <a:pt x="2342606" y="2555707"/>
                  </a:cubicBezTo>
                  <a:cubicBezTo>
                    <a:pt x="2350076" y="2561042"/>
                    <a:pt x="2360521" y="2560310"/>
                    <a:pt x="2368731" y="2564415"/>
                  </a:cubicBezTo>
                  <a:cubicBezTo>
                    <a:pt x="2378093" y="2569096"/>
                    <a:pt x="2385237" y="2577709"/>
                    <a:pt x="2394857" y="2581832"/>
                  </a:cubicBezTo>
                  <a:cubicBezTo>
                    <a:pt x="2405858" y="2586547"/>
                    <a:pt x="2418183" y="2587253"/>
                    <a:pt x="2429691" y="2590541"/>
                  </a:cubicBezTo>
                  <a:cubicBezTo>
                    <a:pt x="2438517" y="2593063"/>
                    <a:pt x="2447108" y="2596346"/>
                    <a:pt x="2455817" y="2599249"/>
                  </a:cubicBezTo>
                  <a:cubicBezTo>
                    <a:pt x="2473234" y="2616666"/>
                    <a:pt x="2489658" y="2635137"/>
                    <a:pt x="2508068" y="2651501"/>
                  </a:cubicBezTo>
                  <a:cubicBezTo>
                    <a:pt x="2515891" y="2658455"/>
                    <a:pt x="2525898" y="2662536"/>
                    <a:pt x="2534194" y="2668918"/>
                  </a:cubicBezTo>
                  <a:cubicBezTo>
                    <a:pt x="2563660" y="2691584"/>
                    <a:pt x="2594993" y="2712300"/>
                    <a:pt x="2621280" y="2738587"/>
                  </a:cubicBezTo>
                  <a:cubicBezTo>
                    <a:pt x="2681994" y="2799301"/>
                    <a:pt x="2649635" y="2784864"/>
                    <a:pt x="2708366" y="2799547"/>
                  </a:cubicBezTo>
                  <a:cubicBezTo>
                    <a:pt x="2725783" y="2814061"/>
                    <a:pt x="2741753" y="2830513"/>
                    <a:pt x="2760617" y="2843089"/>
                  </a:cubicBezTo>
                  <a:cubicBezTo>
                    <a:pt x="2768255" y="2848181"/>
                    <a:pt x="2778959" y="2846933"/>
                    <a:pt x="2786743" y="2851798"/>
                  </a:cubicBezTo>
                  <a:cubicBezTo>
                    <a:pt x="2802505" y="2861649"/>
                    <a:pt x="2814524" y="2876781"/>
                    <a:pt x="2830286" y="2886632"/>
                  </a:cubicBezTo>
                  <a:cubicBezTo>
                    <a:pt x="2838070" y="2891497"/>
                    <a:pt x="2848311" y="2891021"/>
                    <a:pt x="2856411" y="2895341"/>
                  </a:cubicBezTo>
                  <a:cubicBezTo>
                    <a:pt x="2891994" y="2914319"/>
                    <a:pt x="2922655" y="2943549"/>
                    <a:pt x="2960914" y="2956301"/>
                  </a:cubicBezTo>
                  <a:cubicBezTo>
                    <a:pt x="3001870" y="2969952"/>
                    <a:pt x="2978517" y="2961600"/>
                    <a:pt x="3030583" y="2982427"/>
                  </a:cubicBezTo>
                  <a:cubicBezTo>
                    <a:pt x="3048000" y="2979524"/>
                    <a:pt x="3066699" y="2980889"/>
                    <a:pt x="3082834" y="2973718"/>
                  </a:cubicBezTo>
                  <a:cubicBezTo>
                    <a:pt x="3094088" y="2968716"/>
                    <a:pt x="3097944" y="2953100"/>
                    <a:pt x="3108960" y="2947592"/>
                  </a:cubicBezTo>
                  <a:cubicBezTo>
                    <a:pt x="3122199" y="2940973"/>
                    <a:pt x="3137989" y="2941787"/>
                    <a:pt x="3152503" y="2938884"/>
                  </a:cubicBezTo>
                  <a:cubicBezTo>
                    <a:pt x="3164114" y="2944690"/>
                    <a:pt x="3175405" y="2951187"/>
                    <a:pt x="3187337" y="2956301"/>
                  </a:cubicBezTo>
                  <a:cubicBezTo>
                    <a:pt x="3195774" y="2959917"/>
                    <a:pt x="3205252" y="2960904"/>
                    <a:pt x="3213463" y="2965009"/>
                  </a:cubicBezTo>
                  <a:cubicBezTo>
                    <a:pt x="3280990" y="2998773"/>
                    <a:pt x="3200045" y="2969247"/>
                    <a:pt x="3265714" y="2991135"/>
                  </a:cubicBezTo>
                  <a:cubicBezTo>
                    <a:pt x="3283131" y="3002746"/>
                    <a:pt x="3297244" y="3023008"/>
                    <a:pt x="3317966" y="3025969"/>
                  </a:cubicBezTo>
                  <a:cubicBezTo>
                    <a:pt x="3338286" y="3028872"/>
                    <a:pt x="3358855" y="3030377"/>
                    <a:pt x="3378926" y="3034678"/>
                  </a:cubicBezTo>
                  <a:cubicBezTo>
                    <a:pt x="3473701" y="3054987"/>
                    <a:pt x="3408983" y="3045251"/>
                    <a:pt x="3466011" y="3060804"/>
                  </a:cubicBezTo>
                  <a:cubicBezTo>
                    <a:pt x="3466071" y="3060820"/>
                    <a:pt x="3553066" y="3082567"/>
                    <a:pt x="3570514" y="3086929"/>
                  </a:cubicBezTo>
                  <a:lnTo>
                    <a:pt x="3605348" y="3095638"/>
                  </a:lnTo>
                  <a:cubicBezTo>
                    <a:pt x="3634377" y="3092735"/>
                    <a:pt x="3663600" y="3091365"/>
                    <a:pt x="3692434" y="3086929"/>
                  </a:cubicBezTo>
                  <a:cubicBezTo>
                    <a:pt x="3701507" y="3085533"/>
                    <a:pt x="3709380" y="3078221"/>
                    <a:pt x="3718560" y="3078221"/>
                  </a:cubicBezTo>
                  <a:cubicBezTo>
                    <a:pt x="3799892" y="3078221"/>
                    <a:pt x="3881120" y="3084026"/>
                    <a:pt x="3962400" y="3086929"/>
                  </a:cubicBezTo>
                  <a:cubicBezTo>
                    <a:pt x="3982720" y="3092735"/>
                    <a:pt x="4003458" y="3097239"/>
                    <a:pt x="4023360" y="3104347"/>
                  </a:cubicBezTo>
                  <a:cubicBezTo>
                    <a:pt x="4036070" y="3108886"/>
                    <a:pt x="4086886" y="3133945"/>
                    <a:pt x="4110446" y="3139181"/>
                  </a:cubicBezTo>
                  <a:cubicBezTo>
                    <a:pt x="4131725" y="3143910"/>
                    <a:pt x="4183586" y="3149802"/>
                    <a:pt x="4206240" y="3156598"/>
                  </a:cubicBezTo>
                  <a:cubicBezTo>
                    <a:pt x="4208264" y="3157205"/>
                    <a:pt x="4264338" y="3180944"/>
                    <a:pt x="4275908" y="3182724"/>
                  </a:cubicBezTo>
                  <a:cubicBezTo>
                    <a:pt x="4304742" y="3187160"/>
                    <a:pt x="4333965" y="3188529"/>
                    <a:pt x="4362994" y="3191432"/>
                  </a:cubicBezTo>
                  <a:cubicBezTo>
                    <a:pt x="4377508" y="3200141"/>
                    <a:pt x="4391069" y="3210683"/>
                    <a:pt x="4406537" y="3217558"/>
                  </a:cubicBezTo>
                  <a:cubicBezTo>
                    <a:pt x="4417474" y="3222419"/>
                    <a:pt x="4429932" y="3222747"/>
                    <a:pt x="4441371" y="3226267"/>
                  </a:cubicBezTo>
                  <a:cubicBezTo>
                    <a:pt x="4467692" y="3234366"/>
                    <a:pt x="4493139" y="3245296"/>
                    <a:pt x="4519748" y="3252392"/>
                  </a:cubicBezTo>
                  <a:cubicBezTo>
                    <a:pt x="4552165" y="3261036"/>
                    <a:pt x="4634744" y="3267375"/>
                    <a:pt x="4659086" y="3269809"/>
                  </a:cubicBezTo>
                  <a:cubicBezTo>
                    <a:pt x="4742650" y="3290701"/>
                    <a:pt x="4719189" y="3288422"/>
                    <a:pt x="4868091" y="3269809"/>
                  </a:cubicBezTo>
                  <a:cubicBezTo>
                    <a:pt x="4880973" y="3268199"/>
                    <a:pt x="4890770" y="3256950"/>
                    <a:pt x="4902926" y="3252392"/>
                  </a:cubicBezTo>
                  <a:cubicBezTo>
                    <a:pt x="4914133" y="3248190"/>
                    <a:pt x="4926149" y="3246587"/>
                    <a:pt x="4937760" y="3243684"/>
                  </a:cubicBezTo>
                  <a:cubicBezTo>
                    <a:pt x="4956778" y="3218326"/>
                    <a:pt x="4967275" y="3211981"/>
                    <a:pt x="4972594" y="3182724"/>
                  </a:cubicBezTo>
                  <a:cubicBezTo>
                    <a:pt x="4988855" y="3093289"/>
                    <a:pt x="4965524" y="3136723"/>
                    <a:pt x="4998720" y="3086929"/>
                  </a:cubicBezTo>
                  <a:cubicBezTo>
                    <a:pt x="5001623" y="3072415"/>
                    <a:pt x="5002231" y="3057246"/>
                    <a:pt x="5007428" y="3043387"/>
                  </a:cubicBezTo>
                  <a:cubicBezTo>
                    <a:pt x="5011103" y="3033587"/>
                    <a:pt x="5024100" y="3027701"/>
                    <a:pt x="5024846" y="3017261"/>
                  </a:cubicBezTo>
                  <a:cubicBezTo>
                    <a:pt x="5027221" y="2984010"/>
                    <a:pt x="5022865" y="2931361"/>
                    <a:pt x="5007428" y="2895341"/>
                  </a:cubicBezTo>
                  <a:cubicBezTo>
                    <a:pt x="5002314" y="2883409"/>
                    <a:pt x="4995817" y="2872118"/>
                    <a:pt x="4990011" y="2860507"/>
                  </a:cubicBezTo>
                  <a:cubicBezTo>
                    <a:pt x="4972224" y="2753774"/>
                    <a:pt x="4996999" y="2865198"/>
                    <a:pt x="4946468" y="2747295"/>
                  </a:cubicBezTo>
                  <a:cubicBezTo>
                    <a:pt x="4938143" y="2727871"/>
                    <a:pt x="4935123" y="2706577"/>
                    <a:pt x="4929051" y="2686335"/>
                  </a:cubicBezTo>
                  <a:cubicBezTo>
                    <a:pt x="4926413" y="2677542"/>
                    <a:pt x="4923566" y="2668804"/>
                    <a:pt x="4920343" y="2660209"/>
                  </a:cubicBezTo>
                  <a:cubicBezTo>
                    <a:pt x="4914854" y="2645572"/>
                    <a:pt x="4907418" y="2631640"/>
                    <a:pt x="4902926" y="2616667"/>
                  </a:cubicBezTo>
                  <a:cubicBezTo>
                    <a:pt x="4882381" y="2548186"/>
                    <a:pt x="4909345" y="2595816"/>
                    <a:pt x="4876800" y="2546998"/>
                  </a:cubicBezTo>
                  <a:cubicBezTo>
                    <a:pt x="4868091" y="2390244"/>
                    <a:pt x="4864158" y="2233151"/>
                    <a:pt x="4850674" y="2076735"/>
                  </a:cubicBezTo>
                  <a:cubicBezTo>
                    <a:pt x="4849559" y="2063801"/>
                    <a:pt x="4836673" y="2054425"/>
                    <a:pt x="4833257" y="2041901"/>
                  </a:cubicBezTo>
                  <a:cubicBezTo>
                    <a:pt x="4827856" y="2022098"/>
                    <a:pt x="4827451" y="2001261"/>
                    <a:pt x="4824548" y="1980941"/>
                  </a:cubicBezTo>
                  <a:cubicBezTo>
                    <a:pt x="4809038" y="1763793"/>
                    <a:pt x="4825919" y="1928205"/>
                    <a:pt x="4807131" y="1815478"/>
                  </a:cubicBezTo>
                  <a:cubicBezTo>
                    <a:pt x="4803757" y="1795231"/>
                    <a:pt x="4804215" y="1774210"/>
                    <a:pt x="4798423" y="1754518"/>
                  </a:cubicBezTo>
                  <a:cubicBezTo>
                    <a:pt x="4789601" y="1724524"/>
                    <a:pt x="4773474" y="1697093"/>
                    <a:pt x="4763588" y="1667432"/>
                  </a:cubicBezTo>
                  <a:cubicBezTo>
                    <a:pt x="4760685" y="1658724"/>
                    <a:pt x="4758985" y="1649517"/>
                    <a:pt x="4754880" y="1641307"/>
                  </a:cubicBezTo>
                  <a:cubicBezTo>
                    <a:pt x="4736153" y="1603853"/>
                    <a:pt x="4732628" y="1618919"/>
                    <a:pt x="4702628" y="1580347"/>
                  </a:cubicBezTo>
                  <a:cubicBezTo>
                    <a:pt x="4692236" y="1566986"/>
                    <a:pt x="4688472" y="1548773"/>
                    <a:pt x="4676503" y="1536804"/>
                  </a:cubicBezTo>
                  <a:cubicBezTo>
                    <a:pt x="4667323" y="1527624"/>
                    <a:pt x="4653016" y="1525692"/>
                    <a:pt x="4641668" y="1519387"/>
                  </a:cubicBezTo>
                  <a:cubicBezTo>
                    <a:pt x="4589810" y="1490577"/>
                    <a:pt x="4604502" y="1499637"/>
                    <a:pt x="4563291" y="1458427"/>
                  </a:cubicBezTo>
                  <a:cubicBezTo>
                    <a:pt x="4531400" y="1362753"/>
                    <a:pt x="4567781" y="1445932"/>
                    <a:pt x="4502331" y="1362632"/>
                  </a:cubicBezTo>
                  <a:cubicBezTo>
                    <a:pt x="4471797" y="1323771"/>
                    <a:pt x="4456161" y="1278646"/>
                    <a:pt x="4415246" y="1249421"/>
                  </a:cubicBezTo>
                  <a:cubicBezTo>
                    <a:pt x="4407776" y="1244085"/>
                    <a:pt x="4397829" y="1243615"/>
                    <a:pt x="4389120" y="1240712"/>
                  </a:cubicBezTo>
                  <a:cubicBezTo>
                    <a:pt x="4339771" y="1243615"/>
                    <a:pt x="4290093" y="1243027"/>
                    <a:pt x="4241074" y="1249421"/>
                  </a:cubicBezTo>
                  <a:cubicBezTo>
                    <a:pt x="4180283" y="1257350"/>
                    <a:pt x="4203307" y="1263950"/>
                    <a:pt x="4162697" y="1284255"/>
                  </a:cubicBezTo>
                  <a:cubicBezTo>
                    <a:pt x="4150200" y="1290503"/>
                    <a:pt x="4112903" y="1298881"/>
                    <a:pt x="4101737" y="1301672"/>
                  </a:cubicBezTo>
                  <a:cubicBezTo>
                    <a:pt x="4004756" y="1350162"/>
                    <a:pt x="4126925" y="1292226"/>
                    <a:pt x="4032068" y="1327798"/>
                  </a:cubicBezTo>
                  <a:cubicBezTo>
                    <a:pt x="3986584" y="1344855"/>
                    <a:pt x="4001389" y="1353231"/>
                    <a:pt x="3944983" y="1362632"/>
                  </a:cubicBezTo>
                  <a:cubicBezTo>
                    <a:pt x="3866802" y="1375663"/>
                    <a:pt x="3910281" y="1369391"/>
                    <a:pt x="3814354" y="1380049"/>
                  </a:cubicBezTo>
                  <a:cubicBezTo>
                    <a:pt x="3744685" y="1377146"/>
                    <a:pt x="3674063" y="1383188"/>
                    <a:pt x="3605348" y="1371341"/>
                  </a:cubicBezTo>
                  <a:cubicBezTo>
                    <a:pt x="3587031" y="1368183"/>
                    <a:pt x="3576676" y="1347659"/>
                    <a:pt x="3561806" y="1336507"/>
                  </a:cubicBezTo>
                  <a:cubicBezTo>
                    <a:pt x="3518146" y="1303762"/>
                    <a:pt x="3549528" y="1337552"/>
                    <a:pt x="3509554" y="1284255"/>
                  </a:cubicBezTo>
                  <a:cubicBezTo>
                    <a:pt x="3506651" y="1272644"/>
                    <a:pt x="3504134" y="1260929"/>
                    <a:pt x="3500846" y="1249421"/>
                  </a:cubicBezTo>
                  <a:cubicBezTo>
                    <a:pt x="3498324" y="1240594"/>
                    <a:pt x="3493646" y="1232350"/>
                    <a:pt x="3492137" y="1223295"/>
                  </a:cubicBezTo>
                  <a:cubicBezTo>
                    <a:pt x="3488887" y="1203795"/>
                    <a:pt x="3482773" y="1119510"/>
                    <a:pt x="3474720" y="1092667"/>
                  </a:cubicBezTo>
                  <a:cubicBezTo>
                    <a:pt x="3470990" y="1080232"/>
                    <a:pt x="3463109" y="1069444"/>
                    <a:pt x="3457303" y="1057832"/>
                  </a:cubicBezTo>
                  <a:cubicBezTo>
                    <a:pt x="3454400" y="1040415"/>
                    <a:pt x="3452424" y="1022818"/>
                    <a:pt x="3448594" y="1005581"/>
                  </a:cubicBezTo>
                  <a:cubicBezTo>
                    <a:pt x="3444925" y="989071"/>
                    <a:pt x="3431060" y="956650"/>
                    <a:pt x="3422468" y="944621"/>
                  </a:cubicBezTo>
                  <a:cubicBezTo>
                    <a:pt x="3407227" y="923283"/>
                    <a:pt x="3391051" y="914967"/>
                    <a:pt x="3370217" y="901078"/>
                  </a:cubicBezTo>
                  <a:cubicBezTo>
                    <a:pt x="3331264" y="842648"/>
                    <a:pt x="3377151" y="899895"/>
                    <a:pt x="3326674" y="866244"/>
                  </a:cubicBezTo>
                  <a:cubicBezTo>
                    <a:pt x="3261435" y="822752"/>
                    <a:pt x="3336546" y="852118"/>
                    <a:pt x="3274423" y="831409"/>
                  </a:cubicBezTo>
                  <a:cubicBezTo>
                    <a:pt x="3265714" y="822701"/>
                    <a:pt x="3257758" y="813168"/>
                    <a:pt x="3248297" y="805284"/>
                  </a:cubicBezTo>
                  <a:cubicBezTo>
                    <a:pt x="3240256" y="798584"/>
                    <a:pt x="3228871" y="795908"/>
                    <a:pt x="3222171" y="787867"/>
                  </a:cubicBezTo>
                  <a:cubicBezTo>
                    <a:pt x="3213860" y="777894"/>
                    <a:pt x="3213934" y="762212"/>
                    <a:pt x="3204754" y="753032"/>
                  </a:cubicBezTo>
                  <a:cubicBezTo>
                    <a:pt x="3198263" y="746541"/>
                    <a:pt x="3187151" y="747733"/>
                    <a:pt x="3178628" y="744324"/>
                  </a:cubicBezTo>
                  <a:cubicBezTo>
                    <a:pt x="3172601" y="741913"/>
                    <a:pt x="3167017" y="738518"/>
                    <a:pt x="3161211" y="735615"/>
                  </a:cubicBezTo>
                </a:path>
              </a:pathLst>
            </a:custGeom>
            <a:no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 name="フリーフォーム 7"/>
            <p:cNvSpPr/>
            <p:nvPr/>
          </p:nvSpPr>
          <p:spPr bwMode="auto">
            <a:xfrm>
              <a:off x="5259977" y="2124891"/>
              <a:ext cx="1420115" cy="1175658"/>
            </a:xfrm>
            <a:custGeom>
              <a:avLst/>
              <a:gdLst>
                <a:gd name="connsiteX0" fmla="*/ 1236617 w 1420115"/>
                <a:gd name="connsiteY0" fmla="*/ 1175658 h 1175658"/>
                <a:gd name="connsiteX1" fmla="*/ 1323703 w 1420115"/>
                <a:gd name="connsiteY1" fmla="*/ 670560 h 1175658"/>
                <a:gd name="connsiteX2" fmla="*/ 1419497 w 1420115"/>
                <a:gd name="connsiteY2" fmla="*/ 322218 h 1175658"/>
                <a:gd name="connsiteX3" fmla="*/ 1175657 w 1420115"/>
                <a:gd name="connsiteY3" fmla="*/ 87086 h 1175658"/>
                <a:gd name="connsiteX4" fmla="*/ 1149532 w 1420115"/>
                <a:gd name="connsiteY4" fmla="*/ 78378 h 1175658"/>
                <a:gd name="connsiteX5" fmla="*/ 1071154 w 1420115"/>
                <a:gd name="connsiteY5" fmla="*/ 52252 h 1175658"/>
                <a:gd name="connsiteX6" fmla="*/ 992777 w 1420115"/>
                <a:gd name="connsiteY6" fmla="*/ 26126 h 1175658"/>
                <a:gd name="connsiteX7" fmla="*/ 914400 w 1420115"/>
                <a:gd name="connsiteY7" fmla="*/ 0 h 1175658"/>
                <a:gd name="connsiteX8" fmla="*/ 783772 w 1420115"/>
                <a:gd name="connsiteY8" fmla="*/ 8709 h 1175658"/>
                <a:gd name="connsiteX9" fmla="*/ 522514 w 1420115"/>
                <a:gd name="connsiteY9" fmla="*/ 17418 h 1175658"/>
                <a:gd name="connsiteX10" fmla="*/ 444137 w 1420115"/>
                <a:gd name="connsiteY10" fmla="*/ 43543 h 1175658"/>
                <a:gd name="connsiteX11" fmla="*/ 391886 w 1420115"/>
                <a:gd name="connsiteY11" fmla="*/ 60960 h 1175658"/>
                <a:gd name="connsiteX12" fmla="*/ 304800 w 1420115"/>
                <a:gd name="connsiteY12" fmla="*/ 69669 h 1175658"/>
                <a:gd name="connsiteX13" fmla="*/ 269966 w 1420115"/>
                <a:gd name="connsiteY13" fmla="*/ 78378 h 1175658"/>
                <a:gd name="connsiteX14" fmla="*/ 200297 w 1420115"/>
                <a:gd name="connsiteY14" fmla="*/ 139338 h 1175658"/>
                <a:gd name="connsiteX15" fmla="*/ 174172 w 1420115"/>
                <a:gd name="connsiteY15" fmla="*/ 156755 h 1175658"/>
                <a:gd name="connsiteX16" fmla="*/ 148046 w 1420115"/>
                <a:gd name="connsiteY16" fmla="*/ 200298 h 1175658"/>
                <a:gd name="connsiteX17" fmla="*/ 104503 w 1420115"/>
                <a:gd name="connsiteY17" fmla="*/ 261258 h 1175658"/>
                <a:gd name="connsiteX18" fmla="*/ 52252 w 1420115"/>
                <a:gd name="connsiteY18" fmla="*/ 313509 h 1175658"/>
                <a:gd name="connsiteX19" fmla="*/ 34834 w 1420115"/>
                <a:gd name="connsiteY19" fmla="*/ 330926 h 1175658"/>
                <a:gd name="connsiteX20" fmla="*/ 26126 w 1420115"/>
                <a:gd name="connsiteY20" fmla="*/ 357052 h 1175658"/>
                <a:gd name="connsiteX21" fmla="*/ 0 w 1420115"/>
                <a:gd name="connsiteY21" fmla="*/ 374469 h 11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0115" h="1175658">
                  <a:moveTo>
                    <a:pt x="1236617" y="1175658"/>
                  </a:moveTo>
                  <a:cubicBezTo>
                    <a:pt x="1265646" y="1007292"/>
                    <a:pt x="1287905" y="837618"/>
                    <a:pt x="1323703" y="670560"/>
                  </a:cubicBezTo>
                  <a:cubicBezTo>
                    <a:pt x="1348935" y="552809"/>
                    <a:pt x="1411067" y="442347"/>
                    <a:pt x="1419497" y="322218"/>
                  </a:cubicBezTo>
                  <a:cubicBezTo>
                    <a:pt x="1430885" y="159943"/>
                    <a:pt x="1282667" y="136132"/>
                    <a:pt x="1175657" y="87086"/>
                  </a:cubicBezTo>
                  <a:cubicBezTo>
                    <a:pt x="1167312" y="83261"/>
                    <a:pt x="1158127" y="81601"/>
                    <a:pt x="1149532" y="78378"/>
                  </a:cubicBezTo>
                  <a:cubicBezTo>
                    <a:pt x="1083943" y="53782"/>
                    <a:pt x="1129526" y="66844"/>
                    <a:pt x="1071154" y="52252"/>
                  </a:cubicBezTo>
                  <a:cubicBezTo>
                    <a:pt x="1003340" y="18345"/>
                    <a:pt x="1071559" y="48635"/>
                    <a:pt x="992777" y="26126"/>
                  </a:cubicBezTo>
                  <a:cubicBezTo>
                    <a:pt x="966298" y="18560"/>
                    <a:pt x="914400" y="0"/>
                    <a:pt x="914400" y="0"/>
                  </a:cubicBezTo>
                  <a:cubicBezTo>
                    <a:pt x="870857" y="2903"/>
                    <a:pt x="827368" y="6771"/>
                    <a:pt x="783772" y="8709"/>
                  </a:cubicBezTo>
                  <a:cubicBezTo>
                    <a:pt x="696724" y="12578"/>
                    <a:pt x="609194" y="8528"/>
                    <a:pt x="522514" y="17418"/>
                  </a:cubicBezTo>
                  <a:cubicBezTo>
                    <a:pt x="495119" y="20228"/>
                    <a:pt x="470263" y="34835"/>
                    <a:pt x="444137" y="43543"/>
                  </a:cubicBezTo>
                  <a:cubicBezTo>
                    <a:pt x="426720" y="49349"/>
                    <a:pt x="410154" y="59133"/>
                    <a:pt x="391886" y="60960"/>
                  </a:cubicBezTo>
                  <a:lnTo>
                    <a:pt x="304800" y="69669"/>
                  </a:lnTo>
                  <a:cubicBezTo>
                    <a:pt x="293189" y="72572"/>
                    <a:pt x="280967" y="73663"/>
                    <a:pt x="269966" y="78378"/>
                  </a:cubicBezTo>
                  <a:cubicBezTo>
                    <a:pt x="233597" y="93965"/>
                    <a:pt x="237834" y="114313"/>
                    <a:pt x="200297" y="139338"/>
                  </a:cubicBezTo>
                  <a:lnTo>
                    <a:pt x="174172" y="156755"/>
                  </a:lnTo>
                  <a:cubicBezTo>
                    <a:pt x="159048" y="202123"/>
                    <a:pt x="175369" y="166144"/>
                    <a:pt x="148046" y="200298"/>
                  </a:cubicBezTo>
                  <a:cubicBezTo>
                    <a:pt x="114132" y="242691"/>
                    <a:pt x="148621" y="212237"/>
                    <a:pt x="104503" y="261258"/>
                  </a:cubicBezTo>
                  <a:cubicBezTo>
                    <a:pt x="88026" y="279566"/>
                    <a:pt x="69669" y="296092"/>
                    <a:pt x="52252" y="313509"/>
                  </a:cubicBezTo>
                  <a:lnTo>
                    <a:pt x="34834" y="330926"/>
                  </a:lnTo>
                  <a:cubicBezTo>
                    <a:pt x="31931" y="339635"/>
                    <a:pt x="31860" y="349884"/>
                    <a:pt x="26126" y="357052"/>
                  </a:cubicBezTo>
                  <a:cubicBezTo>
                    <a:pt x="19588" y="365225"/>
                    <a:pt x="0" y="374469"/>
                    <a:pt x="0" y="374469"/>
                  </a:cubicBezTo>
                </a:path>
              </a:pathLst>
            </a:custGeom>
            <a:no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 name="フリーフォーム 8"/>
            <p:cNvSpPr/>
            <p:nvPr/>
          </p:nvSpPr>
          <p:spPr bwMode="auto">
            <a:xfrm>
              <a:off x="5989798" y="5216434"/>
              <a:ext cx="237379" cy="279551"/>
            </a:xfrm>
            <a:custGeom>
              <a:avLst/>
              <a:gdLst>
                <a:gd name="connsiteX0" fmla="*/ 53951 w 237379"/>
                <a:gd name="connsiteY0" fmla="*/ 261257 h 279551"/>
                <a:gd name="connsiteX1" fmla="*/ 71368 w 237379"/>
                <a:gd name="connsiteY1" fmla="*/ 8709 h 279551"/>
                <a:gd name="connsiteX2" fmla="*/ 97493 w 237379"/>
                <a:gd name="connsiteY2" fmla="*/ 0 h 279551"/>
                <a:gd name="connsiteX3" fmla="*/ 158453 w 237379"/>
                <a:gd name="connsiteY3" fmla="*/ 8709 h 279551"/>
                <a:gd name="connsiteX4" fmla="*/ 175871 w 237379"/>
                <a:gd name="connsiteY4" fmla="*/ 34835 h 279551"/>
                <a:gd name="connsiteX5" fmla="*/ 201996 w 237379"/>
                <a:gd name="connsiteY5" fmla="*/ 52252 h 279551"/>
                <a:gd name="connsiteX6" fmla="*/ 228122 w 237379"/>
                <a:gd name="connsiteY6" fmla="*/ 78377 h 279551"/>
                <a:gd name="connsiteX7" fmla="*/ 236831 w 237379"/>
                <a:gd name="connsiteY7" fmla="*/ 104503 h 279551"/>
                <a:gd name="connsiteX8" fmla="*/ 201996 w 237379"/>
                <a:gd name="connsiteY8" fmla="*/ 217715 h 279551"/>
                <a:gd name="connsiteX9" fmla="*/ 158453 w 237379"/>
                <a:gd name="connsiteY9" fmla="*/ 226423 h 279551"/>
                <a:gd name="connsiteX10" fmla="*/ 53951 w 237379"/>
                <a:gd name="connsiteY10" fmla="*/ 261257 h 27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79" h="279551">
                  <a:moveTo>
                    <a:pt x="53951" y="261257"/>
                  </a:moveTo>
                  <a:cubicBezTo>
                    <a:pt x="39437" y="224972"/>
                    <a:pt x="-69735" y="187441"/>
                    <a:pt x="71368" y="8709"/>
                  </a:cubicBezTo>
                  <a:cubicBezTo>
                    <a:pt x="77056" y="1504"/>
                    <a:pt x="88785" y="2903"/>
                    <a:pt x="97493" y="0"/>
                  </a:cubicBezTo>
                  <a:cubicBezTo>
                    <a:pt x="117813" y="2903"/>
                    <a:pt x="139696" y="372"/>
                    <a:pt x="158453" y="8709"/>
                  </a:cubicBezTo>
                  <a:cubicBezTo>
                    <a:pt x="168018" y="12960"/>
                    <a:pt x="168470" y="27434"/>
                    <a:pt x="175871" y="34835"/>
                  </a:cubicBezTo>
                  <a:cubicBezTo>
                    <a:pt x="183272" y="42236"/>
                    <a:pt x="193956" y="45552"/>
                    <a:pt x="201996" y="52252"/>
                  </a:cubicBezTo>
                  <a:cubicBezTo>
                    <a:pt x="211457" y="60136"/>
                    <a:pt x="219413" y="69669"/>
                    <a:pt x="228122" y="78377"/>
                  </a:cubicBezTo>
                  <a:cubicBezTo>
                    <a:pt x="231025" y="87086"/>
                    <a:pt x="236831" y="95323"/>
                    <a:pt x="236831" y="104503"/>
                  </a:cubicBezTo>
                  <a:cubicBezTo>
                    <a:pt x="236831" y="143500"/>
                    <a:pt x="244557" y="196435"/>
                    <a:pt x="201996" y="217715"/>
                  </a:cubicBezTo>
                  <a:cubicBezTo>
                    <a:pt x="188757" y="224334"/>
                    <a:pt x="172967" y="223520"/>
                    <a:pt x="158453" y="226423"/>
                  </a:cubicBezTo>
                  <a:cubicBezTo>
                    <a:pt x="124934" y="276702"/>
                    <a:pt x="68465" y="297542"/>
                    <a:pt x="53951" y="261257"/>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フリーフォーム 9"/>
            <p:cNvSpPr/>
            <p:nvPr/>
          </p:nvSpPr>
          <p:spPr bwMode="auto">
            <a:xfrm>
              <a:off x="5012030" y="5181600"/>
              <a:ext cx="343741" cy="313591"/>
            </a:xfrm>
            <a:custGeom>
              <a:avLst/>
              <a:gdLst>
                <a:gd name="connsiteX0" fmla="*/ 213113 w 343741"/>
                <a:gd name="connsiteY0" fmla="*/ 313509 h 313591"/>
                <a:gd name="connsiteX1" fmla="*/ 65067 w 343741"/>
                <a:gd name="connsiteY1" fmla="*/ 269966 h 313591"/>
                <a:gd name="connsiteX2" fmla="*/ 12816 w 343741"/>
                <a:gd name="connsiteY2" fmla="*/ 26126 h 313591"/>
                <a:gd name="connsiteX3" fmla="*/ 30233 w 343741"/>
                <a:gd name="connsiteY3" fmla="*/ 0 h 313591"/>
                <a:gd name="connsiteX4" fmla="*/ 308907 w 343741"/>
                <a:gd name="connsiteY4" fmla="*/ 8709 h 313591"/>
                <a:gd name="connsiteX5" fmla="*/ 335033 w 343741"/>
                <a:gd name="connsiteY5" fmla="*/ 26126 h 313591"/>
                <a:gd name="connsiteX6" fmla="*/ 343741 w 343741"/>
                <a:gd name="connsiteY6" fmla="*/ 52251 h 313591"/>
                <a:gd name="connsiteX7" fmla="*/ 326324 w 343741"/>
                <a:gd name="connsiteY7" fmla="*/ 182880 h 313591"/>
                <a:gd name="connsiteX8" fmla="*/ 308907 w 343741"/>
                <a:gd name="connsiteY8" fmla="*/ 209006 h 313591"/>
                <a:gd name="connsiteX9" fmla="*/ 300199 w 343741"/>
                <a:gd name="connsiteY9" fmla="*/ 235131 h 313591"/>
                <a:gd name="connsiteX10" fmla="*/ 247947 w 343741"/>
                <a:gd name="connsiteY10" fmla="*/ 261257 h 313591"/>
                <a:gd name="connsiteX11" fmla="*/ 213113 w 343741"/>
                <a:gd name="connsiteY11" fmla="*/ 313509 h 3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741" h="313591">
                  <a:moveTo>
                    <a:pt x="213113" y="313509"/>
                  </a:moveTo>
                  <a:cubicBezTo>
                    <a:pt x="182633" y="314960"/>
                    <a:pt x="108687" y="297229"/>
                    <a:pt x="65067" y="269966"/>
                  </a:cubicBezTo>
                  <a:cubicBezTo>
                    <a:pt x="-25064" y="213634"/>
                    <a:pt x="902" y="109522"/>
                    <a:pt x="12816" y="26126"/>
                  </a:cubicBezTo>
                  <a:cubicBezTo>
                    <a:pt x="14296" y="15765"/>
                    <a:pt x="24427" y="8709"/>
                    <a:pt x="30233" y="0"/>
                  </a:cubicBezTo>
                  <a:cubicBezTo>
                    <a:pt x="123124" y="2903"/>
                    <a:pt x="216310" y="772"/>
                    <a:pt x="308907" y="8709"/>
                  </a:cubicBezTo>
                  <a:cubicBezTo>
                    <a:pt x="319335" y="9603"/>
                    <a:pt x="328495" y="17953"/>
                    <a:pt x="335033" y="26126"/>
                  </a:cubicBezTo>
                  <a:cubicBezTo>
                    <a:pt x="340767" y="33294"/>
                    <a:pt x="340838" y="43543"/>
                    <a:pt x="343741" y="52251"/>
                  </a:cubicBezTo>
                  <a:cubicBezTo>
                    <a:pt x="337935" y="95794"/>
                    <a:pt x="335853" y="139998"/>
                    <a:pt x="326324" y="182880"/>
                  </a:cubicBezTo>
                  <a:cubicBezTo>
                    <a:pt x="324054" y="193097"/>
                    <a:pt x="313588" y="199644"/>
                    <a:pt x="308907" y="209006"/>
                  </a:cubicBezTo>
                  <a:cubicBezTo>
                    <a:pt x="304802" y="217216"/>
                    <a:pt x="305933" y="227963"/>
                    <a:pt x="300199" y="235131"/>
                  </a:cubicBezTo>
                  <a:cubicBezTo>
                    <a:pt x="287920" y="250480"/>
                    <a:pt x="265160" y="255520"/>
                    <a:pt x="247947" y="261257"/>
                  </a:cubicBezTo>
                  <a:cubicBezTo>
                    <a:pt x="218481" y="310366"/>
                    <a:pt x="243593" y="312058"/>
                    <a:pt x="213113" y="313509"/>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4" name="フリーフォーム 543"/>
            <p:cNvSpPr/>
            <p:nvPr/>
          </p:nvSpPr>
          <p:spPr bwMode="auto">
            <a:xfrm>
              <a:off x="6897420" y="3731656"/>
              <a:ext cx="343741" cy="313591"/>
            </a:xfrm>
            <a:custGeom>
              <a:avLst/>
              <a:gdLst>
                <a:gd name="connsiteX0" fmla="*/ 213113 w 343741"/>
                <a:gd name="connsiteY0" fmla="*/ 313509 h 313591"/>
                <a:gd name="connsiteX1" fmla="*/ 65067 w 343741"/>
                <a:gd name="connsiteY1" fmla="*/ 269966 h 313591"/>
                <a:gd name="connsiteX2" fmla="*/ 12816 w 343741"/>
                <a:gd name="connsiteY2" fmla="*/ 26126 h 313591"/>
                <a:gd name="connsiteX3" fmla="*/ 30233 w 343741"/>
                <a:gd name="connsiteY3" fmla="*/ 0 h 313591"/>
                <a:gd name="connsiteX4" fmla="*/ 308907 w 343741"/>
                <a:gd name="connsiteY4" fmla="*/ 8709 h 313591"/>
                <a:gd name="connsiteX5" fmla="*/ 335033 w 343741"/>
                <a:gd name="connsiteY5" fmla="*/ 26126 h 313591"/>
                <a:gd name="connsiteX6" fmla="*/ 343741 w 343741"/>
                <a:gd name="connsiteY6" fmla="*/ 52251 h 313591"/>
                <a:gd name="connsiteX7" fmla="*/ 326324 w 343741"/>
                <a:gd name="connsiteY7" fmla="*/ 182880 h 313591"/>
                <a:gd name="connsiteX8" fmla="*/ 308907 w 343741"/>
                <a:gd name="connsiteY8" fmla="*/ 209006 h 313591"/>
                <a:gd name="connsiteX9" fmla="*/ 300199 w 343741"/>
                <a:gd name="connsiteY9" fmla="*/ 235131 h 313591"/>
                <a:gd name="connsiteX10" fmla="*/ 247947 w 343741"/>
                <a:gd name="connsiteY10" fmla="*/ 261257 h 313591"/>
                <a:gd name="connsiteX11" fmla="*/ 213113 w 343741"/>
                <a:gd name="connsiteY11" fmla="*/ 313509 h 3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741" h="313591">
                  <a:moveTo>
                    <a:pt x="213113" y="313509"/>
                  </a:moveTo>
                  <a:cubicBezTo>
                    <a:pt x="182633" y="314960"/>
                    <a:pt x="108687" y="297229"/>
                    <a:pt x="65067" y="269966"/>
                  </a:cubicBezTo>
                  <a:cubicBezTo>
                    <a:pt x="-25064" y="213634"/>
                    <a:pt x="902" y="109522"/>
                    <a:pt x="12816" y="26126"/>
                  </a:cubicBezTo>
                  <a:cubicBezTo>
                    <a:pt x="14296" y="15765"/>
                    <a:pt x="24427" y="8709"/>
                    <a:pt x="30233" y="0"/>
                  </a:cubicBezTo>
                  <a:cubicBezTo>
                    <a:pt x="123124" y="2903"/>
                    <a:pt x="216310" y="772"/>
                    <a:pt x="308907" y="8709"/>
                  </a:cubicBezTo>
                  <a:cubicBezTo>
                    <a:pt x="319335" y="9603"/>
                    <a:pt x="328495" y="17953"/>
                    <a:pt x="335033" y="26126"/>
                  </a:cubicBezTo>
                  <a:cubicBezTo>
                    <a:pt x="340767" y="33294"/>
                    <a:pt x="340838" y="43543"/>
                    <a:pt x="343741" y="52251"/>
                  </a:cubicBezTo>
                  <a:cubicBezTo>
                    <a:pt x="337935" y="95794"/>
                    <a:pt x="335853" y="139998"/>
                    <a:pt x="326324" y="182880"/>
                  </a:cubicBezTo>
                  <a:cubicBezTo>
                    <a:pt x="324054" y="193097"/>
                    <a:pt x="313588" y="199644"/>
                    <a:pt x="308907" y="209006"/>
                  </a:cubicBezTo>
                  <a:cubicBezTo>
                    <a:pt x="304802" y="217216"/>
                    <a:pt x="305933" y="227963"/>
                    <a:pt x="300199" y="235131"/>
                  </a:cubicBezTo>
                  <a:cubicBezTo>
                    <a:pt x="287920" y="250480"/>
                    <a:pt x="265160" y="255520"/>
                    <a:pt x="247947" y="261257"/>
                  </a:cubicBezTo>
                  <a:cubicBezTo>
                    <a:pt x="218481" y="310366"/>
                    <a:pt x="243593" y="312058"/>
                    <a:pt x="213113" y="313509"/>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2" name="フリーフォーム 581"/>
            <p:cNvSpPr/>
            <p:nvPr/>
          </p:nvSpPr>
          <p:spPr bwMode="auto">
            <a:xfrm>
              <a:off x="7004621" y="2118309"/>
              <a:ext cx="343741" cy="313591"/>
            </a:xfrm>
            <a:custGeom>
              <a:avLst/>
              <a:gdLst>
                <a:gd name="connsiteX0" fmla="*/ 213113 w 343741"/>
                <a:gd name="connsiteY0" fmla="*/ 313509 h 313591"/>
                <a:gd name="connsiteX1" fmla="*/ 65067 w 343741"/>
                <a:gd name="connsiteY1" fmla="*/ 269966 h 313591"/>
                <a:gd name="connsiteX2" fmla="*/ 12816 w 343741"/>
                <a:gd name="connsiteY2" fmla="*/ 26126 h 313591"/>
                <a:gd name="connsiteX3" fmla="*/ 30233 w 343741"/>
                <a:gd name="connsiteY3" fmla="*/ 0 h 313591"/>
                <a:gd name="connsiteX4" fmla="*/ 308907 w 343741"/>
                <a:gd name="connsiteY4" fmla="*/ 8709 h 313591"/>
                <a:gd name="connsiteX5" fmla="*/ 335033 w 343741"/>
                <a:gd name="connsiteY5" fmla="*/ 26126 h 313591"/>
                <a:gd name="connsiteX6" fmla="*/ 343741 w 343741"/>
                <a:gd name="connsiteY6" fmla="*/ 52251 h 313591"/>
                <a:gd name="connsiteX7" fmla="*/ 326324 w 343741"/>
                <a:gd name="connsiteY7" fmla="*/ 182880 h 313591"/>
                <a:gd name="connsiteX8" fmla="*/ 308907 w 343741"/>
                <a:gd name="connsiteY8" fmla="*/ 209006 h 313591"/>
                <a:gd name="connsiteX9" fmla="*/ 300199 w 343741"/>
                <a:gd name="connsiteY9" fmla="*/ 235131 h 313591"/>
                <a:gd name="connsiteX10" fmla="*/ 247947 w 343741"/>
                <a:gd name="connsiteY10" fmla="*/ 261257 h 313591"/>
                <a:gd name="connsiteX11" fmla="*/ 213113 w 343741"/>
                <a:gd name="connsiteY11" fmla="*/ 313509 h 3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741" h="313591">
                  <a:moveTo>
                    <a:pt x="213113" y="313509"/>
                  </a:moveTo>
                  <a:cubicBezTo>
                    <a:pt x="182633" y="314960"/>
                    <a:pt x="108687" y="297229"/>
                    <a:pt x="65067" y="269966"/>
                  </a:cubicBezTo>
                  <a:cubicBezTo>
                    <a:pt x="-25064" y="213634"/>
                    <a:pt x="902" y="109522"/>
                    <a:pt x="12816" y="26126"/>
                  </a:cubicBezTo>
                  <a:cubicBezTo>
                    <a:pt x="14296" y="15765"/>
                    <a:pt x="24427" y="8709"/>
                    <a:pt x="30233" y="0"/>
                  </a:cubicBezTo>
                  <a:cubicBezTo>
                    <a:pt x="123124" y="2903"/>
                    <a:pt x="216310" y="772"/>
                    <a:pt x="308907" y="8709"/>
                  </a:cubicBezTo>
                  <a:cubicBezTo>
                    <a:pt x="319335" y="9603"/>
                    <a:pt x="328495" y="17953"/>
                    <a:pt x="335033" y="26126"/>
                  </a:cubicBezTo>
                  <a:cubicBezTo>
                    <a:pt x="340767" y="33294"/>
                    <a:pt x="340838" y="43543"/>
                    <a:pt x="343741" y="52251"/>
                  </a:cubicBezTo>
                  <a:cubicBezTo>
                    <a:pt x="337935" y="95794"/>
                    <a:pt x="335853" y="139998"/>
                    <a:pt x="326324" y="182880"/>
                  </a:cubicBezTo>
                  <a:cubicBezTo>
                    <a:pt x="324054" y="193097"/>
                    <a:pt x="313588" y="199644"/>
                    <a:pt x="308907" y="209006"/>
                  </a:cubicBezTo>
                  <a:cubicBezTo>
                    <a:pt x="304802" y="217216"/>
                    <a:pt x="305933" y="227963"/>
                    <a:pt x="300199" y="235131"/>
                  </a:cubicBezTo>
                  <a:cubicBezTo>
                    <a:pt x="287920" y="250480"/>
                    <a:pt x="265160" y="255520"/>
                    <a:pt x="247947" y="261257"/>
                  </a:cubicBezTo>
                  <a:cubicBezTo>
                    <a:pt x="218481" y="310366"/>
                    <a:pt x="243593" y="312058"/>
                    <a:pt x="213113" y="313509"/>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 name="フリーフォーム 10"/>
            <p:cNvSpPr/>
            <p:nvPr/>
          </p:nvSpPr>
          <p:spPr bwMode="auto">
            <a:xfrm>
              <a:off x="6687480" y="2452126"/>
              <a:ext cx="514509" cy="543623"/>
            </a:xfrm>
            <a:custGeom>
              <a:avLst/>
              <a:gdLst>
                <a:gd name="connsiteX0" fmla="*/ 470966 w 514509"/>
                <a:gd name="connsiteY0" fmla="*/ 543623 h 543623"/>
                <a:gd name="connsiteX1" fmla="*/ 253251 w 514509"/>
                <a:gd name="connsiteY1" fmla="*/ 526205 h 543623"/>
                <a:gd name="connsiteX2" fmla="*/ 244543 w 514509"/>
                <a:gd name="connsiteY2" fmla="*/ 500080 h 543623"/>
                <a:gd name="connsiteX3" fmla="*/ 192291 w 514509"/>
                <a:gd name="connsiteY3" fmla="*/ 447828 h 543623"/>
                <a:gd name="connsiteX4" fmla="*/ 157457 w 514509"/>
                <a:gd name="connsiteY4" fmla="*/ 386868 h 543623"/>
                <a:gd name="connsiteX5" fmla="*/ 96497 w 514509"/>
                <a:gd name="connsiteY5" fmla="*/ 325908 h 543623"/>
                <a:gd name="connsiteX6" fmla="*/ 70371 w 514509"/>
                <a:gd name="connsiteY6" fmla="*/ 308491 h 543623"/>
                <a:gd name="connsiteX7" fmla="*/ 26829 w 514509"/>
                <a:gd name="connsiteY7" fmla="*/ 256240 h 543623"/>
                <a:gd name="connsiteX8" fmla="*/ 9411 w 514509"/>
                <a:gd name="connsiteY8" fmla="*/ 203988 h 543623"/>
                <a:gd name="connsiteX9" fmla="*/ 703 w 514509"/>
                <a:gd name="connsiteY9" fmla="*/ 177863 h 543623"/>
                <a:gd name="connsiteX10" fmla="*/ 9411 w 514509"/>
                <a:gd name="connsiteY10" fmla="*/ 55943 h 543623"/>
                <a:gd name="connsiteX11" fmla="*/ 61663 w 514509"/>
                <a:gd name="connsiteY11" fmla="*/ 38525 h 543623"/>
                <a:gd name="connsiteX12" fmla="*/ 87789 w 514509"/>
                <a:gd name="connsiteY12" fmla="*/ 29817 h 543623"/>
                <a:gd name="connsiteX13" fmla="*/ 105206 w 514509"/>
                <a:gd name="connsiteY13" fmla="*/ 3691 h 543623"/>
                <a:gd name="connsiteX14" fmla="*/ 253251 w 514509"/>
                <a:gd name="connsiteY14" fmla="*/ 21108 h 543623"/>
                <a:gd name="connsiteX15" fmla="*/ 279377 w 514509"/>
                <a:gd name="connsiteY15" fmla="*/ 38525 h 543623"/>
                <a:gd name="connsiteX16" fmla="*/ 296794 w 514509"/>
                <a:gd name="connsiteY16" fmla="*/ 64651 h 543623"/>
                <a:gd name="connsiteX17" fmla="*/ 366463 w 514509"/>
                <a:gd name="connsiteY17" fmla="*/ 116903 h 543623"/>
                <a:gd name="connsiteX18" fmla="*/ 427423 w 514509"/>
                <a:gd name="connsiteY18" fmla="*/ 186571 h 543623"/>
                <a:gd name="connsiteX19" fmla="*/ 462257 w 514509"/>
                <a:gd name="connsiteY19" fmla="*/ 238823 h 543623"/>
                <a:gd name="connsiteX20" fmla="*/ 470966 w 514509"/>
                <a:gd name="connsiteY20" fmla="*/ 264948 h 543623"/>
                <a:gd name="connsiteX21" fmla="*/ 497091 w 514509"/>
                <a:gd name="connsiteY21" fmla="*/ 273657 h 543623"/>
                <a:gd name="connsiteX22" fmla="*/ 514509 w 514509"/>
                <a:gd name="connsiteY22" fmla="*/ 343325 h 543623"/>
                <a:gd name="connsiteX23" fmla="*/ 505800 w 514509"/>
                <a:gd name="connsiteY23" fmla="*/ 465245 h 543623"/>
                <a:gd name="connsiteX24" fmla="*/ 497091 w 514509"/>
                <a:gd name="connsiteY24" fmla="*/ 491371 h 543623"/>
                <a:gd name="connsiteX25" fmla="*/ 470966 w 514509"/>
                <a:gd name="connsiteY25" fmla="*/ 500080 h 543623"/>
                <a:gd name="connsiteX26" fmla="*/ 470966 w 514509"/>
                <a:gd name="connsiteY26" fmla="*/ 543623 h 54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509" h="543623">
                  <a:moveTo>
                    <a:pt x="470966" y="543623"/>
                  </a:moveTo>
                  <a:cubicBezTo>
                    <a:pt x="398394" y="537817"/>
                    <a:pt x="324745" y="539954"/>
                    <a:pt x="253251" y="526205"/>
                  </a:cubicBezTo>
                  <a:cubicBezTo>
                    <a:pt x="244237" y="524471"/>
                    <a:pt x="250179" y="507326"/>
                    <a:pt x="244543" y="500080"/>
                  </a:cubicBezTo>
                  <a:cubicBezTo>
                    <a:pt x="229421" y="480637"/>
                    <a:pt x="203307" y="469859"/>
                    <a:pt x="192291" y="447828"/>
                  </a:cubicBezTo>
                  <a:cubicBezTo>
                    <a:pt x="183553" y="430352"/>
                    <a:pt x="171304" y="402254"/>
                    <a:pt x="157457" y="386868"/>
                  </a:cubicBezTo>
                  <a:cubicBezTo>
                    <a:pt x="138233" y="365508"/>
                    <a:pt x="120408" y="341848"/>
                    <a:pt x="96497" y="325908"/>
                  </a:cubicBezTo>
                  <a:cubicBezTo>
                    <a:pt x="87788" y="320102"/>
                    <a:pt x="78412" y="315192"/>
                    <a:pt x="70371" y="308491"/>
                  </a:cubicBezTo>
                  <a:cubicBezTo>
                    <a:pt x="55897" y="296429"/>
                    <a:pt x="34887" y="274371"/>
                    <a:pt x="26829" y="256240"/>
                  </a:cubicBezTo>
                  <a:cubicBezTo>
                    <a:pt x="19372" y="239463"/>
                    <a:pt x="15217" y="221405"/>
                    <a:pt x="9411" y="203988"/>
                  </a:cubicBezTo>
                  <a:lnTo>
                    <a:pt x="703" y="177863"/>
                  </a:lnTo>
                  <a:cubicBezTo>
                    <a:pt x="3606" y="137223"/>
                    <a:pt x="-6920" y="93271"/>
                    <a:pt x="9411" y="55943"/>
                  </a:cubicBezTo>
                  <a:cubicBezTo>
                    <a:pt x="16770" y="39123"/>
                    <a:pt x="44246" y="44331"/>
                    <a:pt x="61663" y="38525"/>
                  </a:cubicBezTo>
                  <a:lnTo>
                    <a:pt x="87789" y="29817"/>
                  </a:lnTo>
                  <a:cubicBezTo>
                    <a:pt x="93595" y="21108"/>
                    <a:pt x="94820" y="4989"/>
                    <a:pt x="105206" y="3691"/>
                  </a:cubicBezTo>
                  <a:cubicBezTo>
                    <a:pt x="180104" y="-5671"/>
                    <a:pt x="201130" y="3735"/>
                    <a:pt x="253251" y="21108"/>
                  </a:cubicBezTo>
                  <a:cubicBezTo>
                    <a:pt x="261960" y="26914"/>
                    <a:pt x="271976" y="31124"/>
                    <a:pt x="279377" y="38525"/>
                  </a:cubicBezTo>
                  <a:cubicBezTo>
                    <a:pt x="286778" y="45926"/>
                    <a:pt x="288917" y="57759"/>
                    <a:pt x="296794" y="64651"/>
                  </a:cubicBezTo>
                  <a:cubicBezTo>
                    <a:pt x="323006" y="87586"/>
                    <a:pt x="347138" y="91136"/>
                    <a:pt x="366463" y="116903"/>
                  </a:cubicBezTo>
                  <a:cubicBezTo>
                    <a:pt x="417261" y="184635"/>
                    <a:pt x="378801" y="154157"/>
                    <a:pt x="427423" y="186571"/>
                  </a:cubicBezTo>
                  <a:cubicBezTo>
                    <a:pt x="439034" y="203988"/>
                    <a:pt x="455637" y="218964"/>
                    <a:pt x="462257" y="238823"/>
                  </a:cubicBezTo>
                  <a:cubicBezTo>
                    <a:pt x="465160" y="247531"/>
                    <a:pt x="464475" y="258457"/>
                    <a:pt x="470966" y="264948"/>
                  </a:cubicBezTo>
                  <a:cubicBezTo>
                    <a:pt x="477457" y="271439"/>
                    <a:pt x="488383" y="270754"/>
                    <a:pt x="497091" y="273657"/>
                  </a:cubicBezTo>
                  <a:cubicBezTo>
                    <a:pt x="503963" y="294272"/>
                    <a:pt x="514509" y="322309"/>
                    <a:pt x="514509" y="343325"/>
                  </a:cubicBezTo>
                  <a:cubicBezTo>
                    <a:pt x="514509" y="384069"/>
                    <a:pt x="510561" y="424781"/>
                    <a:pt x="505800" y="465245"/>
                  </a:cubicBezTo>
                  <a:cubicBezTo>
                    <a:pt x="504727" y="474362"/>
                    <a:pt x="503582" y="484880"/>
                    <a:pt x="497091" y="491371"/>
                  </a:cubicBezTo>
                  <a:cubicBezTo>
                    <a:pt x="490600" y="497862"/>
                    <a:pt x="479674" y="497177"/>
                    <a:pt x="470966" y="500080"/>
                  </a:cubicBezTo>
                  <a:lnTo>
                    <a:pt x="470966" y="543623"/>
                  </a:ln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 name="フリーフォーム 11"/>
            <p:cNvSpPr/>
            <p:nvPr/>
          </p:nvSpPr>
          <p:spPr bwMode="auto">
            <a:xfrm>
              <a:off x="6603927" y="3239589"/>
              <a:ext cx="241010" cy="261257"/>
            </a:xfrm>
            <a:custGeom>
              <a:avLst/>
              <a:gdLst>
                <a:gd name="connsiteX0" fmla="*/ 214884 w 241010"/>
                <a:gd name="connsiteY0" fmla="*/ 60960 h 261257"/>
                <a:gd name="connsiteX1" fmla="*/ 241010 w 241010"/>
                <a:gd name="connsiteY1" fmla="*/ 156754 h 261257"/>
                <a:gd name="connsiteX2" fmla="*/ 214884 w 241010"/>
                <a:gd name="connsiteY2" fmla="*/ 200297 h 261257"/>
                <a:gd name="connsiteX3" fmla="*/ 180050 w 241010"/>
                <a:gd name="connsiteY3" fmla="*/ 243840 h 261257"/>
                <a:gd name="connsiteX4" fmla="*/ 153924 w 241010"/>
                <a:gd name="connsiteY4" fmla="*/ 261257 h 261257"/>
                <a:gd name="connsiteX5" fmla="*/ 75547 w 241010"/>
                <a:gd name="connsiteY5" fmla="*/ 252548 h 261257"/>
                <a:gd name="connsiteX6" fmla="*/ 23296 w 241010"/>
                <a:gd name="connsiteY6" fmla="*/ 235131 h 261257"/>
                <a:gd name="connsiteX7" fmla="*/ 14587 w 241010"/>
                <a:gd name="connsiteY7" fmla="*/ 60960 h 261257"/>
                <a:gd name="connsiteX8" fmla="*/ 40713 w 241010"/>
                <a:gd name="connsiteY8" fmla="*/ 52251 h 261257"/>
                <a:gd name="connsiteX9" fmla="*/ 110382 w 241010"/>
                <a:gd name="connsiteY9" fmla="*/ 8708 h 261257"/>
                <a:gd name="connsiteX10" fmla="*/ 136507 w 241010"/>
                <a:gd name="connsiteY10" fmla="*/ 0 h 261257"/>
                <a:gd name="connsiteX11" fmla="*/ 214884 w 241010"/>
                <a:gd name="connsiteY11" fmla="*/ 43542 h 261257"/>
                <a:gd name="connsiteX12" fmla="*/ 214884 w 241010"/>
                <a:gd name="connsiteY12" fmla="*/ 6096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010" h="261257">
                  <a:moveTo>
                    <a:pt x="214884" y="60960"/>
                  </a:moveTo>
                  <a:cubicBezTo>
                    <a:pt x="219238" y="79829"/>
                    <a:pt x="241010" y="123656"/>
                    <a:pt x="241010" y="156754"/>
                  </a:cubicBezTo>
                  <a:cubicBezTo>
                    <a:pt x="241010" y="173681"/>
                    <a:pt x="223855" y="185943"/>
                    <a:pt x="214884" y="200297"/>
                  </a:cubicBezTo>
                  <a:cubicBezTo>
                    <a:pt x="203570" y="218399"/>
                    <a:pt x="196507" y="230674"/>
                    <a:pt x="180050" y="243840"/>
                  </a:cubicBezTo>
                  <a:cubicBezTo>
                    <a:pt x="171877" y="250378"/>
                    <a:pt x="162633" y="255451"/>
                    <a:pt x="153924" y="261257"/>
                  </a:cubicBezTo>
                  <a:cubicBezTo>
                    <a:pt x="127798" y="258354"/>
                    <a:pt x="101323" y="257703"/>
                    <a:pt x="75547" y="252548"/>
                  </a:cubicBezTo>
                  <a:cubicBezTo>
                    <a:pt x="57544" y="248947"/>
                    <a:pt x="23296" y="235131"/>
                    <a:pt x="23296" y="235131"/>
                  </a:cubicBezTo>
                  <a:cubicBezTo>
                    <a:pt x="-151" y="164789"/>
                    <a:pt x="-10640" y="155561"/>
                    <a:pt x="14587" y="60960"/>
                  </a:cubicBezTo>
                  <a:cubicBezTo>
                    <a:pt x="16952" y="52090"/>
                    <a:pt x="32004" y="55154"/>
                    <a:pt x="40713" y="52251"/>
                  </a:cubicBezTo>
                  <a:cubicBezTo>
                    <a:pt x="68314" y="10849"/>
                    <a:pt x="48201" y="29435"/>
                    <a:pt x="110382" y="8708"/>
                  </a:cubicBezTo>
                  <a:lnTo>
                    <a:pt x="136507" y="0"/>
                  </a:lnTo>
                  <a:cubicBezTo>
                    <a:pt x="208477" y="8996"/>
                    <a:pt x="205397" y="-13385"/>
                    <a:pt x="214884" y="43542"/>
                  </a:cubicBezTo>
                  <a:cubicBezTo>
                    <a:pt x="215838" y="49269"/>
                    <a:pt x="210530" y="42091"/>
                    <a:pt x="214884" y="60960"/>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3" name="フリーフォーム 582"/>
            <p:cNvSpPr/>
            <p:nvPr/>
          </p:nvSpPr>
          <p:spPr bwMode="auto">
            <a:xfrm>
              <a:off x="6945859" y="4271896"/>
              <a:ext cx="241010" cy="261257"/>
            </a:xfrm>
            <a:custGeom>
              <a:avLst/>
              <a:gdLst>
                <a:gd name="connsiteX0" fmla="*/ 214884 w 241010"/>
                <a:gd name="connsiteY0" fmla="*/ 60960 h 261257"/>
                <a:gd name="connsiteX1" fmla="*/ 241010 w 241010"/>
                <a:gd name="connsiteY1" fmla="*/ 156754 h 261257"/>
                <a:gd name="connsiteX2" fmla="*/ 214884 w 241010"/>
                <a:gd name="connsiteY2" fmla="*/ 200297 h 261257"/>
                <a:gd name="connsiteX3" fmla="*/ 180050 w 241010"/>
                <a:gd name="connsiteY3" fmla="*/ 243840 h 261257"/>
                <a:gd name="connsiteX4" fmla="*/ 153924 w 241010"/>
                <a:gd name="connsiteY4" fmla="*/ 261257 h 261257"/>
                <a:gd name="connsiteX5" fmla="*/ 75547 w 241010"/>
                <a:gd name="connsiteY5" fmla="*/ 252548 h 261257"/>
                <a:gd name="connsiteX6" fmla="*/ 23296 w 241010"/>
                <a:gd name="connsiteY6" fmla="*/ 235131 h 261257"/>
                <a:gd name="connsiteX7" fmla="*/ 14587 w 241010"/>
                <a:gd name="connsiteY7" fmla="*/ 60960 h 261257"/>
                <a:gd name="connsiteX8" fmla="*/ 40713 w 241010"/>
                <a:gd name="connsiteY8" fmla="*/ 52251 h 261257"/>
                <a:gd name="connsiteX9" fmla="*/ 110382 w 241010"/>
                <a:gd name="connsiteY9" fmla="*/ 8708 h 261257"/>
                <a:gd name="connsiteX10" fmla="*/ 136507 w 241010"/>
                <a:gd name="connsiteY10" fmla="*/ 0 h 261257"/>
                <a:gd name="connsiteX11" fmla="*/ 214884 w 241010"/>
                <a:gd name="connsiteY11" fmla="*/ 43542 h 261257"/>
                <a:gd name="connsiteX12" fmla="*/ 214884 w 241010"/>
                <a:gd name="connsiteY12" fmla="*/ 6096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010" h="261257">
                  <a:moveTo>
                    <a:pt x="214884" y="60960"/>
                  </a:moveTo>
                  <a:cubicBezTo>
                    <a:pt x="219238" y="79829"/>
                    <a:pt x="241010" y="123656"/>
                    <a:pt x="241010" y="156754"/>
                  </a:cubicBezTo>
                  <a:cubicBezTo>
                    <a:pt x="241010" y="173681"/>
                    <a:pt x="223855" y="185943"/>
                    <a:pt x="214884" y="200297"/>
                  </a:cubicBezTo>
                  <a:cubicBezTo>
                    <a:pt x="203570" y="218399"/>
                    <a:pt x="196507" y="230674"/>
                    <a:pt x="180050" y="243840"/>
                  </a:cubicBezTo>
                  <a:cubicBezTo>
                    <a:pt x="171877" y="250378"/>
                    <a:pt x="162633" y="255451"/>
                    <a:pt x="153924" y="261257"/>
                  </a:cubicBezTo>
                  <a:cubicBezTo>
                    <a:pt x="127798" y="258354"/>
                    <a:pt x="101323" y="257703"/>
                    <a:pt x="75547" y="252548"/>
                  </a:cubicBezTo>
                  <a:cubicBezTo>
                    <a:pt x="57544" y="248947"/>
                    <a:pt x="23296" y="235131"/>
                    <a:pt x="23296" y="235131"/>
                  </a:cubicBezTo>
                  <a:cubicBezTo>
                    <a:pt x="-151" y="164789"/>
                    <a:pt x="-10640" y="155561"/>
                    <a:pt x="14587" y="60960"/>
                  </a:cubicBezTo>
                  <a:cubicBezTo>
                    <a:pt x="16952" y="52090"/>
                    <a:pt x="32004" y="55154"/>
                    <a:pt x="40713" y="52251"/>
                  </a:cubicBezTo>
                  <a:cubicBezTo>
                    <a:pt x="68314" y="10849"/>
                    <a:pt x="48201" y="29435"/>
                    <a:pt x="110382" y="8708"/>
                  </a:cubicBezTo>
                  <a:lnTo>
                    <a:pt x="136507" y="0"/>
                  </a:lnTo>
                  <a:cubicBezTo>
                    <a:pt x="208477" y="8996"/>
                    <a:pt x="205397" y="-13385"/>
                    <a:pt x="214884" y="43542"/>
                  </a:cubicBezTo>
                  <a:cubicBezTo>
                    <a:pt x="215838" y="49269"/>
                    <a:pt x="210530" y="42091"/>
                    <a:pt x="214884" y="60960"/>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4" name="フリーフォーム 583"/>
            <p:cNvSpPr/>
            <p:nvPr/>
          </p:nvSpPr>
          <p:spPr bwMode="auto">
            <a:xfrm>
              <a:off x="2360528" y="4032750"/>
              <a:ext cx="241010" cy="261257"/>
            </a:xfrm>
            <a:custGeom>
              <a:avLst/>
              <a:gdLst>
                <a:gd name="connsiteX0" fmla="*/ 214884 w 241010"/>
                <a:gd name="connsiteY0" fmla="*/ 60960 h 261257"/>
                <a:gd name="connsiteX1" fmla="*/ 241010 w 241010"/>
                <a:gd name="connsiteY1" fmla="*/ 156754 h 261257"/>
                <a:gd name="connsiteX2" fmla="*/ 214884 w 241010"/>
                <a:gd name="connsiteY2" fmla="*/ 200297 h 261257"/>
                <a:gd name="connsiteX3" fmla="*/ 180050 w 241010"/>
                <a:gd name="connsiteY3" fmla="*/ 243840 h 261257"/>
                <a:gd name="connsiteX4" fmla="*/ 153924 w 241010"/>
                <a:gd name="connsiteY4" fmla="*/ 261257 h 261257"/>
                <a:gd name="connsiteX5" fmla="*/ 75547 w 241010"/>
                <a:gd name="connsiteY5" fmla="*/ 252548 h 261257"/>
                <a:gd name="connsiteX6" fmla="*/ 23296 w 241010"/>
                <a:gd name="connsiteY6" fmla="*/ 235131 h 261257"/>
                <a:gd name="connsiteX7" fmla="*/ 14587 w 241010"/>
                <a:gd name="connsiteY7" fmla="*/ 60960 h 261257"/>
                <a:gd name="connsiteX8" fmla="*/ 40713 w 241010"/>
                <a:gd name="connsiteY8" fmla="*/ 52251 h 261257"/>
                <a:gd name="connsiteX9" fmla="*/ 110382 w 241010"/>
                <a:gd name="connsiteY9" fmla="*/ 8708 h 261257"/>
                <a:gd name="connsiteX10" fmla="*/ 136507 w 241010"/>
                <a:gd name="connsiteY10" fmla="*/ 0 h 261257"/>
                <a:gd name="connsiteX11" fmla="*/ 214884 w 241010"/>
                <a:gd name="connsiteY11" fmla="*/ 43542 h 261257"/>
                <a:gd name="connsiteX12" fmla="*/ 214884 w 241010"/>
                <a:gd name="connsiteY12" fmla="*/ 6096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010" h="261257">
                  <a:moveTo>
                    <a:pt x="214884" y="60960"/>
                  </a:moveTo>
                  <a:cubicBezTo>
                    <a:pt x="219238" y="79829"/>
                    <a:pt x="241010" y="123656"/>
                    <a:pt x="241010" y="156754"/>
                  </a:cubicBezTo>
                  <a:cubicBezTo>
                    <a:pt x="241010" y="173681"/>
                    <a:pt x="223855" y="185943"/>
                    <a:pt x="214884" y="200297"/>
                  </a:cubicBezTo>
                  <a:cubicBezTo>
                    <a:pt x="203570" y="218399"/>
                    <a:pt x="196507" y="230674"/>
                    <a:pt x="180050" y="243840"/>
                  </a:cubicBezTo>
                  <a:cubicBezTo>
                    <a:pt x="171877" y="250378"/>
                    <a:pt x="162633" y="255451"/>
                    <a:pt x="153924" y="261257"/>
                  </a:cubicBezTo>
                  <a:cubicBezTo>
                    <a:pt x="127798" y="258354"/>
                    <a:pt x="101323" y="257703"/>
                    <a:pt x="75547" y="252548"/>
                  </a:cubicBezTo>
                  <a:cubicBezTo>
                    <a:pt x="57544" y="248947"/>
                    <a:pt x="23296" y="235131"/>
                    <a:pt x="23296" y="235131"/>
                  </a:cubicBezTo>
                  <a:cubicBezTo>
                    <a:pt x="-151" y="164789"/>
                    <a:pt x="-10640" y="155561"/>
                    <a:pt x="14587" y="60960"/>
                  </a:cubicBezTo>
                  <a:cubicBezTo>
                    <a:pt x="16952" y="52090"/>
                    <a:pt x="32004" y="55154"/>
                    <a:pt x="40713" y="52251"/>
                  </a:cubicBezTo>
                  <a:cubicBezTo>
                    <a:pt x="68314" y="10849"/>
                    <a:pt x="48201" y="29435"/>
                    <a:pt x="110382" y="8708"/>
                  </a:cubicBezTo>
                  <a:lnTo>
                    <a:pt x="136507" y="0"/>
                  </a:lnTo>
                  <a:cubicBezTo>
                    <a:pt x="208477" y="8996"/>
                    <a:pt x="205397" y="-13385"/>
                    <a:pt x="214884" y="43542"/>
                  </a:cubicBezTo>
                  <a:cubicBezTo>
                    <a:pt x="215838" y="49269"/>
                    <a:pt x="210530" y="42091"/>
                    <a:pt x="214884" y="60960"/>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 name="フリーフォーム 12"/>
            <p:cNvSpPr/>
            <p:nvPr/>
          </p:nvSpPr>
          <p:spPr bwMode="auto">
            <a:xfrm>
              <a:off x="3224320" y="5164183"/>
              <a:ext cx="321416" cy="296091"/>
            </a:xfrm>
            <a:custGeom>
              <a:avLst/>
              <a:gdLst>
                <a:gd name="connsiteX0" fmla="*/ 180731 w 321416"/>
                <a:gd name="connsiteY0" fmla="*/ 296091 h 296091"/>
                <a:gd name="connsiteX1" fmla="*/ 58811 w 321416"/>
                <a:gd name="connsiteY1" fmla="*/ 269966 h 296091"/>
                <a:gd name="connsiteX2" fmla="*/ 41394 w 321416"/>
                <a:gd name="connsiteY2" fmla="*/ 235131 h 296091"/>
                <a:gd name="connsiteX3" fmla="*/ 15269 w 321416"/>
                <a:gd name="connsiteY3" fmla="*/ 217714 h 296091"/>
                <a:gd name="connsiteX4" fmla="*/ 15269 w 321416"/>
                <a:gd name="connsiteY4" fmla="*/ 78377 h 296091"/>
                <a:gd name="connsiteX5" fmla="*/ 41394 w 321416"/>
                <a:gd name="connsiteY5" fmla="*/ 69668 h 296091"/>
                <a:gd name="connsiteX6" fmla="*/ 67520 w 321416"/>
                <a:gd name="connsiteY6" fmla="*/ 52251 h 296091"/>
                <a:gd name="connsiteX7" fmla="*/ 102354 w 321416"/>
                <a:gd name="connsiteY7" fmla="*/ 34834 h 296091"/>
                <a:gd name="connsiteX8" fmla="*/ 154606 w 321416"/>
                <a:gd name="connsiteY8" fmla="*/ 0 h 296091"/>
                <a:gd name="connsiteX9" fmla="*/ 250400 w 321416"/>
                <a:gd name="connsiteY9" fmla="*/ 8708 h 296091"/>
                <a:gd name="connsiteX10" fmla="*/ 267817 w 321416"/>
                <a:gd name="connsiteY10" fmla="*/ 34834 h 296091"/>
                <a:gd name="connsiteX11" fmla="*/ 293943 w 321416"/>
                <a:gd name="connsiteY11" fmla="*/ 43543 h 296091"/>
                <a:gd name="connsiteX12" fmla="*/ 320069 w 321416"/>
                <a:gd name="connsiteY12" fmla="*/ 69668 h 296091"/>
                <a:gd name="connsiteX13" fmla="*/ 311360 w 321416"/>
                <a:gd name="connsiteY13" fmla="*/ 182880 h 296091"/>
                <a:gd name="connsiteX14" fmla="*/ 302651 w 321416"/>
                <a:gd name="connsiteY14" fmla="*/ 209006 h 296091"/>
                <a:gd name="connsiteX15" fmla="*/ 276526 w 321416"/>
                <a:gd name="connsiteY15" fmla="*/ 226423 h 296091"/>
                <a:gd name="connsiteX16" fmla="*/ 206857 w 321416"/>
                <a:gd name="connsiteY16" fmla="*/ 269966 h 296091"/>
                <a:gd name="connsiteX17" fmla="*/ 180731 w 321416"/>
                <a:gd name="connsiteY17" fmla="*/ 296091 h 2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16" h="296091">
                  <a:moveTo>
                    <a:pt x="180731" y="296091"/>
                  </a:moveTo>
                  <a:cubicBezTo>
                    <a:pt x="140091" y="287383"/>
                    <a:pt x="96889" y="286625"/>
                    <a:pt x="58811" y="269966"/>
                  </a:cubicBezTo>
                  <a:cubicBezTo>
                    <a:pt x="46917" y="264762"/>
                    <a:pt x="49705" y="245104"/>
                    <a:pt x="41394" y="235131"/>
                  </a:cubicBezTo>
                  <a:cubicBezTo>
                    <a:pt x="34694" y="227091"/>
                    <a:pt x="23977" y="223520"/>
                    <a:pt x="15269" y="217714"/>
                  </a:cubicBezTo>
                  <a:cubicBezTo>
                    <a:pt x="-2073" y="165691"/>
                    <a:pt x="-7901" y="159472"/>
                    <a:pt x="15269" y="78377"/>
                  </a:cubicBezTo>
                  <a:cubicBezTo>
                    <a:pt x="17791" y="69551"/>
                    <a:pt x="33184" y="73773"/>
                    <a:pt x="41394" y="69668"/>
                  </a:cubicBezTo>
                  <a:cubicBezTo>
                    <a:pt x="50755" y="64987"/>
                    <a:pt x="58433" y="57444"/>
                    <a:pt x="67520" y="52251"/>
                  </a:cubicBezTo>
                  <a:cubicBezTo>
                    <a:pt x="78791" y="45810"/>
                    <a:pt x="91222" y="41513"/>
                    <a:pt x="102354" y="34834"/>
                  </a:cubicBezTo>
                  <a:cubicBezTo>
                    <a:pt x="120304" y="24064"/>
                    <a:pt x="154606" y="0"/>
                    <a:pt x="154606" y="0"/>
                  </a:cubicBezTo>
                  <a:cubicBezTo>
                    <a:pt x="186537" y="2903"/>
                    <a:pt x="219755" y="-721"/>
                    <a:pt x="250400" y="8708"/>
                  </a:cubicBezTo>
                  <a:cubicBezTo>
                    <a:pt x="260404" y="11786"/>
                    <a:pt x="259644" y="28296"/>
                    <a:pt x="267817" y="34834"/>
                  </a:cubicBezTo>
                  <a:cubicBezTo>
                    <a:pt x="274985" y="40569"/>
                    <a:pt x="285234" y="40640"/>
                    <a:pt x="293943" y="43543"/>
                  </a:cubicBezTo>
                  <a:cubicBezTo>
                    <a:pt x="302652" y="52251"/>
                    <a:pt x="318541" y="57447"/>
                    <a:pt x="320069" y="69668"/>
                  </a:cubicBezTo>
                  <a:cubicBezTo>
                    <a:pt x="324764" y="107225"/>
                    <a:pt x="316055" y="145323"/>
                    <a:pt x="311360" y="182880"/>
                  </a:cubicBezTo>
                  <a:cubicBezTo>
                    <a:pt x="310221" y="191989"/>
                    <a:pt x="308386" y="201838"/>
                    <a:pt x="302651" y="209006"/>
                  </a:cubicBezTo>
                  <a:cubicBezTo>
                    <a:pt x="296113" y="217179"/>
                    <a:pt x="285234" y="220617"/>
                    <a:pt x="276526" y="226423"/>
                  </a:cubicBezTo>
                  <a:cubicBezTo>
                    <a:pt x="251289" y="264278"/>
                    <a:pt x="264891" y="255458"/>
                    <a:pt x="206857" y="269966"/>
                  </a:cubicBezTo>
                  <a:lnTo>
                    <a:pt x="180731" y="296091"/>
                  </a:ln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 name="フリーフォーム 13"/>
            <p:cNvSpPr/>
            <p:nvPr/>
          </p:nvSpPr>
          <p:spPr bwMode="auto">
            <a:xfrm>
              <a:off x="3622766" y="4336869"/>
              <a:ext cx="306034" cy="263990"/>
            </a:xfrm>
            <a:custGeom>
              <a:avLst/>
              <a:gdLst>
                <a:gd name="connsiteX0" fmla="*/ 304800 w 306034"/>
                <a:gd name="connsiteY0" fmla="*/ 156754 h 263990"/>
                <a:gd name="connsiteX1" fmla="*/ 278674 w 306034"/>
                <a:gd name="connsiteY1" fmla="*/ 209005 h 263990"/>
                <a:gd name="connsiteX2" fmla="*/ 43543 w 306034"/>
                <a:gd name="connsiteY2" fmla="*/ 243840 h 263990"/>
                <a:gd name="connsiteX3" fmla="*/ 34834 w 306034"/>
                <a:gd name="connsiteY3" fmla="*/ 217714 h 263990"/>
                <a:gd name="connsiteX4" fmla="*/ 0 w 306034"/>
                <a:gd name="connsiteY4" fmla="*/ 165462 h 263990"/>
                <a:gd name="connsiteX5" fmla="*/ 8708 w 306034"/>
                <a:gd name="connsiteY5" fmla="*/ 87085 h 263990"/>
                <a:gd name="connsiteX6" fmla="*/ 78377 w 306034"/>
                <a:gd name="connsiteY6" fmla="*/ 43542 h 263990"/>
                <a:gd name="connsiteX7" fmla="*/ 104503 w 306034"/>
                <a:gd name="connsiteY7" fmla="*/ 26125 h 263990"/>
                <a:gd name="connsiteX8" fmla="*/ 191588 w 306034"/>
                <a:gd name="connsiteY8" fmla="*/ 0 h 263990"/>
                <a:gd name="connsiteX9" fmla="*/ 261257 w 306034"/>
                <a:gd name="connsiteY9" fmla="*/ 8708 h 263990"/>
                <a:gd name="connsiteX10" fmla="*/ 278674 w 306034"/>
                <a:gd name="connsiteY10" fmla="*/ 60960 h 263990"/>
                <a:gd name="connsiteX11" fmla="*/ 296091 w 306034"/>
                <a:gd name="connsiteY11" fmla="*/ 87085 h 263990"/>
                <a:gd name="connsiteX12" fmla="*/ 304800 w 306034"/>
                <a:gd name="connsiteY12" fmla="*/ 156754 h 26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034" h="263990">
                  <a:moveTo>
                    <a:pt x="304800" y="156754"/>
                  </a:moveTo>
                  <a:cubicBezTo>
                    <a:pt x="301897" y="177074"/>
                    <a:pt x="295769" y="199680"/>
                    <a:pt x="278674" y="209005"/>
                  </a:cubicBezTo>
                  <a:cubicBezTo>
                    <a:pt x="144747" y="282056"/>
                    <a:pt x="146825" y="269660"/>
                    <a:pt x="43543" y="243840"/>
                  </a:cubicBezTo>
                  <a:cubicBezTo>
                    <a:pt x="40640" y="235131"/>
                    <a:pt x="39292" y="225739"/>
                    <a:pt x="34834" y="217714"/>
                  </a:cubicBezTo>
                  <a:cubicBezTo>
                    <a:pt x="24668" y="199415"/>
                    <a:pt x="0" y="165462"/>
                    <a:pt x="0" y="165462"/>
                  </a:cubicBezTo>
                  <a:cubicBezTo>
                    <a:pt x="2903" y="139336"/>
                    <a:pt x="2333" y="112587"/>
                    <a:pt x="8708" y="87085"/>
                  </a:cubicBezTo>
                  <a:cubicBezTo>
                    <a:pt x="19152" y="45307"/>
                    <a:pt x="46292" y="64932"/>
                    <a:pt x="78377" y="43542"/>
                  </a:cubicBezTo>
                  <a:cubicBezTo>
                    <a:pt x="87086" y="37736"/>
                    <a:pt x="94939" y="30376"/>
                    <a:pt x="104503" y="26125"/>
                  </a:cubicBezTo>
                  <a:cubicBezTo>
                    <a:pt x="131766" y="14008"/>
                    <a:pt x="162636" y="7238"/>
                    <a:pt x="191588" y="0"/>
                  </a:cubicBezTo>
                  <a:cubicBezTo>
                    <a:pt x="214811" y="2903"/>
                    <a:pt x="242084" y="-4713"/>
                    <a:pt x="261257" y="8708"/>
                  </a:cubicBezTo>
                  <a:cubicBezTo>
                    <a:pt x="276298" y="19236"/>
                    <a:pt x="268490" y="45684"/>
                    <a:pt x="278674" y="60960"/>
                  </a:cubicBezTo>
                  <a:lnTo>
                    <a:pt x="296091" y="87085"/>
                  </a:lnTo>
                  <a:cubicBezTo>
                    <a:pt x="305754" y="145064"/>
                    <a:pt x="307703" y="136434"/>
                    <a:pt x="304800" y="156754"/>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 name="フリーフォーム 14"/>
            <p:cNvSpPr/>
            <p:nvPr/>
          </p:nvSpPr>
          <p:spPr bwMode="auto">
            <a:xfrm>
              <a:off x="6779689" y="3492137"/>
              <a:ext cx="222002" cy="200333"/>
            </a:xfrm>
            <a:custGeom>
              <a:avLst/>
              <a:gdLst>
                <a:gd name="connsiteX0" fmla="*/ 222002 w 222002"/>
                <a:gd name="connsiteY0" fmla="*/ 121920 h 200333"/>
                <a:gd name="connsiteX1" fmla="*/ 82665 w 222002"/>
                <a:gd name="connsiteY1" fmla="*/ 200297 h 200333"/>
                <a:gd name="connsiteX2" fmla="*/ 4288 w 222002"/>
                <a:gd name="connsiteY2" fmla="*/ 130629 h 200333"/>
                <a:gd name="connsiteX3" fmla="*/ 12997 w 222002"/>
                <a:gd name="connsiteY3" fmla="*/ 52252 h 200333"/>
                <a:gd name="connsiteX4" fmla="*/ 30414 w 222002"/>
                <a:gd name="connsiteY4" fmla="*/ 26126 h 200333"/>
                <a:gd name="connsiteX5" fmla="*/ 82665 w 222002"/>
                <a:gd name="connsiteY5" fmla="*/ 0 h 200333"/>
                <a:gd name="connsiteX6" fmla="*/ 152334 w 222002"/>
                <a:gd name="connsiteY6" fmla="*/ 8709 h 200333"/>
                <a:gd name="connsiteX7" fmla="*/ 204585 w 222002"/>
                <a:gd name="connsiteY7" fmla="*/ 87086 h 200333"/>
                <a:gd name="connsiteX8" fmla="*/ 222002 w 222002"/>
                <a:gd name="connsiteY8" fmla="*/ 121920 h 2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2" h="200333">
                  <a:moveTo>
                    <a:pt x="222002" y="121920"/>
                  </a:moveTo>
                  <a:cubicBezTo>
                    <a:pt x="175556" y="148046"/>
                    <a:pt x="135912" y="198167"/>
                    <a:pt x="82665" y="200297"/>
                  </a:cubicBezTo>
                  <a:cubicBezTo>
                    <a:pt x="47738" y="201694"/>
                    <a:pt x="19172" y="162257"/>
                    <a:pt x="4288" y="130629"/>
                  </a:cubicBezTo>
                  <a:cubicBezTo>
                    <a:pt x="-6905" y="106845"/>
                    <a:pt x="6622" y="77754"/>
                    <a:pt x="12997" y="52252"/>
                  </a:cubicBezTo>
                  <a:cubicBezTo>
                    <a:pt x="15536" y="42098"/>
                    <a:pt x="23013" y="33527"/>
                    <a:pt x="30414" y="26126"/>
                  </a:cubicBezTo>
                  <a:cubicBezTo>
                    <a:pt x="47295" y="9245"/>
                    <a:pt x="61418" y="7083"/>
                    <a:pt x="82665" y="0"/>
                  </a:cubicBezTo>
                  <a:cubicBezTo>
                    <a:pt x="105888" y="2903"/>
                    <a:pt x="130131" y="1308"/>
                    <a:pt x="152334" y="8709"/>
                  </a:cubicBezTo>
                  <a:cubicBezTo>
                    <a:pt x="184458" y="19417"/>
                    <a:pt x="204585" y="54500"/>
                    <a:pt x="204585" y="87086"/>
                  </a:cubicBezTo>
                  <a:lnTo>
                    <a:pt x="222002" y="121920"/>
                  </a:ln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5" name="フリーフォーム 584"/>
            <p:cNvSpPr/>
            <p:nvPr/>
          </p:nvSpPr>
          <p:spPr bwMode="auto">
            <a:xfrm>
              <a:off x="4217096" y="4705499"/>
              <a:ext cx="237379" cy="279551"/>
            </a:xfrm>
            <a:custGeom>
              <a:avLst/>
              <a:gdLst>
                <a:gd name="connsiteX0" fmla="*/ 53951 w 237379"/>
                <a:gd name="connsiteY0" fmla="*/ 261257 h 279551"/>
                <a:gd name="connsiteX1" fmla="*/ 71368 w 237379"/>
                <a:gd name="connsiteY1" fmla="*/ 8709 h 279551"/>
                <a:gd name="connsiteX2" fmla="*/ 97493 w 237379"/>
                <a:gd name="connsiteY2" fmla="*/ 0 h 279551"/>
                <a:gd name="connsiteX3" fmla="*/ 158453 w 237379"/>
                <a:gd name="connsiteY3" fmla="*/ 8709 h 279551"/>
                <a:gd name="connsiteX4" fmla="*/ 175871 w 237379"/>
                <a:gd name="connsiteY4" fmla="*/ 34835 h 279551"/>
                <a:gd name="connsiteX5" fmla="*/ 201996 w 237379"/>
                <a:gd name="connsiteY5" fmla="*/ 52252 h 279551"/>
                <a:gd name="connsiteX6" fmla="*/ 228122 w 237379"/>
                <a:gd name="connsiteY6" fmla="*/ 78377 h 279551"/>
                <a:gd name="connsiteX7" fmla="*/ 236831 w 237379"/>
                <a:gd name="connsiteY7" fmla="*/ 104503 h 279551"/>
                <a:gd name="connsiteX8" fmla="*/ 201996 w 237379"/>
                <a:gd name="connsiteY8" fmla="*/ 217715 h 279551"/>
                <a:gd name="connsiteX9" fmla="*/ 158453 w 237379"/>
                <a:gd name="connsiteY9" fmla="*/ 226423 h 279551"/>
                <a:gd name="connsiteX10" fmla="*/ 53951 w 237379"/>
                <a:gd name="connsiteY10" fmla="*/ 261257 h 27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79" h="279551">
                  <a:moveTo>
                    <a:pt x="53951" y="261257"/>
                  </a:moveTo>
                  <a:cubicBezTo>
                    <a:pt x="39437" y="224972"/>
                    <a:pt x="-69735" y="187441"/>
                    <a:pt x="71368" y="8709"/>
                  </a:cubicBezTo>
                  <a:cubicBezTo>
                    <a:pt x="77056" y="1504"/>
                    <a:pt x="88785" y="2903"/>
                    <a:pt x="97493" y="0"/>
                  </a:cubicBezTo>
                  <a:cubicBezTo>
                    <a:pt x="117813" y="2903"/>
                    <a:pt x="139696" y="372"/>
                    <a:pt x="158453" y="8709"/>
                  </a:cubicBezTo>
                  <a:cubicBezTo>
                    <a:pt x="168018" y="12960"/>
                    <a:pt x="168470" y="27434"/>
                    <a:pt x="175871" y="34835"/>
                  </a:cubicBezTo>
                  <a:cubicBezTo>
                    <a:pt x="183272" y="42236"/>
                    <a:pt x="193956" y="45552"/>
                    <a:pt x="201996" y="52252"/>
                  </a:cubicBezTo>
                  <a:cubicBezTo>
                    <a:pt x="211457" y="60136"/>
                    <a:pt x="219413" y="69669"/>
                    <a:pt x="228122" y="78377"/>
                  </a:cubicBezTo>
                  <a:cubicBezTo>
                    <a:pt x="231025" y="87086"/>
                    <a:pt x="236831" y="95323"/>
                    <a:pt x="236831" y="104503"/>
                  </a:cubicBezTo>
                  <a:cubicBezTo>
                    <a:pt x="236831" y="143500"/>
                    <a:pt x="244557" y="196435"/>
                    <a:pt x="201996" y="217715"/>
                  </a:cubicBezTo>
                  <a:cubicBezTo>
                    <a:pt x="188757" y="224334"/>
                    <a:pt x="172967" y="223520"/>
                    <a:pt x="158453" y="226423"/>
                  </a:cubicBezTo>
                  <a:cubicBezTo>
                    <a:pt x="124934" y="276702"/>
                    <a:pt x="68465" y="297542"/>
                    <a:pt x="53951" y="261257"/>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6" name="フリーフォーム 585"/>
            <p:cNvSpPr/>
            <p:nvPr/>
          </p:nvSpPr>
          <p:spPr bwMode="auto">
            <a:xfrm>
              <a:off x="6502898" y="2890218"/>
              <a:ext cx="237379" cy="279551"/>
            </a:xfrm>
            <a:custGeom>
              <a:avLst/>
              <a:gdLst>
                <a:gd name="connsiteX0" fmla="*/ 53951 w 237379"/>
                <a:gd name="connsiteY0" fmla="*/ 261257 h 279551"/>
                <a:gd name="connsiteX1" fmla="*/ 71368 w 237379"/>
                <a:gd name="connsiteY1" fmla="*/ 8709 h 279551"/>
                <a:gd name="connsiteX2" fmla="*/ 97493 w 237379"/>
                <a:gd name="connsiteY2" fmla="*/ 0 h 279551"/>
                <a:gd name="connsiteX3" fmla="*/ 158453 w 237379"/>
                <a:gd name="connsiteY3" fmla="*/ 8709 h 279551"/>
                <a:gd name="connsiteX4" fmla="*/ 175871 w 237379"/>
                <a:gd name="connsiteY4" fmla="*/ 34835 h 279551"/>
                <a:gd name="connsiteX5" fmla="*/ 201996 w 237379"/>
                <a:gd name="connsiteY5" fmla="*/ 52252 h 279551"/>
                <a:gd name="connsiteX6" fmla="*/ 228122 w 237379"/>
                <a:gd name="connsiteY6" fmla="*/ 78377 h 279551"/>
                <a:gd name="connsiteX7" fmla="*/ 236831 w 237379"/>
                <a:gd name="connsiteY7" fmla="*/ 104503 h 279551"/>
                <a:gd name="connsiteX8" fmla="*/ 201996 w 237379"/>
                <a:gd name="connsiteY8" fmla="*/ 217715 h 279551"/>
                <a:gd name="connsiteX9" fmla="*/ 158453 w 237379"/>
                <a:gd name="connsiteY9" fmla="*/ 226423 h 279551"/>
                <a:gd name="connsiteX10" fmla="*/ 53951 w 237379"/>
                <a:gd name="connsiteY10" fmla="*/ 261257 h 27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79" h="279551">
                  <a:moveTo>
                    <a:pt x="53951" y="261257"/>
                  </a:moveTo>
                  <a:cubicBezTo>
                    <a:pt x="39437" y="224972"/>
                    <a:pt x="-69735" y="187441"/>
                    <a:pt x="71368" y="8709"/>
                  </a:cubicBezTo>
                  <a:cubicBezTo>
                    <a:pt x="77056" y="1504"/>
                    <a:pt x="88785" y="2903"/>
                    <a:pt x="97493" y="0"/>
                  </a:cubicBezTo>
                  <a:cubicBezTo>
                    <a:pt x="117813" y="2903"/>
                    <a:pt x="139696" y="372"/>
                    <a:pt x="158453" y="8709"/>
                  </a:cubicBezTo>
                  <a:cubicBezTo>
                    <a:pt x="168018" y="12960"/>
                    <a:pt x="168470" y="27434"/>
                    <a:pt x="175871" y="34835"/>
                  </a:cubicBezTo>
                  <a:cubicBezTo>
                    <a:pt x="183272" y="42236"/>
                    <a:pt x="193956" y="45552"/>
                    <a:pt x="201996" y="52252"/>
                  </a:cubicBezTo>
                  <a:cubicBezTo>
                    <a:pt x="211457" y="60136"/>
                    <a:pt x="219413" y="69669"/>
                    <a:pt x="228122" y="78377"/>
                  </a:cubicBezTo>
                  <a:cubicBezTo>
                    <a:pt x="231025" y="87086"/>
                    <a:pt x="236831" y="95323"/>
                    <a:pt x="236831" y="104503"/>
                  </a:cubicBezTo>
                  <a:cubicBezTo>
                    <a:pt x="236831" y="143500"/>
                    <a:pt x="244557" y="196435"/>
                    <a:pt x="201996" y="217715"/>
                  </a:cubicBezTo>
                  <a:cubicBezTo>
                    <a:pt x="188757" y="224334"/>
                    <a:pt x="172967" y="223520"/>
                    <a:pt x="158453" y="226423"/>
                  </a:cubicBezTo>
                  <a:cubicBezTo>
                    <a:pt x="124934" y="276702"/>
                    <a:pt x="68465" y="297542"/>
                    <a:pt x="53951" y="261257"/>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7" name="フリーフォーム 586"/>
            <p:cNvSpPr/>
            <p:nvPr/>
          </p:nvSpPr>
          <p:spPr bwMode="auto">
            <a:xfrm>
              <a:off x="2323090" y="5198619"/>
              <a:ext cx="237379" cy="279551"/>
            </a:xfrm>
            <a:custGeom>
              <a:avLst/>
              <a:gdLst>
                <a:gd name="connsiteX0" fmla="*/ 53951 w 237379"/>
                <a:gd name="connsiteY0" fmla="*/ 261257 h 279551"/>
                <a:gd name="connsiteX1" fmla="*/ 71368 w 237379"/>
                <a:gd name="connsiteY1" fmla="*/ 8709 h 279551"/>
                <a:gd name="connsiteX2" fmla="*/ 97493 w 237379"/>
                <a:gd name="connsiteY2" fmla="*/ 0 h 279551"/>
                <a:gd name="connsiteX3" fmla="*/ 158453 w 237379"/>
                <a:gd name="connsiteY3" fmla="*/ 8709 h 279551"/>
                <a:gd name="connsiteX4" fmla="*/ 175871 w 237379"/>
                <a:gd name="connsiteY4" fmla="*/ 34835 h 279551"/>
                <a:gd name="connsiteX5" fmla="*/ 201996 w 237379"/>
                <a:gd name="connsiteY5" fmla="*/ 52252 h 279551"/>
                <a:gd name="connsiteX6" fmla="*/ 228122 w 237379"/>
                <a:gd name="connsiteY6" fmla="*/ 78377 h 279551"/>
                <a:gd name="connsiteX7" fmla="*/ 236831 w 237379"/>
                <a:gd name="connsiteY7" fmla="*/ 104503 h 279551"/>
                <a:gd name="connsiteX8" fmla="*/ 201996 w 237379"/>
                <a:gd name="connsiteY8" fmla="*/ 217715 h 279551"/>
                <a:gd name="connsiteX9" fmla="*/ 158453 w 237379"/>
                <a:gd name="connsiteY9" fmla="*/ 226423 h 279551"/>
                <a:gd name="connsiteX10" fmla="*/ 53951 w 237379"/>
                <a:gd name="connsiteY10" fmla="*/ 261257 h 27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379" h="279551">
                  <a:moveTo>
                    <a:pt x="53951" y="261257"/>
                  </a:moveTo>
                  <a:cubicBezTo>
                    <a:pt x="39437" y="224972"/>
                    <a:pt x="-69735" y="187441"/>
                    <a:pt x="71368" y="8709"/>
                  </a:cubicBezTo>
                  <a:cubicBezTo>
                    <a:pt x="77056" y="1504"/>
                    <a:pt x="88785" y="2903"/>
                    <a:pt x="97493" y="0"/>
                  </a:cubicBezTo>
                  <a:cubicBezTo>
                    <a:pt x="117813" y="2903"/>
                    <a:pt x="139696" y="372"/>
                    <a:pt x="158453" y="8709"/>
                  </a:cubicBezTo>
                  <a:cubicBezTo>
                    <a:pt x="168018" y="12960"/>
                    <a:pt x="168470" y="27434"/>
                    <a:pt x="175871" y="34835"/>
                  </a:cubicBezTo>
                  <a:cubicBezTo>
                    <a:pt x="183272" y="42236"/>
                    <a:pt x="193956" y="45552"/>
                    <a:pt x="201996" y="52252"/>
                  </a:cubicBezTo>
                  <a:cubicBezTo>
                    <a:pt x="211457" y="60136"/>
                    <a:pt x="219413" y="69669"/>
                    <a:pt x="228122" y="78377"/>
                  </a:cubicBezTo>
                  <a:cubicBezTo>
                    <a:pt x="231025" y="87086"/>
                    <a:pt x="236831" y="95323"/>
                    <a:pt x="236831" y="104503"/>
                  </a:cubicBezTo>
                  <a:cubicBezTo>
                    <a:pt x="236831" y="143500"/>
                    <a:pt x="244557" y="196435"/>
                    <a:pt x="201996" y="217715"/>
                  </a:cubicBezTo>
                  <a:cubicBezTo>
                    <a:pt x="188757" y="224334"/>
                    <a:pt x="172967" y="223520"/>
                    <a:pt x="158453" y="226423"/>
                  </a:cubicBezTo>
                  <a:cubicBezTo>
                    <a:pt x="124934" y="276702"/>
                    <a:pt x="68465" y="297542"/>
                    <a:pt x="53951" y="261257"/>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 name="フリーフォーム 15"/>
            <p:cNvSpPr/>
            <p:nvPr/>
          </p:nvSpPr>
          <p:spPr bwMode="auto">
            <a:xfrm>
              <a:off x="3405012" y="4624251"/>
              <a:ext cx="1036359" cy="819317"/>
            </a:xfrm>
            <a:custGeom>
              <a:avLst/>
              <a:gdLst>
                <a:gd name="connsiteX0" fmla="*/ 940565 w 1036359"/>
                <a:gd name="connsiteY0" fmla="*/ 757646 h 819317"/>
                <a:gd name="connsiteX1" fmla="*/ 583514 w 1036359"/>
                <a:gd name="connsiteY1" fmla="*/ 809898 h 819317"/>
                <a:gd name="connsiteX2" fmla="*/ 557388 w 1036359"/>
                <a:gd name="connsiteY2" fmla="*/ 801189 h 819317"/>
                <a:gd name="connsiteX3" fmla="*/ 531262 w 1036359"/>
                <a:gd name="connsiteY3" fmla="*/ 783772 h 819317"/>
                <a:gd name="connsiteX4" fmla="*/ 496428 w 1036359"/>
                <a:gd name="connsiteY4" fmla="*/ 766355 h 819317"/>
                <a:gd name="connsiteX5" fmla="*/ 444177 w 1036359"/>
                <a:gd name="connsiteY5" fmla="*/ 731520 h 819317"/>
                <a:gd name="connsiteX6" fmla="*/ 418051 w 1036359"/>
                <a:gd name="connsiteY6" fmla="*/ 714103 h 819317"/>
                <a:gd name="connsiteX7" fmla="*/ 365799 w 1036359"/>
                <a:gd name="connsiteY7" fmla="*/ 679269 h 819317"/>
                <a:gd name="connsiteX8" fmla="*/ 339674 w 1036359"/>
                <a:gd name="connsiteY8" fmla="*/ 661852 h 819317"/>
                <a:gd name="connsiteX9" fmla="*/ 330965 w 1036359"/>
                <a:gd name="connsiteY9" fmla="*/ 635726 h 819317"/>
                <a:gd name="connsiteX10" fmla="*/ 278714 w 1036359"/>
                <a:gd name="connsiteY10" fmla="*/ 609600 h 819317"/>
                <a:gd name="connsiteX11" fmla="*/ 226462 w 1036359"/>
                <a:gd name="connsiteY11" fmla="*/ 583475 h 819317"/>
                <a:gd name="connsiteX12" fmla="*/ 139377 w 1036359"/>
                <a:gd name="connsiteY12" fmla="*/ 557349 h 819317"/>
                <a:gd name="connsiteX13" fmla="*/ 104542 w 1036359"/>
                <a:gd name="connsiteY13" fmla="*/ 539932 h 819317"/>
                <a:gd name="connsiteX14" fmla="*/ 78417 w 1036359"/>
                <a:gd name="connsiteY14" fmla="*/ 531223 h 819317"/>
                <a:gd name="connsiteX15" fmla="*/ 69708 w 1036359"/>
                <a:gd name="connsiteY15" fmla="*/ 505098 h 819317"/>
                <a:gd name="connsiteX16" fmla="*/ 43582 w 1036359"/>
                <a:gd name="connsiteY16" fmla="*/ 487680 h 819317"/>
                <a:gd name="connsiteX17" fmla="*/ 17457 w 1036359"/>
                <a:gd name="connsiteY17" fmla="*/ 461555 h 819317"/>
                <a:gd name="connsiteX18" fmla="*/ 39 w 1036359"/>
                <a:gd name="connsiteY18" fmla="*/ 409303 h 819317"/>
                <a:gd name="connsiteX19" fmla="*/ 8748 w 1036359"/>
                <a:gd name="connsiteY19" fmla="*/ 217715 h 819317"/>
                <a:gd name="connsiteX20" fmla="*/ 52291 w 1036359"/>
                <a:gd name="connsiteY20" fmla="*/ 174172 h 819317"/>
                <a:gd name="connsiteX21" fmla="*/ 78417 w 1036359"/>
                <a:gd name="connsiteY21" fmla="*/ 148046 h 819317"/>
                <a:gd name="connsiteX22" fmla="*/ 156794 w 1036359"/>
                <a:gd name="connsiteY22" fmla="*/ 95795 h 819317"/>
                <a:gd name="connsiteX23" fmla="*/ 182919 w 1036359"/>
                <a:gd name="connsiteY23" fmla="*/ 78378 h 819317"/>
                <a:gd name="connsiteX24" fmla="*/ 235171 w 1036359"/>
                <a:gd name="connsiteY24" fmla="*/ 52252 h 819317"/>
                <a:gd name="connsiteX25" fmla="*/ 252588 w 1036359"/>
                <a:gd name="connsiteY25" fmla="*/ 26126 h 819317"/>
                <a:gd name="connsiteX26" fmla="*/ 304839 w 1036359"/>
                <a:gd name="connsiteY26" fmla="*/ 0 h 819317"/>
                <a:gd name="connsiteX27" fmla="*/ 426759 w 1036359"/>
                <a:gd name="connsiteY27" fmla="*/ 17418 h 819317"/>
                <a:gd name="connsiteX28" fmla="*/ 461594 w 1036359"/>
                <a:gd name="connsiteY28" fmla="*/ 26126 h 819317"/>
                <a:gd name="connsiteX29" fmla="*/ 505137 w 1036359"/>
                <a:gd name="connsiteY29" fmla="*/ 87086 h 819317"/>
                <a:gd name="connsiteX30" fmla="*/ 513845 w 1036359"/>
                <a:gd name="connsiteY30" fmla="*/ 113212 h 819317"/>
                <a:gd name="connsiteX31" fmla="*/ 539971 w 1036359"/>
                <a:gd name="connsiteY31" fmla="*/ 130629 h 819317"/>
                <a:gd name="connsiteX32" fmla="*/ 574805 w 1036359"/>
                <a:gd name="connsiteY32" fmla="*/ 182880 h 819317"/>
                <a:gd name="connsiteX33" fmla="*/ 627057 w 1036359"/>
                <a:gd name="connsiteY33" fmla="*/ 200298 h 819317"/>
                <a:gd name="connsiteX34" fmla="*/ 653182 w 1036359"/>
                <a:gd name="connsiteY34" fmla="*/ 235132 h 819317"/>
                <a:gd name="connsiteX35" fmla="*/ 705434 w 1036359"/>
                <a:gd name="connsiteY35" fmla="*/ 252549 h 819317"/>
                <a:gd name="connsiteX36" fmla="*/ 731559 w 1036359"/>
                <a:gd name="connsiteY36" fmla="*/ 261258 h 819317"/>
                <a:gd name="connsiteX37" fmla="*/ 757685 w 1036359"/>
                <a:gd name="connsiteY37" fmla="*/ 269966 h 819317"/>
                <a:gd name="connsiteX38" fmla="*/ 783811 w 1036359"/>
                <a:gd name="connsiteY38" fmla="*/ 278675 h 819317"/>
                <a:gd name="connsiteX39" fmla="*/ 827354 w 1036359"/>
                <a:gd name="connsiteY39" fmla="*/ 322218 h 819317"/>
                <a:gd name="connsiteX40" fmla="*/ 914439 w 1036359"/>
                <a:gd name="connsiteY40" fmla="*/ 357052 h 819317"/>
                <a:gd name="connsiteX41" fmla="*/ 957982 w 1036359"/>
                <a:gd name="connsiteY41" fmla="*/ 400595 h 819317"/>
                <a:gd name="connsiteX42" fmla="*/ 992817 w 1036359"/>
                <a:gd name="connsiteY42" fmla="*/ 426720 h 819317"/>
                <a:gd name="connsiteX43" fmla="*/ 1018942 w 1036359"/>
                <a:gd name="connsiteY43" fmla="*/ 487680 h 819317"/>
                <a:gd name="connsiteX44" fmla="*/ 1036359 w 1036359"/>
                <a:gd name="connsiteY44" fmla="*/ 505098 h 819317"/>
                <a:gd name="connsiteX45" fmla="*/ 1018942 w 1036359"/>
                <a:gd name="connsiteY45" fmla="*/ 661852 h 819317"/>
                <a:gd name="connsiteX46" fmla="*/ 1001525 w 1036359"/>
                <a:gd name="connsiteY46" fmla="*/ 687978 h 819317"/>
                <a:gd name="connsiteX47" fmla="*/ 949274 w 1036359"/>
                <a:gd name="connsiteY47" fmla="*/ 722812 h 819317"/>
                <a:gd name="connsiteX48" fmla="*/ 940565 w 1036359"/>
                <a:gd name="connsiteY48" fmla="*/ 757646 h 81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36359" h="819317">
                  <a:moveTo>
                    <a:pt x="940565" y="757646"/>
                  </a:moveTo>
                  <a:cubicBezTo>
                    <a:pt x="716608" y="820354"/>
                    <a:pt x="774250" y="829975"/>
                    <a:pt x="583514" y="809898"/>
                  </a:cubicBezTo>
                  <a:cubicBezTo>
                    <a:pt x="574385" y="808937"/>
                    <a:pt x="565599" y="805294"/>
                    <a:pt x="557388" y="801189"/>
                  </a:cubicBezTo>
                  <a:cubicBezTo>
                    <a:pt x="548027" y="796508"/>
                    <a:pt x="540349" y="788965"/>
                    <a:pt x="531262" y="783772"/>
                  </a:cubicBezTo>
                  <a:cubicBezTo>
                    <a:pt x="519991" y="777331"/>
                    <a:pt x="507560" y="773034"/>
                    <a:pt x="496428" y="766355"/>
                  </a:cubicBezTo>
                  <a:cubicBezTo>
                    <a:pt x="478478" y="755585"/>
                    <a:pt x="461594" y="743132"/>
                    <a:pt x="444177" y="731520"/>
                  </a:cubicBezTo>
                  <a:lnTo>
                    <a:pt x="418051" y="714103"/>
                  </a:lnTo>
                  <a:lnTo>
                    <a:pt x="365799" y="679269"/>
                  </a:lnTo>
                  <a:lnTo>
                    <a:pt x="339674" y="661852"/>
                  </a:lnTo>
                  <a:cubicBezTo>
                    <a:pt x="336771" y="653143"/>
                    <a:pt x="336700" y="642894"/>
                    <a:pt x="330965" y="635726"/>
                  </a:cubicBezTo>
                  <a:cubicBezTo>
                    <a:pt x="314328" y="614930"/>
                    <a:pt x="299748" y="620117"/>
                    <a:pt x="278714" y="609600"/>
                  </a:cubicBezTo>
                  <a:cubicBezTo>
                    <a:pt x="211198" y="575841"/>
                    <a:pt x="292120" y="605359"/>
                    <a:pt x="226462" y="583475"/>
                  </a:cubicBezTo>
                  <a:cubicBezTo>
                    <a:pt x="171270" y="546680"/>
                    <a:pt x="234209" y="583212"/>
                    <a:pt x="139377" y="557349"/>
                  </a:cubicBezTo>
                  <a:cubicBezTo>
                    <a:pt x="126852" y="553933"/>
                    <a:pt x="116474" y="545046"/>
                    <a:pt x="104542" y="539932"/>
                  </a:cubicBezTo>
                  <a:cubicBezTo>
                    <a:pt x="96105" y="536316"/>
                    <a:pt x="87125" y="534126"/>
                    <a:pt x="78417" y="531223"/>
                  </a:cubicBezTo>
                  <a:cubicBezTo>
                    <a:pt x="75514" y="522515"/>
                    <a:pt x="75442" y="512266"/>
                    <a:pt x="69708" y="505098"/>
                  </a:cubicBezTo>
                  <a:cubicBezTo>
                    <a:pt x="63169" y="496925"/>
                    <a:pt x="51623" y="494381"/>
                    <a:pt x="43582" y="487680"/>
                  </a:cubicBezTo>
                  <a:cubicBezTo>
                    <a:pt x="34121" y="479796"/>
                    <a:pt x="26165" y="470263"/>
                    <a:pt x="17457" y="461555"/>
                  </a:cubicBezTo>
                  <a:cubicBezTo>
                    <a:pt x="11651" y="444138"/>
                    <a:pt x="-795" y="427644"/>
                    <a:pt x="39" y="409303"/>
                  </a:cubicBezTo>
                  <a:cubicBezTo>
                    <a:pt x="2942" y="345440"/>
                    <a:pt x="1131" y="281188"/>
                    <a:pt x="8748" y="217715"/>
                  </a:cubicBezTo>
                  <a:cubicBezTo>
                    <a:pt x="11587" y="194061"/>
                    <a:pt x="37840" y="186214"/>
                    <a:pt x="52291" y="174172"/>
                  </a:cubicBezTo>
                  <a:cubicBezTo>
                    <a:pt x="61752" y="166288"/>
                    <a:pt x="68695" y="155607"/>
                    <a:pt x="78417" y="148046"/>
                  </a:cubicBezTo>
                  <a:cubicBezTo>
                    <a:pt x="78427" y="148038"/>
                    <a:pt x="143726" y="104507"/>
                    <a:pt x="156794" y="95795"/>
                  </a:cubicBezTo>
                  <a:cubicBezTo>
                    <a:pt x="165502" y="89989"/>
                    <a:pt x="172990" y="81688"/>
                    <a:pt x="182919" y="78378"/>
                  </a:cubicBezTo>
                  <a:cubicBezTo>
                    <a:pt x="218974" y="66359"/>
                    <a:pt x="201407" y="74761"/>
                    <a:pt x="235171" y="52252"/>
                  </a:cubicBezTo>
                  <a:cubicBezTo>
                    <a:pt x="240977" y="43543"/>
                    <a:pt x="245187" y="33527"/>
                    <a:pt x="252588" y="26126"/>
                  </a:cubicBezTo>
                  <a:cubicBezTo>
                    <a:pt x="269469" y="9245"/>
                    <a:pt x="283592" y="7083"/>
                    <a:pt x="304839" y="0"/>
                  </a:cubicBezTo>
                  <a:cubicBezTo>
                    <a:pt x="345479" y="5806"/>
                    <a:pt x="386265" y="10669"/>
                    <a:pt x="426759" y="17418"/>
                  </a:cubicBezTo>
                  <a:cubicBezTo>
                    <a:pt x="438565" y="19386"/>
                    <a:pt x="451202" y="20188"/>
                    <a:pt x="461594" y="26126"/>
                  </a:cubicBezTo>
                  <a:cubicBezTo>
                    <a:pt x="484194" y="39040"/>
                    <a:pt x="495603" y="64840"/>
                    <a:pt x="505137" y="87086"/>
                  </a:cubicBezTo>
                  <a:cubicBezTo>
                    <a:pt x="508753" y="95523"/>
                    <a:pt x="508111" y="106044"/>
                    <a:pt x="513845" y="113212"/>
                  </a:cubicBezTo>
                  <a:cubicBezTo>
                    <a:pt x="520383" y="121385"/>
                    <a:pt x="531262" y="124823"/>
                    <a:pt x="539971" y="130629"/>
                  </a:cubicBezTo>
                  <a:cubicBezTo>
                    <a:pt x="551582" y="148046"/>
                    <a:pt x="554947" y="176260"/>
                    <a:pt x="574805" y="182880"/>
                  </a:cubicBezTo>
                  <a:lnTo>
                    <a:pt x="627057" y="200298"/>
                  </a:lnTo>
                  <a:cubicBezTo>
                    <a:pt x="635765" y="211909"/>
                    <a:pt x="641106" y="227081"/>
                    <a:pt x="653182" y="235132"/>
                  </a:cubicBezTo>
                  <a:cubicBezTo>
                    <a:pt x="668458" y="245316"/>
                    <a:pt x="688017" y="246743"/>
                    <a:pt x="705434" y="252549"/>
                  </a:cubicBezTo>
                  <a:lnTo>
                    <a:pt x="731559" y="261258"/>
                  </a:lnTo>
                  <a:lnTo>
                    <a:pt x="757685" y="269966"/>
                  </a:lnTo>
                  <a:lnTo>
                    <a:pt x="783811" y="278675"/>
                  </a:lnTo>
                  <a:cubicBezTo>
                    <a:pt x="799700" y="302508"/>
                    <a:pt x="799854" y="309996"/>
                    <a:pt x="827354" y="322218"/>
                  </a:cubicBezTo>
                  <a:cubicBezTo>
                    <a:pt x="853039" y="333634"/>
                    <a:pt x="890678" y="338571"/>
                    <a:pt x="914439" y="357052"/>
                  </a:cubicBezTo>
                  <a:cubicBezTo>
                    <a:pt x="930642" y="369654"/>
                    <a:pt x="941561" y="388280"/>
                    <a:pt x="957982" y="400595"/>
                  </a:cubicBezTo>
                  <a:lnTo>
                    <a:pt x="992817" y="426720"/>
                  </a:lnTo>
                  <a:cubicBezTo>
                    <a:pt x="1000558" y="449945"/>
                    <a:pt x="1004592" y="466155"/>
                    <a:pt x="1018942" y="487680"/>
                  </a:cubicBezTo>
                  <a:cubicBezTo>
                    <a:pt x="1023496" y="494512"/>
                    <a:pt x="1030553" y="499292"/>
                    <a:pt x="1036359" y="505098"/>
                  </a:cubicBezTo>
                  <a:cubicBezTo>
                    <a:pt x="1035270" y="521432"/>
                    <a:pt x="1039720" y="620295"/>
                    <a:pt x="1018942" y="661852"/>
                  </a:cubicBezTo>
                  <a:cubicBezTo>
                    <a:pt x="1014261" y="671213"/>
                    <a:pt x="1009402" y="681086"/>
                    <a:pt x="1001525" y="687978"/>
                  </a:cubicBezTo>
                  <a:cubicBezTo>
                    <a:pt x="985772" y="701762"/>
                    <a:pt x="949274" y="722812"/>
                    <a:pt x="949274" y="722812"/>
                  </a:cubicBezTo>
                  <a:lnTo>
                    <a:pt x="940565" y="757646"/>
                  </a:ln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 name="フリーフォーム 16"/>
            <p:cNvSpPr/>
            <p:nvPr/>
          </p:nvSpPr>
          <p:spPr bwMode="auto">
            <a:xfrm>
              <a:off x="2403566" y="4136571"/>
              <a:ext cx="1088999" cy="1175658"/>
            </a:xfrm>
            <a:custGeom>
              <a:avLst/>
              <a:gdLst>
                <a:gd name="connsiteX0" fmla="*/ 618308 w 1088999"/>
                <a:gd name="connsiteY0" fmla="*/ 722812 h 1175658"/>
                <a:gd name="connsiteX1" fmla="*/ 461554 w 1088999"/>
                <a:gd name="connsiteY1" fmla="*/ 1166949 h 1175658"/>
                <a:gd name="connsiteX2" fmla="*/ 435428 w 1088999"/>
                <a:gd name="connsiteY2" fmla="*/ 1175658 h 1175658"/>
                <a:gd name="connsiteX3" fmla="*/ 296091 w 1088999"/>
                <a:gd name="connsiteY3" fmla="*/ 1166949 h 1175658"/>
                <a:gd name="connsiteX4" fmla="*/ 269965 w 1088999"/>
                <a:gd name="connsiteY4" fmla="*/ 1149532 h 1175658"/>
                <a:gd name="connsiteX5" fmla="*/ 217714 w 1088999"/>
                <a:gd name="connsiteY5" fmla="*/ 1132115 h 1175658"/>
                <a:gd name="connsiteX6" fmla="*/ 156754 w 1088999"/>
                <a:gd name="connsiteY6" fmla="*/ 1097280 h 1175658"/>
                <a:gd name="connsiteX7" fmla="*/ 121920 w 1088999"/>
                <a:gd name="connsiteY7" fmla="*/ 1079863 h 1175658"/>
                <a:gd name="connsiteX8" fmla="*/ 87085 w 1088999"/>
                <a:gd name="connsiteY8" fmla="*/ 1045029 h 1175658"/>
                <a:gd name="connsiteX9" fmla="*/ 52251 w 1088999"/>
                <a:gd name="connsiteY9" fmla="*/ 966652 h 1175658"/>
                <a:gd name="connsiteX10" fmla="*/ 34834 w 1088999"/>
                <a:gd name="connsiteY10" fmla="*/ 914400 h 1175658"/>
                <a:gd name="connsiteX11" fmla="*/ 17417 w 1088999"/>
                <a:gd name="connsiteY11" fmla="*/ 792480 h 1175658"/>
                <a:gd name="connsiteX12" fmla="*/ 0 w 1088999"/>
                <a:gd name="connsiteY12" fmla="*/ 644435 h 1175658"/>
                <a:gd name="connsiteX13" fmla="*/ 8708 w 1088999"/>
                <a:gd name="connsiteY13" fmla="*/ 357052 h 1175658"/>
                <a:gd name="connsiteX14" fmla="*/ 26125 w 1088999"/>
                <a:gd name="connsiteY14" fmla="*/ 330926 h 1175658"/>
                <a:gd name="connsiteX15" fmla="*/ 43543 w 1088999"/>
                <a:gd name="connsiteY15" fmla="*/ 296092 h 1175658"/>
                <a:gd name="connsiteX16" fmla="*/ 69668 w 1088999"/>
                <a:gd name="connsiteY16" fmla="*/ 287383 h 1175658"/>
                <a:gd name="connsiteX17" fmla="*/ 95794 w 1088999"/>
                <a:gd name="connsiteY17" fmla="*/ 261258 h 1175658"/>
                <a:gd name="connsiteX18" fmla="*/ 130628 w 1088999"/>
                <a:gd name="connsiteY18" fmla="*/ 252549 h 1175658"/>
                <a:gd name="connsiteX19" fmla="*/ 209005 w 1088999"/>
                <a:gd name="connsiteY19" fmla="*/ 235132 h 1175658"/>
                <a:gd name="connsiteX20" fmla="*/ 226423 w 1088999"/>
                <a:gd name="connsiteY20" fmla="*/ 217715 h 1175658"/>
                <a:gd name="connsiteX21" fmla="*/ 243840 w 1088999"/>
                <a:gd name="connsiteY21" fmla="*/ 191589 h 1175658"/>
                <a:gd name="connsiteX22" fmla="*/ 278674 w 1088999"/>
                <a:gd name="connsiteY22" fmla="*/ 174172 h 1175658"/>
                <a:gd name="connsiteX23" fmla="*/ 348343 w 1088999"/>
                <a:gd name="connsiteY23" fmla="*/ 156755 h 1175658"/>
                <a:gd name="connsiteX24" fmla="*/ 383177 w 1088999"/>
                <a:gd name="connsiteY24" fmla="*/ 148046 h 1175658"/>
                <a:gd name="connsiteX25" fmla="*/ 444137 w 1088999"/>
                <a:gd name="connsiteY25" fmla="*/ 95795 h 1175658"/>
                <a:gd name="connsiteX26" fmla="*/ 496388 w 1088999"/>
                <a:gd name="connsiteY26" fmla="*/ 87086 h 1175658"/>
                <a:gd name="connsiteX27" fmla="*/ 539931 w 1088999"/>
                <a:gd name="connsiteY27" fmla="*/ 78378 h 1175658"/>
                <a:gd name="connsiteX28" fmla="*/ 618308 w 1088999"/>
                <a:gd name="connsiteY28" fmla="*/ 26126 h 1175658"/>
                <a:gd name="connsiteX29" fmla="*/ 644434 w 1088999"/>
                <a:gd name="connsiteY29" fmla="*/ 8709 h 1175658"/>
                <a:gd name="connsiteX30" fmla="*/ 670560 w 1088999"/>
                <a:gd name="connsiteY30" fmla="*/ 0 h 1175658"/>
                <a:gd name="connsiteX31" fmla="*/ 731520 w 1088999"/>
                <a:gd name="connsiteY31" fmla="*/ 8709 h 1175658"/>
                <a:gd name="connsiteX32" fmla="*/ 748937 w 1088999"/>
                <a:gd name="connsiteY32" fmla="*/ 60960 h 1175658"/>
                <a:gd name="connsiteX33" fmla="*/ 775063 w 1088999"/>
                <a:gd name="connsiteY33" fmla="*/ 69669 h 1175658"/>
                <a:gd name="connsiteX34" fmla="*/ 792480 w 1088999"/>
                <a:gd name="connsiteY34" fmla="*/ 95795 h 1175658"/>
                <a:gd name="connsiteX35" fmla="*/ 801188 w 1088999"/>
                <a:gd name="connsiteY35" fmla="*/ 121920 h 1175658"/>
                <a:gd name="connsiteX36" fmla="*/ 923108 w 1088999"/>
                <a:gd name="connsiteY36" fmla="*/ 156755 h 1175658"/>
                <a:gd name="connsiteX37" fmla="*/ 975360 w 1088999"/>
                <a:gd name="connsiteY37" fmla="*/ 174172 h 1175658"/>
                <a:gd name="connsiteX38" fmla="*/ 1001485 w 1088999"/>
                <a:gd name="connsiteY38" fmla="*/ 182880 h 1175658"/>
                <a:gd name="connsiteX39" fmla="*/ 1036320 w 1088999"/>
                <a:gd name="connsiteY39" fmla="*/ 226423 h 1175658"/>
                <a:gd name="connsiteX40" fmla="*/ 1045028 w 1088999"/>
                <a:gd name="connsiteY40" fmla="*/ 252549 h 1175658"/>
                <a:gd name="connsiteX41" fmla="*/ 1071154 w 1088999"/>
                <a:gd name="connsiteY41" fmla="*/ 278675 h 1175658"/>
                <a:gd name="connsiteX42" fmla="*/ 1088571 w 1088999"/>
                <a:gd name="connsiteY42" fmla="*/ 304800 h 1175658"/>
                <a:gd name="connsiteX43" fmla="*/ 1053737 w 1088999"/>
                <a:gd name="connsiteY43" fmla="*/ 487680 h 1175658"/>
                <a:gd name="connsiteX44" fmla="*/ 1036320 w 1088999"/>
                <a:gd name="connsiteY44" fmla="*/ 505098 h 1175658"/>
                <a:gd name="connsiteX45" fmla="*/ 1027611 w 1088999"/>
                <a:gd name="connsiteY45" fmla="*/ 531223 h 1175658"/>
                <a:gd name="connsiteX46" fmla="*/ 966651 w 1088999"/>
                <a:gd name="connsiteY46" fmla="*/ 574766 h 1175658"/>
                <a:gd name="connsiteX47" fmla="*/ 896983 w 1088999"/>
                <a:gd name="connsiteY47" fmla="*/ 592183 h 1175658"/>
                <a:gd name="connsiteX48" fmla="*/ 836023 w 1088999"/>
                <a:gd name="connsiteY48" fmla="*/ 600892 h 1175658"/>
                <a:gd name="connsiteX49" fmla="*/ 757645 w 1088999"/>
                <a:gd name="connsiteY49" fmla="*/ 644435 h 1175658"/>
                <a:gd name="connsiteX50" fmla="*/ 731520 w 1088999"/>
                <a:gd name="connsiteY50" fmla="*/ 661852 h 1175658"/>
                <a:gd name="connsiteX51" fmla="*/ 696685 w 1088999"/>
                <a:gd name="connsiteY51" fmla="*/ 670560 h 1175658"/>
                <a:gd name="connsiteX52" fmla="*/ 670560 w 1088999"/>
                <a:gd name="connsiteY52" fmla="*/ 679269 h 1175658"/>
                <a:gd name="connsiteX53" fmla="*/ 653143 w 1088999"/>
                <a:gd name="connsiteY53" fmla="*/ 705395 h 1175658"/>
                <a:gd name="connsiteX54" fmla="*/ 627017 w 1088999"/>
                <a:gd name="connsiteY54" fmla="*/ 714103 h 1175658"/>
                <a:gd name="connsiteX55" fmla="*/ 618308 w 1088999"/>
                <a:gd name="connsiteY55" fmla="*/ 722812 h 11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8999" h="1175658">
                  <a:moveTo>
                    <a:pt x="618308" y="722812"/>
                  </a:moveTo>
                  <a:cubicBezTo>
                    <a:pt x="590731" y="798286"/>
                    <a:pt x="611398" y="908886"/>
                    <a:pt x="461554" y="1166949"/>
                  </a:cubicBezTo>
                  <a:cubicBezTo>
                    <a:pt x="456944" y="1174888"/>
                    <a:pt x="444137" y="1172755"/>
                    <a:pt x="435428" y="1175658"/>
                  </a:cubicBezTo>
                  <a:cubicBezTo>
                    <a:pt x="388982" y="1172755"/>
                    <a:pt x="342058" y="1174207"/>
                    <a:pt x="296091" y="1166949"/>
                  </a:cubicBezTo>
                  <a:cubicBezTo>
                    <a:pt x="285753" y="1165317"/>
                    <a:pt x="279529" y="1153783"/>
                    <a:pt x="269965" y="1149532"/>
                  </a:cubicBezTo>
                  <a:cubicBezTo>
                    <a:pt x="253188" y="1142076"/>
                    <a:pt x="234135" y="1140325"/>
                    <a:pt x="217714" y="1132115"/>
                  </a:cubicBezTo>
                  <a:cubicBezTo>
                    <a:pt x="112451" y="1079483"/>
                    <a:pt x="242917" y="1146517"/>
                    <a:pt x="156754" y="1097280"/>
                  </a:cubicBezTo>
                  <a:cubicBezTo>
                    <a:pt x="145483" y="1090839"/>
                    <a:pt x="132306" y="1087652"/>
                    <a:pt x="121920" y="1079863"/>
                  </a:cubicBezTo>
                  <a:cubicBezTo>
                    <a:pt x="108783" y="1070010"/>
                    <a:pt x="98697" y="1056640"/>
                    <a:pt x="87085" y="1045029"/>
                  </a:cubicBezTo>
                  <a:cubicBezTo>
                    <a:pt x="66358" y="982849"/>
                    <a:pt x="79852" y="1008054"/>
                    <a:pt x="52251" y="966652"/>
                  </a:cubicBezTo>
                  <a:cubicBezTo>
                    <a:pt x="46445" y="949235"/>
                    <a:pt x="38435" y="932403"/>
                    <a:pt x="34834" y="914400"/>
                  </a:cubicBezTo>
                  <a:cubicBezTo>
                    <a:pt x="20137" y="840918"/>
                    <a:pt x="29239" y="892964"/>
                    <a:pt x="17417" y="792480"/>
                  </a:cubicBezTo>
                  <a:cubicBezTo>
                    <a:pt x="-6524" y="588983"/>
                    <a:pt x="24738" y="867091"/>
                    <a:pt x="0" y="644435"/>
                  </a:cubicBezTo>
                  <a:cubicBezTo>
                    <a:pt x="2903" y="548641"/>
                    <a:pt x="749" y="452559"/>
                    <a:pt x="8708" y="357052"/>
                  </a:cubicBezTo>
                  <a:cubicBezTo>
                    <a:pt x="9577" y="346622"/>
                    <a:pt x="20932" y="340013"/>
                    <a:pt x="26125" y="330926"/>
                  </a:cubicBezTo>
                  <a:cubicBezTo>
                    <a:pt x="32566" y="319655"/>
                    <a:pt x="34363" y="305272"/>
                    <a:pt x="43543" y="296092"/>
                  </a:cubicBezTo>
                  <a:cubicBezTo>
                    <a:pt x="50034" y="289601"/>
                    <a:pt x="60960" y="290286"/>
                    <a:pt x="69668" y="287383"/>
                  </a:cubicBezTo>
                  <a:cubicBezTo>
                    <a:pt x="78377" y="278675"/>
                    <a:pt x="85101" y="267368"/>
                    <a:pt x="95794" y="261258"/>
                  </a:cubicBezTo>
                  <a:cubicBezTo>
                    <a:pt x="106186" y="255320"/>
                    <a:pt x="118944" y="255146"/>
                    <a:pt x="130628" y="252549"/>
                  </a:cubicBezTo>
                  <a:cubicBezTo>
                    <a:pt x="230176" y="230426"/>
                    <a:pt x="124016" y="256378"/>
                    <a:pt x="209005" y="235132"/>
                  </a:cubicBezTo>
                  <a:cubicBezTo>
                    <a:pt x="214811" y="229326"/>
                    <a:pt x="221294" y="224126"/>
                    <a:pt x="226423" y="217715"/>
                  </a:cubicBezTo>
                  <a:cubicBezTo>
                    <a:pt x="232961" y="209542"/>
                    <a:pt x="235799" y="198290"/>
                    <a:pt x="243840" y="191589"/>
                  </a:cubicBezTo>
                  <a:cubicBezTo>
                    <a:pt x="253813" y="183278"/>
                    <a:pt x="266742" y="179286"/>
                    <a:pt x="278674" y="174172"/>
                  </a:cubicBezTo>
                  <a:cubicBezTo>
                    <a:pt x="303816" y="163397"/>
                    <a:pt x="320026" y="163048"/>
                    <a:pt x="348343" y="156755"/>
                  </a:cubicBezTo>
                  <a:cubicBezTo>
                    <a:pt x="360027" y="154159"/>
                    <a:pt x="371566" y="150949"/>
                    <a:pt x="383177" y="148046"/>
                  </a:cubicBezTo>
                  <a:cubicBezTo>
                    <a:pt x="394201" y="137022"/>
                    <a:pt x="424242" y="102427"/>
                    <a:pt x="444137" y="95795"/>
                  </a:cubicBezTo>
                  <a:cubicBezTo>
                    <a:pt x="460888" y="90211"/>
                    <a:pt x="479016" y="90245"/>
                    <a:pt x="496388" y="87086"/>
                  </a:cubicBezTo>
                  <a:cubicBezTo>
                    <a:pt x="510951" y="84438"/>
                    <a:pt x="525417" y="81281"/>
                    <a:pt x="539931" y="78378"/>
                  </a:cubicBezTo>
                  <a:lnTo>
                    <a:pt x="618308" y="26126"/>
                  </a:lnTo>
                  <a:cubicBezTo>
                    <a:pt x="627017" y="20320"/>
                    <a:pt x="634505" y="12019"/>
                    <a:pt x="644434" y="8709"/>
                  </a:cubicBezTo>
                  <a:lnTo>
                    <a:pt x="670560" y="0"/>
                  </a:lnTo>
                  <a:cubicBezTo>
                    <a:pt x="690880" y="2903"/>
                    <a:pt x="715318" y="-3893"/>
                    <a:pt x="731520" y="8709"/>
                  </a:cubicBezTo>
                  <a:cubicBezTo>
                    <a:pt x="746012" y="19980"/>
                    <a:pt x="731520" y="55154"/>
                    <a:pt x="748937" y="60960"/>
                  </a:cubicBezTo>
                  <a:lnTo>
                    <a:pt x="775063" y="69669"/>
                  </a:lnTo>
                  <a:cubicBezTo>
                    <a:pt x="780869" y="78378"/>
                    <a:pt x="787799" y="86433"/>
                    <a:pt x="792480" y="95795"/>
                  </a:cubicBezTo>
                  <a:cubicBezTo>
                    <a:pt x="796585" y="104005"/>
                    <a:pt x="793718" y="116585"/>
                    <a:pt x="801188" y="121920"/>
                  </a:cubicBezTo>
                  <a:cubicBezTo>
                    <a:pt x="815867" y="132405"/>
                    <a:pt x="914224" y="153794"/>
                    <a:pt x="923108" y="156755"/>
                  </a:cubicBezTo>
                  <a:lnTo>
                    <a:pt x="975360" y="174172"/>
                  </a:lnTo>
                  <a:lnTo>
                    <a:pt x="1001485" y="182880"/>
                  </a:lnTo>
                  <a:cubicBezTo>
                    <a:pt x="1023376" y="248551"/>
                    <a:pt x="991300" y="170147"/>
                    <a:pt x="1036320" y="226423"/>
                  </a:cubicBezTo>
                  <a:cubicBezTo>
                    <a:pt x="1042054" y="233591"/>
                    <a:pt x="1039936" y="244911"/>
                    <a:pt x="1045028" y="252549"/>
                  </a:cubicBezTo>
                  <a:cubicBezTo>
                    <a:pt x="1051860" y="262797"/>
                    <a:pt x="1063269" y="269214"/>
                    <a:pt x="1071154" y="278675"/>
                  </a:cubicBezTo>
                  <a:cubicBezTo>
                    <a:pt x="1077854" y="286715"/>
                    <a:pt x="1082765" y="296092"/>
                    <a:pt x="1088571" y="304800"/>
                  </a:cubicBezTo>
                  <a:cubicBezTo>
                    <a:pt x="1080614" y="440085"/>
                    <a:pt x="1109053" y="421300"/>
                    <a:pt x="1053737" y="487680"/>
                  </a:cubicBezTo>
                  <a:cubicBezTo>
                    <a:pt x="1048481" y="493988"/>
                    <a:pt x="1042126" y="499292"/>
                    <a:pt x="1036320" y="505098"/>
                  </a:cubicBezTo>
                  <a:cubicBezTo>
                    <a:pt x="1033417" y="513806"/>
                    <a:pt x="1032703" y="523585"/>
                    <a:pt x="1027611" y="531223"/>
                  </a:cubicBezTo>
                  <a:cubicBezTo>
                    <a:pt x="1011680" y="555118"/>
                    <a:pt x="992078" y="563869"/>
                    <a:pt x="966651" y="574766"/>
                  </a:cubicBezTo>
                  <a:cubicBezTo>
                    <a:pt x="945234" y="583945"/>
                    <a:pt x="919292" y="588465"/>
                    <a:pt x="896983" y="592183"/>
                  </a:cubicBezTo>
                  <a:cubicBezTo>
                    <a:pt x="876736" y="595558"/>
                    <a:pt x="856343" y="597989"/>
                    <a:pt x="836023" y="600892"/>
                  </a:cubicBezTo>
                  <a:cubicBezTo>
                    <a:pt x="754021" y="682894"/>
                    <a:pt x="885523" y="559181"/>
                    <a:pt x="757645" y="644435"/>
                  </a:cubicBezTo>
                  <a:cubicBezTo>
                    <a:pt x="748937" y="650241"/>
                    <a:pt x="741140" y="657729"/>
                    <a:pt x="731520" y="661852"/>
                  </a:cubicBezTo>
                  <a:cubicBezTo>
                    <a:pt x="720519" y="666567"/>
                    <a:pt x="708193" y="667272"/>
                    <a:pt x="696685" y="670560"/>
                  </a:cubicBezTo>
                  <a:cubicBezTo>
                    <a:pt x="687859" y="673082"/>
                    <a:pt x="679268" y="676366"/>
                    <a:pt x="670560" y="679269"/>
                  </a:cubicBezTo>
                  <a:cubicBezTo>
                    <a:pt x="664754" y="687978"/>
                    <a:pt x="661316" y="698857"/>
                    <a:pt x="653143" y="705395"/>
                  </a:cubicBezTo>
                  <a:cubicBezTo>
                    <a:pt x="645975" y="711129"/>
                    <a:pt x="635228" y="709998"/>
                    <a:pt x="627017" y="714103"/>
                  </a:cubicBezTo>
                  <a:cubicBezTo>
                    <a:pt x="623345" y="715939"/>
                    <a:pt x="645885" y="647338"/>
                    <a:pt x="618308" y="722812"/>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 name="フリーフォーム 17"/>
            <p:cNvSpPr/>
            <p:nvPr/>
          </p:nvSpPr>
          <p:spPr bwMode="auto">
            <a:xfrm>
              <a:off x="3361509" y="4206240"/>
              <a:ext cx="262580" cy="159844"/>
            </a:xfrm>
            <a:custGeom>
              <a:avLst/>
              <a:gdLst>
                <a:gd name="connsiteX0" fmla="*/ 252548 w 262580"/>
                <a:gd name="connsiteY0" fmla="*/ 156754 h 159844"/>
                <a:gd name="connsiteX1" fmla="*/ 34834 w 262580"/>
                <a:gd name="connsiteY1" fmla="*/ 139337 h 159844"/>
                <a:gd name="connsiteX2" fmla="*/ 8708 w 262580"/>
                <a:gd name="connsiteY2" fmla="*/ 121920 h 159844"/>
                <a:gd name="connsiteX3" fmla="*/ 0 w 262580"/>
                <a:gd name="connsiteY3" fmla="*/ 87086 h 159844"/>
                <a:gd name="connsiteX4" fmla="*/ 52251 w 262580"/>
                <a:gd name="connsiteY4" fmla="*/ 8709 h 159844"/>
                <a:gd name="connsiteX5" fmla="*/ 78377 w 262580"/>
                <a:gd name="connsiteY5" fmla="*/ 0 h 159844"/>
                <a:gd name="connsiteX6" fmla="*/ 156754 w 262580"/>
                <a:gd name="connsiteY6" fmla="*/ 8709 h 159844"/>
                <a:gd name="connsiteX7" fmla="*/ 174171 w 262580"/>
                <a:gd name="connsiteY7" fmla="*/ 34834 h 159844"/>
                <a:gd name="connsiteX8" fmla="*/ 200297 w 262580"/>
                <a:gd name="connsiteY8" fmla="*/ 52251 h 159844"/>
                <a:gd name="connsiteX9" fmla="*/ 217714 w 262580"/>
                <a:gd name="connsiteY9" fmla="*/ 78377 h 159844"/>
                <a:gd name="connsiteX10" fmla="*/ 252548 w 262580"/>
                <a:gd name="connsiteY10" fmla="*/ 156754 h 1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580" h="159844">
                  <a:moveTo>
                    <a:pt x="252548" y="156754"/>
                  </a:moveTo>
                  <a:cubicBezTo>
                    <a:pt x="222068" y="166914"/>
                    <a:pt x="106905" y="149633"/>
                    <a:pt x="34834" y="139337"/>
                  </a:cubicBezTo>
                  <a:cubicBezTo>
                    <a:pt x="24473" y="137857"/>
                    <a:pt x="14514" y="130629"/>
                    <a:pt x="8708" y="121920"/>
                  </a:cubicBezTo>
                  <a:cubicBezTo>
                    <a:pt x="2069" y="111961"/>
                    <a:pt x="2903" y="98697"/>
                    <a:pt x="0" y="87086"/>
                  </a:cubicBezTo>
                  <a:cubicBezTo>
                    <a:pt x="17401" y="34882"/>
                    <a:pt x="6370" y="34926"/>
                    <a:pt x="52251" y="8709"/>
                  </a:cubicBezTo>
                  <a:cubicBezTo>
                    <a:pt x="60221" y="4155"/>
                    <a:pt x="69668" y="2903"/>
                    <a:pt x="78377" y="0"/>
                  </a:cubicBezTo>
                  <a:cubicBezTo>
                    <a:pt x="104503" y="2903"/>
                    <a:pt x="132050" y="-274"/>
                    <a:pt x="156754" y="8709"/>
                  </a:cubicBezTo>
                  <a:cubicBezTo>
                    <a:pt x="166590" y="12286"/>
                    <a:pt x="166770" y="27433"/>
                    <a:pt x="174171" y="34834"/>
                  </a:cubicBezTo>
                  <a:cubicBezTo>
                    <a:pt x="181572" y="42235"/>
                    <a:pt x="191588" y="46445"/>
                    <a:pt x="200297" y="52251"/>
                  </a:cubicBezTo>
                  <a:cubicBezTo>
                    <a:pt x="206103" y="60960"/>
                    <a:pt x="213463" y="68813"/>
                    <a:pt x="217714" y="78377"/>
                  </a:cubicBezTo>
                  <a:cubicBezTo>
                    <a:pt x="236049" y="119631"/>
                    <a:pt x="283028" y="146594"/>
                    <a:pt x="252548" y="156754"/>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 name="フリーフォーム 18"/>
            <p:cNvSpPr/>
            <p:nvPr/>
          </p:nvSpPr>
          <p:spPr bwMode="auto">
            <a:xfrm>
              <a:off x="3131840" y="4070659"/>
              <a:ext cx="213702" cy="215061"/>
            </a:xfrm>
            <a:custGeom>
              <a:avLst/>
              <a:gdLst>
                <a:gd name="connsiteX0" fmla="*/ 78720 w 213702"/>
                <a:gd name="connsiteY0" fmla="*/ 213958 h 215061"/>
                <a:gd name="connsiteX1" fmla="*/ 342 w 213702"/>
                <a:gd name="connsiteY1" fmla="*/ 161707 h 215061"/>
                <a:gd name="connsiteX2" fmla="*/ 157097 w 213702"/>
                <a:gd name="connsiteY2" fmla="*/ 22370 h 215061"/>
                <a:gd name="connsiteX3" fmla="*/ 191931 w 213702"/>
                <a:gd name="connsiteY3" fmla="*/ 39787 h 215061"/>
                <a:gd name="connsiteX4" fmla="*/ 200640 w 213702"/>
                <a:gd name="connsiteY4" fmla="*/ 187832 h 215061"/>
                <a:gd name="connsiteX5" fmla="*/ 174514 w 213702"/>
                <a:gd name="connsiteY5" fmla="*/ 196541 h 215061"/>
                <a:gd name="connsiteX6" fmla="*/ 78720 w 213702"/>
                <a:gd name="connsiteY6" fmla="*/ 213958 h 21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02" h="215061">
                  <a:moveTo>
                    <a:pt x="78720" y="213958"/>
                  </a:moveTo>
                  <a:cubicBezTo>
                    <a:pt x="49691" y="208152"/>
                    <a:pt x="-4820" y="192679"/>
                    <a:pt x="342" y="161707"/>
                  </a:cubicBezTo>
                  <a:cubicBezTo>
                    <a:pt x="32132" y="-29035"/>
                    <a:pt x="75678" y="-13817"/>
                    <a:pt x="157097" y="22370"/>
                  </a:cubicBezTo>
                  <a:cubicBezTo>
                    <a:pt x="168960" y="27643"/>
                    <a:pt x="180320" y="33981"/>
                    <a:pt x="191931" y="39787"/>
                  </a:cubicBezTo>
                  <a:cubicBezTo>
                    <a:pt x="211569" y="98702"/>
                    <a:pt x="224838" y="115238"/>
                    <a:pt x="200640" y="187832"/>
                  </a:cubicBezTo>
                  <a:cubicBezTo>
                    <a:pt x="197737" y="196541"/>
                    <a:pt x="183587" y="195145"/>
                    <a:pt x="174514" y="196541"/>
                  </a:cubicBezTo>
                  <a:cubicBezTo>
                    <a:pt x="145680" y="200977"/>
                    <a:pt x="107749" y="219764"/>
                    <a:pt x="78720" y="213958"/>
                  </a:cubicBezTo>
                  <a:close/>
                </a:path>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4" name="グループ化 3"/>
          <p:cNvGrpSpPr/>
          <p:nvPr/>
        </p:nvGrpSpPr>
        <p:grpSpPr>
          <a:xfrm>
            <a:off x="2267744" y="2204864"/>
            <a:ext cx="4881216" cy="3177495"/>
            <a:chOff x="4139952" y="3528239"/>
            <a:chExt cx="4881216" cy="3177495"/>
          </a:xfrm>
        </p:grpSpPr>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spTree>
    <p:extLst>
      <p:ext uri="{BB962C8B-B14F-4D97-AF65-F5344CB8AC3E}">
        <p14:creationId xmlns:p14="http://schemas.microsoft.com/office/powerpoint/2010/main" val="12587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bwMode="auto">
          <a:xfrm>
            <a:off x="3954419" y="3264958"/>
            <a:ext cx="967687" cy="975963"/>
          </a:xfrm>
          <a:prstGeom prst="ellipse">
            <a:avLst/>
          </a:prstGeom>
          <a:solidFill>
            <a:schemeClr val="bg1"/>
          </a:solid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1" name="Rectangle 3"/>
          <p:cNvSpPr>
            <a:spLocks noGrp="1" noChangeArrowheads="1"/>
          </p:cNvSpPr>
          <p:nvPr>
            <p:ph type="subTitle" idx="1"/>
          </p:nvPr>
        </p:nvSpPr>
        <p:spPr>
          <a:xfrm>
            <a:off x="316124" y="1196460"/>
            <a:ext cx="8568952" cy="667436"/>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「ある程度以上密な部分」を見つける</a:t>
            </a:r>
            <a:endParaRPr lang="en-US" altLang="ja-JP" sz="2800" dirty="0" smtClean="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endParaRPr lang="en-US" altLang="ja-JP" sz="2800" dirty="0" smtClean="0"/>
          </a:p>
          <a:p>
            <a:pPr algn="l" eaLnBrk="1" hangingPunct="1">
              <a:defRPr/>
            </a:pPr>
            <a:endParaRPr lang="en-US" altLang="ja-JP" sz="2800" dirty="0"/>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似たものが「大量」に出てくる</a:t>
            </a:r>
            <a:endParaRPr lang="en-US" altLang="ja-JP" sz="2800" dirty="0" smtClean="0"/>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検索＆マイニング</a:t>
            </a:r>
          </a:p>
        </p:txBody>
      </p:sp>
      <p:sp>
        <p:nvSpPr>
          <p:cNvPr id="538" name="円/楕円 537"/>
          <p:cNvSpPr/>
          <p:nvPr/>
        </p:nvSpPr>
        <p:spPr bwMode="auto">
          <a:xfrm>
            <a:off x="3785830" y="3217325"/>
            <a:ext cx="967687" cy="975963"/>
          </a:xfrm>
          <a:prstGeom prst="ellipse">
            <a:avLst/>
          </a:prstGeom>
          <a:solidFill>
            <a:schemeClr val="bg1"/>
          </a:solid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9" name="円/楕円 538"/>
          <p:cNvSpPr/>
          <p:nvPr/>
        </p:nvSpPr>
        <p:spPr bwMode="auto">
          <a:xfrm>
            <a:off x="3843331" y="3100012"/>
            <a:ext cx="967687" cy="975963"/>
          </a:xfrm>
          <a:prstGeom prst="ellipse">
            <a:avLst/>
          </a:prstGeom>
          <a:solidFill>
            <a:schemeClr val="bg1"/>
          </a:solid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0" name="円/楕円 539"/>
          <p:cNvSpPr/>
          <p:nvPr/>
        </p:nvSpPr>
        <p:spPr bwMode="auto">
          <a:xfrm>
            <a:off x="4136438" y="3240933"/>
            <a:ext cx="967687" cy="975963"/>
          </a:xfrm>
          <a:prstGeom prst="ellipse">
            <a:avLst/>
          </a:prstGeom>
          <a:solidFill>
            <a:schemeClr val="bg1"/>
          </a:solid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nvGrpSpPr>
          <p:cNvPr id="4" name="グループ化 3"/>
          <p:cNvGrpSpPr/>
          <p:nvPr/>
        </p:nvGrpSpPr>
        <p:grpSpPr>
          <a:xfrm>
            <a:off x="2267744" y="2156099"/>
            <a:ext cx="4881216" cy="3177495"/>
            <a:chOff x="4139952" y="3528239"/>
            <a:chExt cx="4881216" cy="3177495"/>
          </a:xfrm>
        </p:grpSpPr>
        <p:sp>
          <p:nvSpPr>
            <p:cNvPr id="2" name="円/楕円 1"/>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4" name="円/楕円 463"/>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sp>
        <p:nvSpPr>
          <p:cNvPr id="3" name="円/楕円 2"/>
          <p:cNvSpPr/>
          <p:nvPr/>
        </p:nvSpPr>
        <p:spPr bwMode="auto">
          <a:xfrm>
            <a:off x="4409621" y="3944182"/>
            <a:ext cx="218022" cy="198232"/>
          </a:xfrm>
          <a:prstGeom prst="ellipse">
            <a:avLst/>
          </a:prstGeom>
          <a:solidFill>
            <a:srgbClr val="FF0000"/>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1" name="円/楕円 540"/>
          <p:cNvSpPr/>
          <p:nvPr/>
        </p:nvSpPr>
        <p:spPr bwMode="auto">
          <a:xfrm>
            <a:off x="4339734" y="231537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2" name="円/楕円 541"/>
          <p:cNvSpPr/>
          <p:nvPr/>
        </p:nvSpPr>
        <p:spPr bwMode="auto">
          <a:xfrm>
            <a:off x="5301864" y="2328282"/>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3" name="円/楕円 542"/>
          <p:cNvSpPr/>
          <p:nvPr/>
        </p:nvSpPr>
        <p:spPr bwMode="auto">
          <a:xfrm>
            <a:off x="5802789" y="226441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4" name="円/楕円 543"/>
          <p:cNvSpPr/>
          <p:nvPr/>
        </p:nvSpPr>
        <p:spPr bwMode="auto">
          <a:xfrm>
            <a:off x="6234498" y="3454146"/>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5" name="円/楕円 544"/>
          <p:cNvSpPr/>
          <p:nvPr/>
        </p:nvSpPr>
        <p:spPr bwMode="auto">
          <a:xfrm>
            <a:off x="5420190" y="350208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6" name="円/楕円 545"/>
          <p:cNvSpPr/>
          <p:nvPr/>
        </p:nvSpPr>
        <p:spPr bwMode="auto">
          <a:xfrm>
            <a:off x="5631836" y="3436360"/>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7" name="円/楕円 546"/>
          <p:cNvSpPr/>
          <p:nvPr/>
        </p:nvSpPr>
        <p:spPr bwMode="auto">
          <a:xfrm>
            <a:off x="4835782" y="330152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8" name="円/楕円 547"/>
          <p:cNvSpPr/>
          <p:nvPr/>
        </p:nvSpPr>
        <p:spPr bwMode="auto">
          <a:xfrm>
            <a:off x="4831644" y="3965779"/>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9" name="円/楕円 548"/>
          <p:cNvSpPr/>
          <p:nvPr/>
        </p:nvSpPr>
        <p:spPr bwMode="auto">
          <a:xfrm>
            <a:off x="4549270" y="384072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0" name="円/楕円 549"/>
          <p:cNvSpPr/>
          <p:nvPr/>
        </p:nvSpPr>
        <p:spPr bwMode="auto">
          <a:xfrm>
            <a:off x="6189590" y="4280231"/>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1" name="円/楕円 550"/>
          <p:cNvSpPr/>
          <p:nvPr/>
        </p:nvSpPr>
        <p:spPr bwMode="auto">
          <a:xfrm>
            <a:off x="5822034" y="4248542"/>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2" name="円/楕円 551"/>
          <p:cNvSpPr/>
          <p:nvPr/>
        </p:nvSpPr>
        <p:spPr bwMode="auto">
          <a:xfrm>
            <a:off x="5241363" y="4200986"/>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3" name="円/楕円 552"/>
          <p:cNvSpPr/>
          <p:nvPr/>
        </p:nvSpPr>
        <p:spPr bwMode="auto">
          <a:xfrm>
            <a:off x="3608514" y="1993205"/>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4" name="円/楕円 553"/>
          <p:cNvSpPr/>
          <p:nvPr/>
        </p:nvSpPr>
        <p:spPr bwMode="auto">
          <a:xfrm>
            <a:off x="6120338" y="2338470"/>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5" name="円/楕円 554"/>
          <p:cNvSpPr/>
          <p:nvPr/>
        </p:nvSpPr>
        <p:spPr bwMode="auto">
          <a:xfrm>
            <a:off x="4740502" y="347463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6" name="円/楕円 555"/>
          <p:cNvSpPr/>
          <p:nvPr/>
        </p:nvSpPr>
        <p:spPr bwMode="auto">
          <a:xfrm>
            <a:off x="4283612" y="2059925"/>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7" name="円/楕円 556"/>
          <p:cNvSpPr/>
          <p:nvPr/>
        </p:nvSpPr>
        <p:spPr bwMode="auto">
          <a:xfrm>
            <a:off x="2318965" y="2088799"/>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8" name="円/楕円 557"/>
          <p:cNvSpPr/>
          <p:nvPr/>
        </p:nvSpPr>
        <p:spPr bwMode="auto">
          <a:xfrm>
            <a:off x="3072961" y="202422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9" name="円/楕円 558"/>
          <p:cNvSpPr/>
          <p:nvPr/>
        </p:nvSpPr>
        <p:spPr bwMode="auto">
          <a:xfrm>
            <a:off x="2311314" y="2890475"/>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0" name="円/楕円 559"/>
          <p:cNvSpPr/>
          <p:nvPr/>
        </p:nvSpPr>
        <p:spPr bwMode="auto">
          <a:xfrm>
            <a:off x="4918899" y="2416457"/>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1" name="円/楕円 560"/>
          <p:cNvSpPr/>
          <p:nvPr/>
        </p:nvSpPr>
        <p:spPr bwMode="auto">
          <a:xfrm>
            <a:off x="5769180" y="3979497"/>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2" name="円/楕円 561"/>
          <p:cNvSpPr/>
          <p:nvPr/>
        </p:nvSpPr>
        <p:spPr bwMode="auto">
          <a:xfrm>
            <a:off x="2219182" y="4392700"/>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3" name="円/楕円 562"/>
          <p:cNvSpPr/>
          <p:nvPr/>
        </p:nvSpPr>
        <p:spPr bwMode="auto">
          <a:xfrm>
            <a:off x="3277059" y="4518992"/>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4" name="円/楕円 563"/>
          <p:cNvSpPr/>
          <p:nvPr/>
        </p:nvSpPr>
        <p:spPr bwMode="auto">
          <a:xfrm>
            <a:off x="3638933" y="4385641"/>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5" name="円/楕円 564"/>
          <p:cNvSpPr/>
          <p:nvPr/>
        </p:nvSpPr>
        <p:spPr bwMode="auto">
          <a:xfrm>
            <a:off x="3399187" y="4162799"/>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6" name="円/楕円 565"/>
          <p:cNvSpPr/>
          <p:nvPr/>
        </p:nvSpPr>
        <p:spPr bwMode="auto">
          <a:xfrm>
            <a:off x="2392961" y="431298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7" name="円/楕円 566"/>
          <p:cNvSpPr/>
          <p:nvPr/>
        </p:nvSpPr>
        <p:spPr bwMode="auto">
          <a:xfrm>
            <a:off x="3712325" y="244680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8" name="円/楕円 567"/>
          <p:cNvSpPr/>
          <p:nvPr/>
        </p:nvSpPr>
        <p:spPr bwMode="auto">
          <a:xfrm>
            <a:off x="3055724" y="3460448"/>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9" name="円/楕円 568"/>
          <p:cNvSpPr/>
          <p:nvPr/>
        </p:nvSpPr>
        <p:spPr bwMode="auto">
          <a:xfrm>
            <a:off x="2685139" y="319508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0" name="円/楕円 569"/>
          <p:cNvSpPr/>
          <p:nvPr/>
        </p:nvSpPr>
        <p:spPr bwMode="auto">
          <a:xfrm>
            <a:off x="3116174" y="2714066"/>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1" name="円/楕円 570"/>
          <p:cNvSpPr/>
          <p:nvPr/>
        </p:nvSpPr>
        <p:spPr bwMode="auto">
          <a:xfrm>
            <a:off x="2363942" y="4075305"/>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2" name="円/楕円 571"/>
          <p:cNvSpPr/>
          <p:nvPr/>
        </p:nvSpPr>
        <p:spPr bwMode="auto">
          <a:xfrm>
            <a:off x="5554499" y="2868170"/>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3" name="円/楕円 572"/>
          <p:cNvSpPr/>
          <p:nvPr/>
        </p:nvSpPr>
        <p:spPr bwMode="auto">
          <a:xfrm>
            <a:off x="2771492" y="2386103"/>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4" name="円/楕円 573"/>
          <p:cNvSpPr/>
          <p:nvPr/>
        </p:nvSpPr>
        <p:spPr bwMode="auto">
          <a:xfrm>
            <a:off x="2393429" y="2720814"/>
            <a:ext cx="967687" cy="975963"/>
          </a:xfrm>
          <a:prstGeom prst="ellipse">
            <a:avLst/>
          </a:prstGeom>
          <a:noFill/>
          <a:ln w="3810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7223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38" grpId="0" animBg="1"/>
      <p:bldP spid="539" grpId="0" animBg="1"/>
      <p:bldP spid="540" grpId="0" animBg="1"/>
      <p:bldP spid="3"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1412776"/>
            <a:ext cx="8136904" cy="2736304"/>
          </a:xfrm>
        </p:spPr>
        <p:txBody>
          <a:bodyPr/>
          <a:lstStyle/>
          <a:p>
            <a:pPr algn="l" eaLnBrk="1" hangingPunct="1">
              <a:defRPr/>
            </a:pPr>
            <a:r>
              <a:rPr lang="en-US" altLang="ja-JP" sz="2800" b="1" dirty="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a:t> 細かい構造が崩れる</a:t>
            </a:r>
            <a:endParaRPr lang="en-US" altLang="ja-JP" sz="2800" dirty="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見つけようと思ってない物が見つかっている</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大量に見つかり、かつ計算が大変</a:t>
            </a:r>
            <a:endParaRPr lang="en-US" altLang="ja-JP" sz="2800" dirty="0" smtClean="0"/>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
        <p:nvSpPr>
          <p:cNvPr id="240642" name="Rectangle 2"/>
          <p:cNvSpPr>
            <a:spLocks noGrp="1" noChangeArrowheads="1"/>
          </p:cNvSpPr>
          <p:nvPr>
            <p:ph type="ctrTitle"/>
          </p:nvPr>
        </p:nvSpPr>
        <p:spPr>
          <a:xfrm>
            <a:off x="0" y="689"/>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今まで</a:t>
            </a:r>
            <a:r>
              <a:rPr lang="ja-JP" altLang="en-US" sz="4000" dirty="0" smtClean="0">
                <a:solidFill>
                  <a:schemeClr val="bg1"/>
                </a:solidFill>
                <a:effectLst>
                  <a:outerShdw blurRad="38100" dist="38100" dir="2700000" algn="tl">
                    <a:srgbClr val="000000"/>
                  </a:outerShdw>
                </a:effectLst>
              </a:rPr>
              <a:t>の「問題点」</a:t>
            </a:r>
          </a:p>
        </p:txBody>
      </p:sp>
      <p:sp>
        <p:nvSpPr>
          <p:cNvPr id="4" name="Text Box 7"/>
          <p:cNvSpPr txBox="1">
            <a:spLocks noChangeArrowheads="1"/>
          </p:cNvSpPr>
          <p:nvPr/>
        </p:nvSpPr>
        <p:spPr bwMode="auto">
          <a:xfrm>
            <a:off x="683568" y="5085184"/>
            <a:ext cx="7560840" cy="586957"/>
          </a:xfrm>
          <a:prstGeom prst="rect">
            <a:avLst/>
          </a:prstGeom>
          <a:solidFill>
            <a:schemeClr val="bg1"/>
          </a:solidFill>
          <a:ln w="31750">
            <a:solidFill>
              <a:srgbClr val="FF0000"/>
            </a:solidFill>
            <a:miter lim="800000"/>
            <a:headEnd/>
            <a:tailEnd/>
          </a:ln>
          <a:effectLst>
            <a:outerShdw dist="35921" dir="2700000" algn="ctr" rotWithShape="0">
              <a:schemeClr val="bg2">
                <a:alpha val="50000"/>
              </a:schemeClr>
            </a:outerShdw>
          </a:effectLst>
        </p:spPr>
        <p:txBody>
          <a:bodyPr wrap="square" lIns="90000" tIns="46800" rIns="90000" bIns="46800">
            <a:spAutoFit/>
          </a:bodyPr>
          <a:lstStyle/>
          <a:p>
            <a:pPr>
              <a:defRPr/>
            </a:pPr>
            <a:r>
              <a:rPr lang="ja-JP" altLang="en-US" sz="3200" dirty="0">
                <a:solidFill>
                  <a:schemeClr val="tx1"/>
                </a:solidFill>
                <a:latin typeface="AR P丸ゴシック体M" panose="020B0600010101010101" pitchFamily="50" charset="-128"/>
                <a:ea typeface="AR P丸ゴシック体M" panose="020B0600010101010101" pitchFamily="50" charset="-128"/>
              </a:rPr>
              <a:t>我々</a:t>
            </a:r>
            <a:r>
              <a:rPr lang="ja-JP" altLang="en-US" sz="3200" dirty="0" smtClean="0">
                <a:solidFill>
                  <a:schemeClr val="tx1"/>
                </a:solidFill>
                <a:latin typeface="AR P丸ゴシック体M" panose="020B0600010101010101" pitchFamily="50" charset="-128"/>
                <a:ea typeface="AR P丸ゴシック体M" panose="020B0600010101010101" pitchFamily="50" charset="-128"/>
              </a:rPr>
              <a:t>は、まったく異なる方向から攻めます</a:t>
            </a:r>
            <a:endParaRPr lang="en-US" altLang="ja-JP" sz="3200" dirty="0" smtClean="0">
              <a:solidFill>
                <a:schemeClr val="tx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5994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bwMode="auto">
          <a:xfrm>
            <a:off x="6730762" y="3530004"/>
            <a:ext cx="1871662" cy="1584325"/>
          </a:xfrm>
          <a:prstGeom prst="ellipse">
            <a:avLst/>
          </a:prstGeom>
          <a:solidFill>
            <a:srgbClr val="FFFF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lIns="90000" tIns="46800" rIns="90000" bIns="46800"/>
          <a:lstStyle/>
          <a:p>
            <a:pPr algn="ctr">
              <a:defRPr/>
            </a:pPr>
            <a:endParaRPr lang="ja-JP" altLang="en-US"/>
          </a:p>
        </p:txBody>
      </p:sp>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グラフを</a:t>
            </a:r>
            <a:r>
              <a:rPr lang="ja-JP" altLang="en-US" sz="4000" dirty="0" smtClean="0">
                <a:solidFill>
                  <a:schemeClr val="bg1"/>
                </a:solidFill>
                <a:effectLst>
                  <a:outerShdw blurRad="38100" dist="38100" dir="2700000" algn="tl">
                    <a:srgbClr val="000000"/>
                  </a:outerShdw>
                </a:effectLst>
              </a:rPr>
              <a:t>使う</a:t>
            </a:r>
          </a:p>
        </p:txBody>
      </p:sp>
      <p:sp>
        <p:nvSpPr>
          <p:cNvPr id="712707" name="Rectangle 3"/>
          <p:cNvSpPr>
            <a:spLocks noGrp="1" noChangeArrowheads="1"/>
          </p:cNvSpPr>
          <p:nvPr>
            <p:ph type="subTitle" idx="1"/>
          </p:nvPr>
        </p:nvSpPr>
        <p:spPr>
          <a:xfrm>
            <a:off x="250946" y="1125034"/>
            <a:ext cx="7575191" cy="1660520"/>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「似ている」「関係ある」物の間に線を引く</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b="1" dirty="0" smtClean="0">
                <a:solidFill>
                  <a:srgbClr val="00B050"/>
                </a:solidFill>
                <a:sym typeface="Wingdings" pitchFamily="2" charset="2"/>
              </a:rPr>
              <a:t>「グラフ」</a:t>
            </a:r>
            <a:r>
              <a:rPr lang="ja-JP" altLang="en-US" sz="2800" dirty="0" smtClean="0">
                <a:sym typeface="Wingdings" pitchFamily="2" charset="2"/>
              </a:rPr>
              <a:t>という</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グラフの中で、</a:t>
            </a:r>
            <a:r>
              <a:rPr lang="ja-JP" altLang="en-US" b="1" dirty="0" smtClean="0">
                <a:solidFill>
                  <a:srgbClr val="00B050"/>
                </a:solidFill>
                <a:sym typeface="Wingdings" pitchFamily="2" charset="2"/>
              </a:rPr>
              <a:t>「密なところ」</a:t>
            </a:r>
            <a:r>
              <a:rPr lang="ja-JP" altLang="en-US" sz="2800" dirty="0" smtClean="0">
                <a:sym typeface="Wingdings" pitchFamily="2" charset="2"/>
              </a:rPr>
              <a:t>が</a:t>
            </a:r>
            <a:r>
              <a:rPr lang="ja-JP" altLang="en-US" b="1" dirty="0" smtClean="0">
                <a:solidFill>
                  <a:srgbClr val="00B050"/>
                </a:solidFill>
                <a:sym typeface="Wingdings" pitchFamily="2" charset="2"/>
              </a:rPr>
              <a:t>「クラスタ」</a:t>
            </a:r>
            <a:endParaRPr lang="en-US" altLang="ja-JP" b="1" dirty="0" smtClean="0">
              <a:solidFill>
                <a:srgbClr val="00B050"/>
              </a:solidFill>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「ある程度以上密」な部分は、グラフの</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中に大量にある（境目がぶれる）</a:t>
            </a:r>
            <a:r>
              <a:rPr lang="ja-JP" altLang="en-US" sz="2800" dirty="0" err="1" smtClean="0">
                <a:sym typeface="Wingdings" pitchFamily="2" charset="2"/>
              </a:rPr>
              <a:t>、、、</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
        <p:nvSpPr>
          <p:cNvPr id="20485" name="Line 6"/>
          <p:cNvSpPr>
            <a:spLocks noChangeShapeType="1"/>
          </p:cNvSpPr>
          <p:nvPr/>
        </p:nvSpPr>
        <p:spPr bwMode="auto">
          <a:xfrm>
            <a:off x="7978537" y="3861792"/>
            <a:ext cx="823912" cy="381000"/>
          </a:xfrm>
          <a:prstGeom prst="line">
            <a:avLst/>
          </a:prstGeom>
          <a:noFill/>
          <a:ln w="19050">
            <a:solidFill>
              <a:schemeClr val="tx1"/>
            </a:solidFill>
            <a:round/>
            <a:headEnd/>
            <a:tailEnd/>
          </a:ln>
        </p:spPr>
        <p:txBody>
          <a:bodyPr/>
          <a:lstStyle/>
          <a:p>
            <a:endParaRPr lang="ja-JP" altLang="en-US"/>
          </a:p>
        </p:txBody>
      </p:sp>
      <p:sp>
        <p:nvSpPr>
          <p:cNvPr id="20486" name="Line 7"/>
          <p:cNvSpPr>
            <a:spLocks noChangeShapeType="1"/>
          </p:cNvSpPr>
          <p:nvPr/>
        </p:nvSpPr>
        <p:spPr bwMode="auto">
          <a:xfrm flipV="1">
            <a:off x="6530737" y="4547592"/>
            <a:ext cx="533400" cy="304800"/>
          </a:xfrm>
          <a:prstGeom prst="line">
            <a:avLst/>
          </a:prstGeom>
          <a:noFill/>
          <a:ln w="19050">
            <a:solidFill>
              <a:schemeClr val="tx1"/>
            </a:solidFill>
            <a:round/>
            <a:headEnd/>
            <a:tailEnd/>
          </a:ln>
        </p:spPr>
        <p:txBody>
          <a:bodyPr/>
          <a:lstStyle/>
          <a:p>
            <a:endParaRPr lang="ja-JP" altLang="en-US"/>
          </a:p>
        </p:txBody>
      </p:sp>
      <p:sp>
        <p:nvSpPr>
          <p:cNvPr id="20487" name="Line 8"/>
          <p:cNvSpPr>
            <a:spLocks noChangeShapeType="1"/>
          </p:cNvSpPr>
          <p:nvPr/>
        </p:nvSpPr>
        <p:spPr bwMode="auto">
          <a:xfrm flipV="1">
            <a:off x="7140337" y="4852392"/>
            <a:ext cx="533400" cy="304800"/>
          </a:xfrm>
          <a:prstGeom prst="line">
            <a:avLst/>
          </a:prstGeom>
          <a:noFill/>
          <a:ln w="19050">
            <a:solidFill>
              <a:schemeClr val="tx1"/>
            </a:solidFill>
            <a:round/>
            <a:headEnd/>
            <a:tailEnd/>
          </a:ln>
        </p:spPr>
        <p:txBody>
          <a:bodyPr/>
          <a:lstStyle/>
          <a:p>
            <a:endParaRPr lang="ja-JP" altLang="en-US"/>
          </a:p>
        </p:txBody>
      </p:sp>
      <p:sp>
        <p:nvSpPr>
          <p:cNvPr id="20488" name="Line 9"/>
          <p:cNvSpPr>
            <a:spLocks noChangeShapeType="1"/>
          </p:cNvSpPr>
          <p:nvPr/>
        </p:nvSpPr>
        <p:spPr bwMode="auto">
          <a:xfrm flipV="1">
            <a:off x="7978537" y="3404592"/>
            <a:ext cx="152400" cy="457200"/>
          </a:xfrm>
          <a:prstGeom prst="line">
            <a:avLst/>
          </a:prstGeom>
          <a:noFill/>
          <a:ln w="19050">
            <a:solidFill>
              <a:schemeClr val="tx1"/>
            </a:solidFill>
            <a:round/>
            <a:headEnd/>
            <a:tailEnd/>
          </a:ln>
        </p:spPr>
        <p:txBody>
          <a:bodyPr/>
          <a:lstStyle/>
          <a:p>
            <a:endParaRPr lang="ja-JP" altLang="en-US"/>
          </a:p>
        </p:txBody>
      </p:sp>
      <p:sp>
        <p:nvSpPr>
          <p:cNvPr id="20489" name="Line 10"/>
          <p:cNvSpPr>
            <a:spLocks noChangeShapeType="1"/>
          </p:cNvSpPr>
          <p:nvPr/>
        </p:nvSpPr>
        <p:spPr bwMode="auto">
          <a:xfrm flipV="1">
            <a:off x="7978537" y="3480792"/>
            <a:ext cx="533400" cy="381000"/>
          </a:xfrm>
          <a:prstGeom prst="line">
            <a:avLst/>
          </a:prstGeom>
          <a:noFill/>
          <a:ln w="19050">
            <a:solidFill>
              <a:schemeClr val="tx1"/>
            </a:solidFill>
            <a:round/>
            <a:headEnd/>
            <a:tailEnd/>
          </a:ln>
        </p:spPr>
        <p:txBody>
          <a:bodyPr/>
          <a:lstStyle/>
          <a:p>
            <a:endParaRPr lang="ja-JP" altLang="en-US"/>
          </a:p>
        </p:txBody>
      </p:sp>
      <p:sp>
        <p:nvSpPr>
          <p:cNvPr id="20490" name="Line 11"/>
          <p:cNvSpPr>
            <a:spLocks noChangeShapeType="1"/>
          </p:cNvSpPr>
          <p:nvPr/>
        </p:nvSpPr>
        <p:spPr bwMode="auto">
          <a:xfrm>
            <a:off x="7216537" y="3861792"/>
            <a:ext cx="457200" cy="990600"/>
          </a:xfrm>
          <a:prstGeom prst="line">
            <a:avLst/>
          </a:prstGeom>
          <a:noFill/>
          <a:ln w="19050">
            <a:solidFill>
              <a:schemeClr val="tx1"/>
            </a:solidFill>
            <a:round/>
            <a:headEnd/>
            <a:tailEnd/>
          </a:ln>
        </p:spPr>
        <p:txBody>
          <a:bodyPr/>
          <a:lstStyle/>
          <a:p>
            <a:endParaRPr lang="ja-JP" altLang="en-US"/>
          </a:p>
        </p:txBody>
      </p:sp>
      <p:sp>
        <p:nvSpPr>
          <p:cNvPr id="20491" name="Line 12"/>
          <p:cNvSpPr>
            <a:spLocks noChangeShapeType="1"/>
          </p:cNvSpPr>
          <p:nvPr/>
        </p:nvSpPr>
        <p:spPr bwMode="auto">
          <a:xfrm>
            <a:off x="7216537" y="3861792"/>
            <a:ext cx="990600" cy="609600"/>
          </a:xfrm>
          <a:prstGeom prst="line">
            <a:avLst/>
          </a:prstGeom>
          <a:noFill/>
          <a:ln w="19050">
            <a:solidFill>
              <a:schemeClr val="tx1"/>
            </a:solidFill>
            <a:round/>
            <a:headEnd/>
            <a:tailEnd/>
          </a:ln>
        </p:spPr>
        <p:txBody>
          <a:bodyPr/>
          <a:lstStyle/>
          <a:p>
            <a:endParaRPr lang="ja-JP" altLang="en-US"/>
          </a:p>
        </p:txBody>
      </p:sp>
      <p:sp>
        <p:nvSpPr>
          <p:cNvPr id="20492" name="Line 13"/>
          <p:cNvSpPr>
            <a:spLocks noChangeShapeType="1"/>
          </p:cNvSpPr>
          <p:nvPr/>
        </p:nvSpPr>
        <p:spPr bwMode="auto">
          <a:xfrm flipH="1">
            <a:off x="7673737" y="3861792"/>
            <a:ext cx="304800" cy="990600"/>
          </a:xfrm>
          <a:prstGeom prst="line">
            <a:avLst/>
          </a:prstGeom>
          <a:noFill/>
          <a:ln w="19050">
            <a:solidFill>
              <a:schemeClr val="tx1"/>
            </a:solidFill>
            <a:round/>
            <a:headEnd/>
            <a:tailEnd/>
          </a:ln>
        </p:spPr>
        <p:txBody>
          <a:bodyPr/>
          <a:lstStyle/>
          <a:p>
            <a:endParaRPr lang="ja-JP" altLang="en-US"/>
          </a:p>
        </p:txBody>
      </p:sp>
      <p:sp>
        <p:nvSpPr>
          <p:cNvPr id="20493" name="Line 14"/>
          <p:cNvSpPr>
            <a:spLocks noChangeShapeType="1"/>
          </p:cNvSpPr>
          <p:nvPr/>
        </p:nvSpPr>
        <p:spPr bwMode="auto">
          <a:xfrm flipH="1">
            <a:off x="7064137" y="3861792"/>
            <a:ext cx="914400" cy="685800"/>
          </a:xfrm>
          <a:prstGeom prst="line">
            <a:avLst/>
          </a:prstGeom>
          <a:noFill/>
          <a:ln w="19050">
            <a:solidFill>
              <a:schemeClr val="tx1"/>
            </a:solidFill>
            <a:round/>
            <a:headEnd/>
            <a:tailEnd/>
          </a:ln>
        </p:spPr>
        <p:txBody>
          <a:bodyPr/>
          <a:lstStyle/>
          <a:p>
            <a:endParaRPr lang="ja-JP" altLang="en-US"/>
          </a:p>
        </p:txBody>
      </p:sp>
      <p:sp>
        <p:nvSpPr>
          <p:cNvPr id="20494" name="Line 15"/>
          <p:cNvSpPr>
            <a:spLocks noChangeShapeType="1"/>
          </p:cNvSpPr>
          <p:nvPr/>
        </p:nvSpPr>
        <p:spPr bwMode="auto">
          <a:xfrm flipV="1">
            <a:off x="7064137" y="4471392"/>
            <a:ext cx="1143000" cy="76200"/>
          </a:xfrm>
          <a:prstGeom prst="line">
            <a:avLst/>
          </a:prstGeom>
          <a:noFill/>
          <a:ln w="19050">
            <a:solidFill>
              <a:schemeClr val="tx1"/>
            </a:solidFill>
            <a:round/>
            <a:headEnd/>
            <a:tailEnd/>
          </a:ln>
        </p:spPr>
        <p:txBody>
          <a:bodyPr/>
          <a:lstStyle/>
          <a:p>
            <a:endParaRPr lang="ja-JP" altLang="en-US"/>
          </a:p>
        </p:txBody>
      </p:sp>
      <p:sp>
        <p:nvSpPr>
          <p:cNvPr id="20495" name="Line 16"/>
          <p:cNvSpPr>
            <a:spLocks noChangeShapeType="1"/>
          </p:cNvSpPr>
          <p:nvPr/>
        </p:nvSpPr>
        <p:spPr bwMode="auto">
          <a:xfrm flipV="1">
            <a:off x="7673737" y="4471392"/>
            <a:ext cx="533400" cy="381000"/>
          </a:xfrm>
          <a:prstGeom prst="line">
            <a:avLst/>
          </a:prstGeom>
          <a:noFill/>
          <a:ln w="19050">
            <a:solidFill>
              <a:schemeClr val="tx1"/>
            </a:solidFill>
            <a:round/>
            <a:headEnd/>
            <a:tailEnd/>
          </a:ln>
        </p:spPr>
        <p:txBody>
          <a:bodyPr/>
          <a:lstStyle/>
          <a:p>
            <a:endParaRPr lang="ja-JP" altLang="en-US"/>
          </a:p>
        </p:txBody>
      </p:sp>
      <p:sp>
        <p:nvSpPr>
          <p:cNvPr id="20496" name="Line 17"/>
          <p:cNvSpPr>
            <a:spLocks noChangeShapeType="1"/>
          </p:cNvSpPr>
          <p:nvPr/>
        </p:nvSpPr>
        <p:spPr bwMode="auto">
          <a:xfrm>
            <a:off x="7064137" y="4547592"/>
            <a:ext cx="609600" cy="304800"/>
          </a:xfrm>
          <a:prstGeom prst="line">
            <a:avLst/>
          </a:prstGeom>
          <a:noFill/>
          <a:ln w="19050">
            <a:solidFill>
              <a:schemeClr val="tx1"/>
            </a:solidFill>
            <a:round/>
            <a:headEnd/>
            <a:tailEnd/>
          </a:ln>
        </p:spPr>
        <p:txBody>
          <a:bodyPr/>
          <a:lstStyle/>
          <a:p>
            <a:endParaRPr lang="ja-JP" altLang="en-US"/>
          </a:p>
        </p:txBody>
      </p:sp>
      <p:sp>
        <p:nvSpPr>
          <p:cNvPr id="20497" name="Line 18"/>
          <p:cNvSpPr>
            <a:spLocks noChangeShapeType="1"/>
          </p:cNvSpPr>
          <p:nvPr/>
        </p:nvSpPr>
        <p:spPr bwMode="auto">
          <a:xfrm flipH="1">
            <a:off x="7064137" y="3861792"/>
            <a:ext cx="152400" cy="685800"/>
          </a:xfrm>
          <a:prstGeom prst="line">
            <a:avLst/>
          </a:prstGeom>
          <a:noFill/>
          <a:ln w="19050">
            <a:solidFill>
              <a:schemeClr val="tx1"/>
            </a:solidFill>
            <a:round/>
            <a:headEnd/>
            <a:tailEnd/>
          </a:ln>
        </p:spPr>
        <p:txBody>
          <a:bodyPr/>
          <a:lstStyle/>
          <a:p>
            <a:endParaRPr lang="ja-JP" altLang="en-US"/>
          </a:p>
        </p:txBody>
      </p:sp>
      <p:sp>
        <p:nvSpPr>
          <p:cNvPr id="20498" name="Line 19"/>
          <p:cNvSpPr>
            <a:spLocks noChangeShapeType="1"/>
          </p:cNvSpPr>
          <p:nvPr/>
        </p:nvSpPr>
        <p:spPr bwMode="auto">
          <a:xfrm>
            <a:off x="7216537" y="3861792"/>
            <a:ext cx="762000" cy="0"/>
          </a:xfrm>
          <a:prstGeom prst="line">
            <a:avLst/>
          </a:prstGeom>
          <a:noFill/>
          <a:ln w="19050">
            <a:solidFill>
              <a:schemeClr val="tx1"/>
            </a:solidFill>
            <a:round/>
            <a:headEnd/>
            <a:tailEnd/>
          </a:ln>
        </p:spPr>
        <p:txBody>
          <a:bodyPr/>
          <a:lstStyle/>
          <a:p>
            <a:endParaRPr lang="ja-JP" altLang="en-US"/>
          </a:p>
        </p:txBody>
      </p:sp>
      <p:sp>
        <p:nvSpPr>
          <p:cNvPr id="20499" name="Line 20"/>
          <p:cNvSpPr>
            <a:spLocks noChangeShapeType="1"/>
          </p:cNvSpPr>
          <p:nvPr/>
        </p:nvSpPr>
        <p:spPr bwMode="auto">
          <a:xfrm>
            <a:off x="7978537" y="3861792"/>
            <a:ext cx="228600" cy="609600"/>
          </a:xfrm>
          <a:prstGeom prst="line">
            <a:avLst/>
          </a:prstGeom>
          <a:noFill/>
          <a:ln w="19050">
            <a:solidFill>
              <a:schemeClr val="tx1"/>
            </a:solidFill>
            <a:round/>
            <a:headEnd/>
            <a:tailEnd/>
          </a:ln>
        </p:spPr>
        <p:txBody>
          <a:bodyPr/>
          <a:lstStyle/>
          <a:p>
            <a:endParaRPr lang="ja-JP" altLang="en-US"/>
          </a:p>
        </p:txBody>
      </p:sp>
      <p:sp>
        <p:nvSpPr>
          <p:cNvPr id="20500" name="Oval 31"/>
          <p:cNvSpPr>
            <a:spLocks noChangeArrowheads="1"/>
          </p:cNvSpPr>
          <p:nvPr/>
        </p:nvSpPr>
        <p:spPr bwMode="auto">
          <a:xfrm>
            <a:off x="8486559" y="4830961"/>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1" name="Oval 32"/>
          <p:cNvSpPr>
            <a:spLocks noChangeArrowheads="1"/>
          </p:cNvSpPr>
          <p:nvPr/>
        </p:nvSpPr>
        <p:spPr bwMode="auto">
          <a:xfrm>
            <a:off x="7064137" y="3709392"/>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2" name="Oval 33"/>
          <p:cNvSpPr>
            <a:spLocks noChangeArrowheads="1"/>
          </p:cNvSpPr>
          <p:nvPr/>
        </p:nvSpPr>
        <p:spPr bwMode="auto">
          <a:xfrm>
            <a:off x="7521337" y="4699992"/>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3" name="Oval 34"/>
          <p:cNvSpPr>
            <a:spLocks noChangeArrowheads="1"/>
          </p:cNvSpPr>
          <p:nvPr/>
        </p:nvSpPr>
        <p:spPr bwMode="auto">
          <a:xfrm>
            <a:off x="6911737" y="4395192"/>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4" name="Oval 35"/>
          <p:cNvSpPr>
            <a:spLocks noChangeArrowheads="1"/>
          </p:cNvSpPr>
          <p:nvPr/>
        </p:nvSpPr>
        <p:spPr bwMode="auto">
          <a:xfrm>
            <a:off x="8054737" y="4318992"/>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5" name="Oval 36"/>
          <p:cNvSpPr>
            <a:spLocks noChangeArrowheads="1"/>
          </p:cNvSpPr>
          <p:nvPr/>
        </p:nvSpPr>
        <p:spPr bwMode="auto">
          <a:xfrm>
            <a:off x="7826137" y="3709392"/>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6" name="Oval 35"/>
          <p:cNvSpPr>
            <a:spLocks noChangeArrowheads="1"/>
          </p:cNvSpPr>
          <p:nvPr/>
        </p:nvSpPr>
        <p:spPr bwMode="auto">
          <a:xfrm>
            <a:off x="8386524" y="3242667"/>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0507" name="Oval 35"/>
          <p:cNvSpPr>
            <a:spLocks noChangeArrowheads="1"/>
          </p:cNvSpPr>
          <p:nvPr/>
        </p:nvSpPr>
        <p:spPr bwMode="auto">
          <a:xfrm>
            <a:off x="8659688" y="4116586"/>
            <a:ext cx="304800" cy="304800"/>
          </a:xfrm>
          <a:prstGeom prst="ellipse">
            <a:avLst/>
          </a:prstGeom>
          <a:solidFill>
            <a:schemeClr val="accent1"/>
          </a:solidFill>
          <a:ln w="19050">
            <a:solidFill>
              <a:schemeClr val="tx1"/>
            </a:solidFill>
            <a:round/>
            <a:headEnd/>
            <a:tailEnd/>
          </a:ln>
        </p:spPr>
        <p:txBody>
          <a:bodyPr wrap="none" anchor="ctr"/>
          <a:lstStyle/>
          <a:p>
            <a:endParaRPr lang="ja-JP" altLang="en-US"/>
          </a:p>
        </p:txBody>
      </p:sp>
      <p:sp>
        <p:nvSpPr>
          <p:cNvPr id="28" name="Line 20"/>
          <p:cNvSpPr>
            <a:spLocks noChangeShapeType="1"/>
          </p:cNvSpPr>
          <p:nvPr/>
        </p:nvSpPr>
        <p:spPr bwMode="auto">
          <a:xfrm>
            <a:off x="7992030" y="3853855"/>
            <a:ext cx="228600" cy="609600"/>
          </a:xfrm>
          <a:prstGeom prst="line">
            <a:avLst/>
          </a:prstGeom>
          <a:noFill/>
          <a:ln w="63500">
            <a:solidFill>
              <a:srgbClr val="FF0000"/>
            </a:solidFill>
            <a:round/>
            <a:headEnd/>
            <a:tailEnd/>
          </a:ln>
        </p:spPr>
        <p:txBody>
          <a:bodyPr/>
          <a:lstStyle/>
          <a:p>
            <a:endParaRPr lang="ja-JP" altLang="en-US"/>
          </a:p>
        </p:txBody>
      </p:sp>
      <p:sp>
        <p:nvSpPr>
          <p:cNvPr id="29" name="Line 20"/>
          <p:cNvSpPr>
            <a:spLocks noChangeShapeType="1"/>
          </p:cNvSpPr>
          <p:nvPr/>
        </p:nvSpPr>
        <p:spPr bwMode="auto">
          <a:xfrm flipH="1">
            <a:off x="7077630" y="3853855"/>
            <a:ext cx="143556" cy="617536"/>
          </a:xfrm>
          <a:prstGeom prst="line">
            <a:avLst/>
          </a:prstGeom>
          <a:noFill/>
          <a:ln w="63500">
            <a:solidFill>
              <a:srgbClr val="FF0000"/>
            </a:solidFill>
            <a:round/>
            <a:headEnd/>
            <a:tailEnd/>
          </a:ln>
        </p:spPr>
        <p:txBody>
          <a:bodyPr/>
          <a:lstStyle/>
          <a:p>
            <a:endParaRPr lang="ja-JP" altLang="en-US"/>
          </a:p>
        </p:txBody>
      </p:sp>
      <p:sp>
        <p:nvSpPr>
          <p:cNvPr id="30" name="Text Box 7"/>
          <p:cNvSpPr txBox="1">
            <a:spLocks noChangeArrowheads="1"/>
          </p:cNvSpPr>
          <p:nvPr/>
        </p:nvSpPr>
        <p:spPr bwMode="auto">
          <a:xfrm>
            <a:off x="498787" y="5767453"/>
            <a:ext cx="7887737" cy="525401"/>
          </a:xfrm>
          <a:prstGeom prst="rect">
            <a:avLst/>
          </a:prstGeom>
          <a:solidFill>
            <a:schemeClr val="bg1"/>
          </a:solidFill>
          <a:ln w="31750">
            <a:solidFill>
              <a:srgbClr val="FF0000"/>
            </a:solidFill>
            <a:miter lim="800000"/>
            <a:headEnd/>
            <a:tailEnd/>
          </a:ln>
          <a:effectLst>
            <a:outerShdw dist="35921" dir="2700000" algn="ctr" rotWithShape="0">
              <a:schemeClr val="bg2">
                <a:alpha val="50000"/>
              </a:schemeClr>
            </a:outerShdw>
          </a:effectLst>
        </p:spPr>
        <p:txBody>
          <a:bodyPr wrap="square" lIns="90000" tIns="46800" rIns="90000" bIns="46800">
            <a:spAutoFit/>
          </a:bodyPr>
          <a:lstStyle/>
          <a:p>
            <a:pPr>
              <a:defRPr/>
            </a:pPr>
            <a:r>
              <a:rPr lang="ja-JP" altLang="en-US" sz="2800" dirty="0" smtClean="0">
                <a:solidFill>
                  <a:schemeClr val="tx1"/>
                </a:solidFill>
                <a:latin typeface="AR P丸ゴシック体M" panose="020B0600010101010101" pitchFamily="50" charset="-128"/>
                <a:ea typeface="AR P丸ゴシック体M" panose="020B0600010101010101" pitchFamily="50" charset="-128"/>
              </a:rPr>
              <a:t>境目がクッキリしていれば良いのに</a:t>
            </a:r>
            <a:r>
              <a:rPr lang="ja-JP" altLang="en-US" sz="2800" dirty="0" err="1" smtClean="0">
                <a:solidFill>
                  <a:schemeClr val="tx1"/>
                </a:solidFill>
                <a:latin typeface="AR P丸ゴシック体M" panose="020B0600010101010101" pitchFamily="50" charset="-128"/>
                <a:ea typeface="AR P丸ゴシック体M" panose="020B0600010101010101" pitchFamily="50" charset="-128"/>
              </a:rPr>
              <a:t>、、</a:t>
            </a:r>
            <a:r>
              <a:rPr lang="ja-JP" altLang="en-US" sz="2800" dirty="0" err="1">
                <a:solidFill>
                  <a:schemeClr val="tx1"/>
                </a:solidFill>
                <a:latin typeface="AR P丸ゴシック体M" panose="020B0600010101010101" pitchFamily="50" charset="-128"/>
                <a:ea typeface="AR P丸ゴシック体M" panose="020B0600010101010101" pitchFamily="50" charset="-128"/>
              </a:rPr>
              <a:t>、</a:t>
            </a:r>
            <a:r>
              <a:rPr lang="ja-JP" altLang="en-US" sz="2800" dirty="0">
                <a:solidFill>
                  <a:schemeClr val="tx1"/>
                </a:solidFill>
                <a:latin typeface="AR P丸ゴシック体M" panose="020B0600010101010101" pitchFamily="50" charset="-128"/>
                <a:ea typeface="AR P丸ゴシック体M" panose="020B0600010101010101" pitchFamily="50" charset="-128"/>
              </a:rPr>
              <a:t> </a:t>
            </a:r>
            <a:r>
              <a:rPr lang="ja-JP" altLang="en-US" sz="2800" dirty="0">
                <a:solidFill>
                  <a:schemeClr val="tx1"/>
                </a:solidFill>
                <a:latin typeface="+mn-ea"/>
                <a:ea typeface="+mn-ea"/>
              </a:rPr>
              <a:t>（クリーク）</a:t>
            </a:r>
            <a:endParaRPr lang="en-US" altLang="ja-JP" sz="2800" dirty="0" smtClean="0">
              <a:solidFill>
                <a:schemeClr val="tx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1000"/>
                                        <p:tgtEl>
                                          <p:spTgt spid="204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blinds(horizontal)">
                                      <p:cBhvr>
                                        <p:cTn id="10" dur="1000"/>
                                        <p:tgtEl>
                                          <p:spTgt spid="204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blinds(horizontal)">
                                      <p:cBhvr>
                                        <p:cTn id="13" dur="1000"/>
                                        <p:tgtEl>
                                          <p:spTgt spid="204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blinds(horizontal)">
                                      <p:cBhvr>
                                        <p:cTn id="16" dur="1000"/>
                                        <p:tgtEl>
                                          <p:spTgt spid="204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blinds(horizontal)">
                                      <p:cBhvr>
                                        <p:cTn id="19" dur="1000"/>
                                        <p:tgtEl>
                                          <p:spTgt spid="2048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blinds(horizontal)">
                                      <p:cBhvr>
                                        <p:cTn id="22" dur="1000"/>
                                        <p:tgtEl>
                                          <p:spTgt spid="204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blinds(horizontal)">
                                      <p:cBhvr>
                                        <p:cTn id="25" dur="1000"/>
                                        <p:tgtEl>
                                          <p:spTgt spid="2049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blinds(horizontal)">
                                      <p:cBhvr>
                                        <p:cTn id="28" dur="1000"/>
                                        <p:tgtEl>
                                          <p:spTgt spid="2049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blinds(horizontal)">
                                      <p:cBhvr>
                                        <p:cTn id="31" dur="1000"/>
                                        <p:tgtEl>
                                          <p:spTgt spid="2049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494"/>
                                        </p:tgtEl>
                                        <p:attrNameLst>
                                          <p:attrName>style.visibility</p:attrName>
                                        </p:attrNameLst>
                                      </p:cBhvr>
                                      <p:to>
                                        <p:strVal val="visible"/>
                                      </p:to>
                                    </p:set>
                                    <p:animEffect transition="in" filter="blinds(horizontal)">
                                      <p:cBhvr>
                                        <p:cTn id="34" dur="1000"/>
                                        <p:tgtEl>
                                          <p:spTgt spid="2049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495"/>
                                        </p:tgtEl>
                                        <p:attrNameLst>
                                          <p:attrName>style.visibility</p:attrName>
                                        </p:attrNameLst>
                                      </p:cBhvr>
                                      <p:to>
                                        <p:strVal val="visible"/>
                                      </p:to>
                                    </p:set>
                                    <p:animEffect transition="in" filter="blinds(horizontal)">
                                      <p:cBhvr>
                                        <p:cTn id="37" dur="1000"/>
                                        <p:tgtEl>
                                          <p:spTgt spid="2049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496"/>
                                        </p:tgtEl>
                                        <p:attrNameLst>
                                          <p:attrName>style.visibility</p:attrName>
                                        </p:attrNameLst>
                                      </p:cBhvr>
                                      <p:to>
                                        <p:strVal val="visible"/>
                                      </p:to>
                                    </p:set>
                                    <p:animEffect transition="in" filter="blinds(horizontal)">
                                      <p:cBhvr>
                                        <p:cTn id="40" dur="1000"/>
                                        <p:tgtEl>
                                          <p:spTgt spid="2049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497"/>
                                        </p:tgtEl>
                                        <p:attrNameLst>
                                          <p:attrName>style.visibility</p:attrName>
                                        </p:attrNameLst>
                                      </p:cBhvr>
                                      <p:to>
                                        <p:strVal val="visible"/>
                                      </p:to>
                                    </p:set>
                                    <p:animEffect transition="in" filter="blinds(horizontal)">
                                      <p:cBhvr>
                                        <p:cTn id="43" dur="1000"/>
                                        <p:tgtEl>
                                          <p:spTgt spid="2049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498"/>
                                        </p:tgtEl>
                                        <p:attrNameLst>
                                          <p:attrName>style.visibility</p:attrName>
                                        </p:attrNameLst>
                                      </p:cBhvr>
                                      <p:to>
                                        <p:strVal val="visible"/>
                                      </p:to>
                                    </p:set>
                                    <p:animEffect transition="in" filter="blinds(horizontal)">
                                      <p:cBhvr>
                                        <p:cTn id="46" dur="1000"/>
                                        <p:tgtEl>
                                          <p:spTgt spid="2049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499"/>
                                        </p:tgtEl>
                                        <p:attrNameLst>
                                          <p:attrName>style.visibility</p:attrName>
                                        </p:attrNameLst>
                                      </p:cBhvr>
                                      <p:to>
                                        <p:strVal val="visible"/>
                                      </p:to>
                                    </p:set>
                                    <p:animEffect transition="in" filter="blinds(horizontal)">
                                      <p:cBhvr>
                                        <p:cTn id="49" dur="1000"/>
                                        <p:tgtEl>
                                          <p:spTgt spid="2049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500"/>
                                        </p:tgtEl>
                                        <p:attrNameLst>
                                          <p:attrName>style.visibility</p:attrName>
                                        </p:attrNameLst>
                                      </p:cBhvr>
                                      <p:to>
                                        <p:strVal val="visible"/>
                                      </p:to>
                                    </p:set>
                                    <p:animEffect transition="in" filter="blinds(horizontal)">
                                      <p:cBhvr>
                                        <p:cTn id="52" dur="1000"/>
                                        <p:tgtEl>
                                          <p:spTgt spid="2050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501"/>
                                        </p:tgtEl>
                                        <p:attrNameLst>
                                          <p:attrName>style.visibility</p:attrName>
                                        </p:attrNameLst>
                                      </p:cBhvr>
                                      <p:to>
                                        <p:strVal val="visible"/>
                                      </p:to>
                                    </p:set>
                                    <p:animEffect transition="in" filter="blinds(horizontal)">
                                      <p:cBhvr>
                                        <p:cTn id="55" dur="1000"/>
                                        <p:tgtEl>
                                          <p:spTgt spid="2050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502"/>
                                        </p:tgtEl>
                                        <p:attrNameLst>
                                          <p:attrName>style.visibility</p:attrName>
                                        </p:attrNameLst>
                                      </p:cBhvr>
                                      <p:to>
                                        <p:strVal val="visible"/>
                                      </p:to>
                                    </p:set>
                                    <p:animEffect transition="in" filter="blinds(horizontal)">
                                      <p:cBhvr>
                                        <p:cTn id="58" dur="1000"/>
                                        <p:tgtEl>
                                          <p:spTgt spid="2050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0503"/>
                                        </p:tgtEl>
                                        <p:attrNameLst>
                                          <p:attrName>style.visibility</p:attrName>
                                        </p:attrNameLst>
                                      </p:cBhvr>
                                      <p:to>
                                        <p:strVal val="visible"/>
                                      </p:to>
                                    </p:set>
                                    <p:animEffect transition="in" filter="blinds(horizontal)">
                                      <p:cBhvr>
                                        <p:cTn id="61" dur="1000"/>
                                        <p:tgtEl>
                                          <p:spTgt spid="2050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0504"/>
                                        </p:tgtEl>
                                        <p:attrNameLst>
                                          <p:attrName>style.visibility</p:attrName>
                                        </p:attrNameLst>
                                      </p:cBhvr>
                                      <p:to>
                                        <p:strVal val="visible"/>
                                      </p:to>
                                    </p:set>
                                    <p:animEffect transition="in" filter="blinds(horizontal)">
                                      <p:cBhvr>
                                        <p:cTn id="64" dur="1000"/>
                                        <p:tgtEl>
                                          <p:spTgt spid="2050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505"/>
                                        </p:tgtEl>
                                        <p:attrNameLst>
                                          <p:attrName>style.visibility</p:attrName>
                                        </p:attrNameLst>
                                      </p:cBhvr>
                                      <p:to>
                                        <p:strVal val="visible"/>
                                      </p:to>
                                    </p:set>
                                    <p:animEffect transition="in" filter="blinds(horizontal)">
                                      <p:cBhvr>
                                        <p:cTn id="67" dur="1000"/>
                                        <p:tgtEl>
                                          <p:spTgt spid="2050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0506"/>
                                        </p:tgtEl>
                                        <p:attrNameLst>
                                          <p:attrName>style.visibility</p:attrName>
                                        </p:attrNameLst>
                                      </p:cBhvr>
                                      <p:to>
                                        <p:strVal val="visible"/>
                                      </p:to>
                                    </p:set>
                                    <p:animEffect transition="in" filter="blinds(horizontal)">
                                      <p:cBhvr>
                                        <p:cTn id="70" dur="1000"/>
                                        <p:tgtEl>
                                          <p:spTgt spid="2050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0507"/>
                                        </p:tgtEl>
                                        <p:attrNameLst>
                                          <p:attrName>style.visibility</p:attrName>
                                        </p:attrNameLst>
                                      </p:cBhvr>
                                      <p:to>
                                        <p:strVal val="visible"/>
                                      </p:to>
                                    </p:set>
                                    <p:animEffect transition="in" filter="blinds(horizontal)">
                                      <p:cBhvr>
                                        <p:cTn id="73" dur="1000"/>
                                        <p:tgtEl>
                                          <p:spTgt spid="2050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12707">
                                            <p:txEl>
                                              <p:pRg st="3" end="3"/>
                                            </p:txEl>
                                          </p:spTgt>
                                        </p:tgtEl>
                                        <p:attrNameLst>
                                          <p:attrName>style.visibility</p:attrName>
                                        </p:attrNameLst>
                                      </p:cBhvr>
                                      <p:to>
                                        <p:strVal val="visible"/>
                                      </p:to>
                                    </p:set>
                                  </p:childTnLst>
                                </p:cTn>
                              </p:par>
                              <p:par>
                                <p:cTn id="78" presetID="3" presetClass="entr" presetSubtype="1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blinds(horizontal)">
                                      <p:cBhvr>
                                        <p:cTn id="80" dur="500"/>
                                        <p:tgtEl>
                                          <p:spTgt spid="46"/>
                                        </p:tgtEl>
                                      </p:cBhvr>
                                    </p:animEffect>
                                  </p:childTnLst>
                                </p:cTn>
                              </p:par>
                            </p:childTnLst>
                          </p:cTn>
                        </p:par>
                        <p:par>
                          <p:cTn id="81" fill="hold">
                            <p:stCondLst>
                              <p:cond delay="500"/>
                            </p:stCondLst>
                            <p:childTnLst>
                              <p:par>
                                <p:cTn id="82" presetID="1" presetClass="entr" presetSubtype="0" fill="hold" nodeType="afterEffect">
                                  <p:stCondLst>
                                    <p:cond delay="0"/>
                                  </p:stCondLst>
                                  <p:childTnLst>
                                    <p:set>
                                      <p:cBhvr>
                                        <p:cTn id="83" dur="1" fill="hold">
                                          <p:stCondLst>
                                            <p:cond delay="0"/>
                                          </p:stCondLst>
                                        </p:cTn>
                                        <p:tgtEl>
                                          <p:spTgt spid="712707">
                                            <p:txEl>
                                              <p:pRg st="5" end="5"/>
                                            </p:txEl>
                                          </p:spTgt>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nodeType="afterEffect">
                                  <p:stCondLst>
                                    <p:cond delay="0"/>
                                  </p:stCondLst>
                                  <p:childTnLst>
                                    <p:set>
                                      <p:cBhvr>
                                        <p:cTn id="86" dur="1" fill="hold">
                                          <p:stCondLst>
                                            <p:cond delay="0"/>
                                          </p:stCondLst>
                                        </p:cTn>
                                        <p:tgtEl>
                                          <p:spTgt spid="712707">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linds(horizontal)">
                                      <p:cBhvr>
                                        <p:cTn id="91" dur="1000"/>
                                        <p:tgtEl>
                                          <p:spTgt spid="2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linds(horizontal)">
                                      <p:cBhvr>
                                        <p:cTn id="94" dur="10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485" grpId="0"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animBg="1"/>
      <p:bldP spid="20501" grpId="0" animBg="1"/>
      <p:bldP spid="20502" grpId="0" animBg="1"/>
      <p:bldP spid="20503" grpId="0" animBg="1"/>
      <p:bldP spid="20504" grpId="0" animBg="1"/>
      <p:bldP spid="20505" grpId="0" animBg="1"/>
      <p:bldP spid="20506" grpId="0" animBg="1"/>
      <p:bldP spid="2050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新しいアプローチ：　データ研磨</a:t>
            </a:r>
          </a:p>
        </p:txBody>
      </p:sp>
      <p:sp>
        <p:nvSpPr>
          <p:cNvPr id="494595" name="Rectangle 3"/>
          <p:cNvSpPr>
            <a:spLocks noGrp="1" noChangeArrowheads="1"/>
          </p:cNvSpPr>
          <p:nvPr>
            <p:ph type="subTitle" idx="1"/>
          </p:nvPr>
        </p:nvSpPr>
        <p:spPr>
          <a:xfrm>
            <a:off x="320861" y="1633750"/>
            <a:ext cx="8424863" cy="524800"/>
          </a:xfrm>
        </p:spPr>
        <p:txBody>
          <a:bodyPr/>
          <a:lstStyle/>
          <a:p>
            <a:pPr algn="l" eaLnBrk="1" hangingPunct="1">
              <a:lnSpc>
                <a:spcPct val="95000"/>
              </a:lnSpc>
              <a:defRPr/>
            </a:pPr>
            <a:r>
              <a:rPr lang="ja-JP" altLang="en-US" sz="2800" dirty="0" smtClean="0">
                <a:sym typeface="Wingdings" pitchFamily="2" charset="2"/>
              </a:rPr>
              <a:t>　　　確実</a:t>
            </a:r>
            <a:r>
              <a:rPr lang="ja-JP" altLang="en-US" sz="2800" dirty="0">
                <a:sym typeface="Wingdings" pitchFamily="2" charset="2"/>
              </a:rPr>
              <a:t>な根拠に</a:t>
            </a:r>
            <a:r>
              <a:rPr lang="ja-JP" altLang="en-US" sz="2800" dirty="0" smtClean="0">
                <a:sym typeface="Wingdings" pitchFamily="2" charset="2"/>
              </a:rPr>
              <a:t>基づき、データの「揺らぎ」を消す</a:t>
            </a:r>
            <a:endParaRPr lang="en-US" altLang="ja-JP" sz="2800" dirty="0" smtClean="0"/>
          </a:p>
        </p:txBody>
      </p:sp>
      <p:sp>
        <p:nvSpPr>
          <p:cNvPr id="4" name="Rectangle 3"/>
          <p:cNvSpPr txBox="1">
            <a:spLocks noChangeArrowheads="1"/>
          </p:cNvSpPr>
          <p:nvPr/>
        </p:nvSpPr>
        <p:spPr bwMode="auto">
          <a:xfrm>
            <a:off x="323850" y="5165576"/>
            <a:ext cx="8568629" cy="1245227"/>
          </a:xfrm>
          <a:prstGeom prst="rect">
            <a:avLst/>
          </a:prstGeom>
          <a:solidFill>
            <a:schemeClr val="bg1"/>
          </a:solidFill>
          <a:ln w="25400">
            <a:solidFill>
              <a:srgbClr val="FF0000"/>
            </a:solidFill>
            <a:miter lim="800000"/>
            <a:headEnd/>
            <a:tailEnd/>
          </a:ln>
          <a:effectLst>
            <a:outerShdw blurRad="50800" dist="38100" dir="2700000" algn="tl" rotWithShape="0">
              <a:prstClr val="black">
                <a:alpha val="40000"/>
              </a:prstClr>
            </a:outerShdw>
          </a:effectLst>
        </p:spPr>
        <p:txBody>
          <a:bodyPr vert="horz" wrap="square" lIns="180000" tIns="180000" rIns="91440" bIns="180000" numCol="1" anchor="t" anchorCtr="0" compatLnSpc="1">
            <a:prstTxWarp prst="textNoShape">
              <a:avLst/>
            </a:prstTxWarp>
          </a:bodyPr>
          <a:lstStyle/>
          <a:p>
            <a:pPr marL="0" marR="0" lvl="0" indent="0" algn="l" defTabSz="914400" rtl="0" eaLnBrk="1" fontAlgn="base" latinLnBrk="0" hangingPunct="1">
              <a:lnSpc>
                <a:spcPct val="95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lt"/>
                <a:ea typeface="+mn-ea"/>
              </a:rPr>
              <a:t>•</a:t>
            </a:r>
            <a:r>
              <a:rPr kumimoji="1" lang="ja-JP" altLang="en-US" sz="2800" b="0" i="0" u="none" strike="noStrike" kern="0" cap="none" spc="0" normalizeH="0" baseline="0" noProof="0" dirty="0" smtClean="0">
                <a:ln>
                  <a:noFill/>
                </a:ln>
                <a:solidFill>
                  <a:schemeClr val="tx1"/>
                </a:solidFill>
                <a:effectLst/>
                <a:uLnTx/>
                <a:uFillTx/>
                <a:latin typeface="+mn-lt"/>
                <a:ea typeface="+mn-ea"/>
                <a:sym typeface="Wingdings" pitchFamily="2" charset="2"/>
              </a:rPr>
              <a:t> 「明らかにこうだろう」を変更。損失なく、網羅性も担保</a:t>
            </a:r>
            <a:endParaRPr kumimoji="1" lang="en-US" altLang="ja-JP" sz="2800" b="0" i="0" u="none" strike="noStrike" kern="0" cap="none" spc="0" normalizeH="0" baseline="0" noProof="0" dirty="0" smtClean="0">
              <a:ln>
                <a:noFill/>
              </a:ln>
              <a:solidFill>
                <a:schemeClr val="tx1"/>
              </a:solidFill>
              <a:effectLst/>
              <a:uLnTx/>
              <a:uFillTx/>
              <a:latin typeface="+mn-lt"/>
              <a:ea typeface="+mn-ea"/>
              <a:sym typeface="Wingdings" pitchFamily="2" charset="2"/>
            </a:endParaRPr>
          </a:p>
          <a:p>
            <a:pPr lvl="0">
              <a:lnSpc>
                <a:spcPct val="95000"/>
              </a:lnSpc>
              <a:spcBef>
                <a:spcPct val="20000"/>
              </a:spcBef>
              <a:defRPr/>
            </a:pPr>
            <a:r>
              <a:rPr lang="en-US" altLang="ja-JP" sz="2800" kern="0" dirty="0" smtClean="0">
                <a:solidFill>
                  <a:srgbClr val="FF0000"/>
                </a:solidFill>
                <a:effectLst>
                  <a:outerShdw blurRad="38100" dist="38100" dir="2700000" algn="tl">
                    <a:srgbClr val="C0C0C0"/>
                  </a:outerShdw>
                </a:effectLst>
              </a:rPr>
              <a:t>•</a:t>
            </a:r>
            <a:r>
              <a:rPr lang="ja-JP" altLang="en-US" sz="2800" b="0" kern="0" dirty="0" smtClean="0">
                <a:solidFill>
                  <a:schemeClr val="tx1"/>
                </a:solidFill>
                <a:sym typeface="Wingdings" pitchFamily="2" charset="2"/>
              </a:rPr>
              <a:t> 揺らぎが消え、大量の類似解はまとまる</a:t>
            </a:r>
            <a:endParaRPr lang="en-US" altLang="ja-JP" sz="2800" b="0" kern="0" dirty="0" smtClean="0">
              <a:solidFill>
                <a:schemeClr val="tx1"/>
              </a:solidFill>
              <a:sym typeface="Wingdings" pitchFamily="2" charset="2"/>
            </a:endParaRPr>
          </a:p>
        </p:txBody>
      </p:sp>
      <p:sp>
        <p:nvSpPr>
          <p:cNvPr id="5" name="円/楕円 4"/>
          <p:cNvSpPr/>
          <p:nvPr/>
        </p:nvSpPr>
        <p:spPr bwMode="auto">
          <a:xfrm>
            <a:off x="611560" y="2564904"/>
            <a:ext cx="2160240" cy="1944216"/>
          </a:xfrm>
          <a:prstGeom prst="ellipse">
            <a:avLst/>
          </a:prstGeom>
          <a:solidFill>
            <a:schemeClr val="accent1">
              <a:lumMod val="20000"/>
              <a:lumOff val="80000"/>
            </a:schemeClr>
          </a:solidFill>
          <a:ln w="2540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 name="テキスト ボックス 5"/>
          <p:cNvSpPr txBox="1"/>
          <p:nvPr/>
        </p:nvSpPr>
        <p:spPr>
          <a:xfrm>
            <a:off x="467544" y="2708920"/>
            <a:ext cx="1467068" cy="523220"/>
          </a:xfrm>
          <a:prstGeom prst="rect">
            <a:avLst/>
          </a:prstGeom>
          <a:gradFill>
            <a:gsLst>
              <a:gs pos="0">
                <a:schemeClr val="bg1"/>
              </a:gs>
              <a:gs pos="100000">
                <a:schemeClr val="bg1">
                  <a:lumMod val="85000"/>
                </a:schemeClr>
              </a:gs>
            </a:gsLst>
            <a:lin ang="5400000" scaled="1"/>
          </a:gradFill>
          <a:ln>
            <a:noFill/>
          </a:ln>
          <a:effectLst>
            <a:outerShdw blurRad="50800" dist="38100" dir="2700000" algn="tl" rotWithShape="0">
              <a:prstClr val="black">
                <a:alpha val="40000"/>
              </a:prstClr>
            </a:outerShdw>
          </a:effectLst>
        </p:spPr>
        <p:txBody>
          <a:bodyPr wrap="none" rtlCol="0">
            <a:spAutoFit/>
          </a:bodyPr>
          <a:lstStyle/>
          <a:p>
            <a:r>
              <a:rPr kumimoji="1" lang="ja-JP" altLang="en-US" sz="2800" dirty="0" smtClean="0">
                <a:solidFill>
                  <a:srgbClr val="C00000"/>
                </a:solidFill>
              </a:rPr>
              <a:t>密グラフ</a:t>
            </a:r>
            <a:endParaRPr kumimoji="1" lang="ja-JP" altLang="en-US" sz="2800" dirty="0">
              <a:solidFill>
                <a:srgbClr val="C00000"/>
              </a:solidFill>
            </a:endParaRPr>
          </a:p>
        </p:txBody>
      </p:sp>
      <p:cxnSp>
        <p:nvCxnSpPr>
          <p:cNvPr id="8" name="直線コネクタ 7"/>
          <p:cNvCxnSpPr/>
          <p:nvPr/>
        </p:nvCxnSpPr>
        <p:spPr bwMode="auto">
          <a:xfrm>
            <a:off x="1979712" y="2996952"/>
            <a:ext cx="432048" cy="648072"/>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9" name="直線コネクタ 8"/>
          <p:cNvCxnSpPr/>
          <p:nvPr/>
        </p:nvCxnSpPr>
        <p:spPr bwMode="auto">
          <a:xfrm flipV="1">
            <a:off x="1979712" y="3797424"/>
            <a:ext cx="584448" cy="351656"/>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0" name="直線コネクタ 9"/>
          <p:cNvCxnSpPr/>
          <p:nvPr/>
        </p:nvCxnSpPr>
        <p:spPr bwMode="auto">
          <a:xfrm flipH="1">
            <a:off x="1475656" y="3645024"/>
            <a:ext cx="432048" cy="648072"/>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1" name="直線コネクタ 10"/>
          <p:cNvCxnSpPr/>
          <p:nvPr/>
        </p:nvCxnSpPr>
        <p:spPr bwMode="auto">
          <a:xfrm flipV="1">
            <a:off x="1403648" y="3429000"/>
            <a:ext cx="504056" cy="144016"/>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2" name="直線コネクタ 11"/>
          <p:cNvCxnSpPr/>
          <p:nvPr/>
        </p:nvCxnSpPr>
        <p:spPr bwMode="auto">
          <a:xfrm>
            <a:off x="1043608" y="3429000"/>
            <a:ext cx="144016" cy="576064"/>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7" name="直線コネクタ 16"/>
          <p:cNvCxnSpPr/>
          <p:nvPr/>
        </p:nvCxnSpPr>
        <p:spPr bwMode="auto">
          <a:xfrm flipH="1">
            <a:off x="3491880" y="3140968"/>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35" name="直線コネクタ 34"/>
          <p:cNvCxnSpPr/>
          <p:nvPr/>
        </p:nvCxnSpPr>
        <p:spPr bwMode="auto">
          <a:xfrm flipH="1">
            <a:off x="3491880" y="3284984"/>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36" name="直線コネクタ 35"/>
          <p:cNvCxnSpPr/>
          <p:nvPr/>
        </p:nvCxnSpPr>
        <p:spPr bwMode="auto">
          <a:xfrm flipH="1">
            <a:off x="3491880" y="3429000"/>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37" name="直線コネクタ 36"/>
          <p:cNvCxnSpPr/>
          <p:nvPr/>
        </p:nvCxnSpPr>
        <p:spPr bwMode="auto">
          <a:xfrm flipH="1">
            <a:off x="3491880" y="3573016"/>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38" name="直線コネクタ 37"/>
          <p:cNvCxnSpPr/>
          <p:nvPr/>
        </p:nvCxnSpPr>
        <p:spPr bwMode="auto">
          <a:xfrm flipH="1">
            <a:off x="3491880" y="3717032"/>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39" name="直線コネクタ 38"/>
          <p:cNvCxnSpPr/>
          <p:nvPr/>
        </p:nvCxnSpPr>
        <p:spPr bwMode="auto">
          <a:xfrm flipH="1">
            <a:off x="3491880" y="3861048"/>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40" name="直線コネクタ 39"/>
          <p:cNvCxnSpPr/>
          <p:nvPr/>
        </p:nvCxnSpPr>
        <p:spPr bwMode="auto">
          <a:xfrm flipH="1">
            <a:off x="3491880" y="4005064"/>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41" name="直線コネクタ 40"/>
          <p:cNvCxnSpPr/>
          <p:nvPr/>
        </p:nvCxnSpPr>
        <p:spPr bwMode="auto">
          <a:xfrm flipH="1">
            <a:off x="3491880" y="4149080"/>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42" name="直線コネクタ 41"/>
          <p:cNvCxnSpPr/>
          <p:nvPr/>
        </p:nvCxnSpPr>
        <p:spPr bwMode="auto">
          <a:xfrm flipH="1">
            <a:off x="3491880" y="4293096"/>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cxnSp>
        <p:nvCxnSpPr>
          <p:cNvPr id="43" name="直線コネクタ 42"/>
          <p:cNvCxnSpPr/>
          <p:nvPr/>
        </p:nvCxnSpPr>
        <p:spPr bwMode="auto">
          <a:xfrm flipH="1">
            <a:off x="3491880" y="4437112"/>
            <a:ext cx="2160240" cy="0"/>
          </a:xfrm>
          <a:prstGeom prst="line">
            <a:avLst/>
          </a:prstGeom>
          <a:solidFill>
            <a:schemeClr val="bg1"/>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cxnSp>
      <p:sp>
        <p:nvSpPr>
          <p:cNvPr id="44" name="テキスト ボックス 43"/>
          <p:cNvSpPr txBox="1"/>
          <p:nvPr/>
        </p:nvSpPr>
        <p:spPr>
          <a:xfrm>
            <a:off x="3203848" y="2492896"/>
            <a:ext cx="1874231" cy="523220"/>
          </a:xfrm>
          <a:prstGeom prst="rect">
            <a:avLst/>
          </a:prstGeom>
          <a:gradFill>
            <a:gsLst>
              <a:gs pos="0">
                <a:schemeClr val="bg1"/>
              </a:gs>
              <a:gs pos="100000">
                <a:schemeClr val="bg1">
                  <a:lumMod val="85000"/>
                </a:schemeClr>
              </a:gs>
            </a:gsLst>
            <a:lin ang="5400000" scaled="1"/>
          </a:gradFill>
          <a:ln>
            <a:noFill/>
          </a:ln>
          <a:effectLst>
            <a:outerShdw blurRad="50800" dist="38100" dir="2700000" algn="tl" rotWithShape="0">
              <a:prstClr val="black">
                <a:alpha val="40000"/>
              </a:prstClr>
            </a:outerShdw>
          </a:effectLst>
        </p:spPr>
        <p:txBody>
          <a:bodyPr wrap="none" rtlCol="0">
            <a:spAutoFit/>
          </a:bodyPr>
          <a:lstStyle/>
          <a:p>
            <a:r>
              <a:rPr lang="ja-JP" altLang="en-US" sz="2800" dirty="0" smtClean="0">
                <a:solidFill>
                  <a:srgbClr val="C00000"/>
                </a:solidFill>
              </a:rPr>
              <a:t>系列データ</a:t>
            </a:r>
            <a:endParaRPr kumimoji="1" lang="ja-JP" altLang="en-US" sz="2800" dirty="0">
              <a:solidFill>
                <a:srgbClr val="C00000"/>
              </a:solidFill>
            </a:endParaRPr>
          </a:p>
        </p:txBody>
      </p:sp>
      <p:cxnSp>
        <p:nvCxnSpPr>
          <p:cNvPr id="45" name="直線コネクタ 44"/>
          <p:cNvCxnSpPr/>
          <p:nvPr/>
        </p:nvCxnSpPr>
        <p:spPr bwMode="auto">
          <a:xfrm>
            <a:off x="3779912" y="3140968"/>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49" name="直線コネクタ 48"/>
          <p:cNvCxnSpPr/>
          <p:nvPr/>
        </p:nvCxnSpPr>
        <p:spPr bwMode="auto">
          <a:xfrm>
            <a:off x="3779912" y="3284984"/>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0" name="直線コネクタ 49"/>
          <p:cNvCxnSpPr/>
          <p:nvPr/>
        </p:nvCxnSpPr>
        <p:spPr bwMode="auto">
          <a:xfrm>
            <a:off x="3851920" y="3429000"/>
            <a:ext cx="792088"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1" name="直線コネクタ 50"/>
          <p:cNvCxnSpPr/>
          <p:nvPr/>
        </p:nvCxnSpPr>
        <p:spPr bwMode="auto">
          <a:xfrm>
            <a:off x="3779912" y="3573016"/>
            <a:ext cx="792088"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2" name="直線コネクタ 51"/>
          <p:cNvCxnSpPr/>
          <p:nvPr/>
        </p:nvCxnSpPr>
        <p:spPr bwMode="auto">
          <a:xfrm>
            <a:off x="3779912" y="3717032"/>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3" name="直線コネクタ 52"/>
          <p:cNvCxnSpPr/>
          <p:nvPr/>
        </p:nvCxnSpPr>
        <p:spPr bwMode="auto">
          <a:xfrm>
            <a:off x="3707904" y="3861048"/>
            <a:ext cx="1008112"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4" name="直線コネクタ 53"/>
          <p:cNvCxnSpPr/>
          <p:nvPr/>
        </p:nvCxnSpPr>
        <p:spPr bwMode="auto">
          <a:xfrm>
            <a:off x="3779912" y="4005064"/>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5" name="直線コネクタ 54"/>
          <p:cNvCxnSpPr/>
          <p:nvPr/>
        </p:nvCxnSpPr>
        <p:spPr bwMode="auto">
          <a:xfrm>
            <a:off x="3707904" y="4149080"/>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6" name="直線コネクタ 55"/>
          <p:cNvCxnSpPr/>
          <p:nvPr/>
        </p:nvCxnSpPr>
        <p:spPr bwMode="auto">
          <a:xfrm>
            <a:off x="3779912" y="4293096"/>
            <a:ext cx="936104"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57" name="直線コネクタ 56"/>
          <p:cNvCxnSpPr/>
          <p:nvPr/>
        </p:nvCxnSpPr>
        <p:spPr bwMode="auto">
          <a:xfrm>
            <a:off x="3779912" y="4437112"/>
            <a:ext cx="864096" cy="0"/>
          </a:xfrm>
          <a:prstGeom prst="line">
            <a:avLst/>
          </a:prstGeom>
          <a:solidFill>
            <a:schemeClr val="bg1"/>
          </a:solidFill>
          <a:ln w="635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68" name="直線コネクタ 67"/>
          <p:cNvCxnSpPr/>
          <p:nvPr/>
        </p:nvCxnSpPr>
        <p:spPr bwMode="auto">
          <a:xfrm flipV="1">
            <a:off x="4644008" y="2996952"/>
            <a:ext cx="0" cy="1656184"/>
          </a:xfrm>
          <a:prstGeom prst="line">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cxnSp>
        <p:nvCxnSpPr>
          <p:cNvPr id="69" name="直線コネクタ 68"/>
          <p:cNvCxnSpPr/>
          <p:nvPr/>
        </p:nvCxnSpPr>
        <p:spPr bwMode="auto">
          <a:xfrm flipV="1">
            <a:off x="3779912" y="2996952"/>
            <a:ext cx="0" cy="1656184"/>
          </a:xfrm>
          <a:prstGeom prst="line">
            <a:avLst/>
          </a:pr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sp>
        <p:nvSpPr>
          <p:cNvPr id="70" name="円/楕円 69"/>
          <p:cNvSpPr/>
          <p:nvPr/>
        </p:nvSpPr>
        <p:spPr bwMode="auto">
          <a:xfrm>
            <a:off x="6660232" y="3212976"/>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 name="円/楕円 70"/>
          <p:cNvSpPr/>
          <p:nvPr/>
        </p:nvSpPr>
        <p:spPr bwMode="auto">
          <a:xfrm>
            <a:off x="6516216" y="342900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 name="円/楕円 71"/>
          <p:cNvSpPr/>
          <p:nvPr/>
        </p:nvSpPr>
        <p:spPr bwMode="auto">
          <a:xfrm>
            <a:off x="6804248" y="3429000"/>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6948264" y="364502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 name="円/楕円 73"/>
          <p:cNvSpPr/>
          <p:nvPr/>
        </p:nvSpPr>
        <p:spPr bwMode="auto">
          <a:xfrm>
            <a:off x="6660232" y="364502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76" name="直線コネクタ 75"/>
          <p:cNvCxnSpPr>
            <a:stCxn id="70" idx="3"/>
            <a:endCxn id="71" idx="7"/>
          </p:cNvCxnSpPr>
          <p:nvPr/>
        </p:nvCxnSpPr>
        <p:spPr bwMode="auto">
          <a:xfrm flipH="1">
            <a:off x="6639141"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77" name="直線コネクタ 76"/>
          <p:cNvCxnSpPr>
            <a:stCxn id="70" idx="5"/>
            <a:endCxn id="72" idx="1"/>
          </p:cNvCxnSpPr>
          <p:nvPr/>
        </p:nvCxnSpPr>
        <p:spPr bwMode="auto">
          <a:xfrm>
            <a:off x="6783157"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80" name="直線コネクタ 79"/>
          <p:cNvCxnSpPr>
            <a:stCxn id="72" idx="5"/>
            <a:endCxn id="73" idx="1"/>
          </p:cNvCxnSpPr>
          <p:nvPr/>
        </p:nvCxnSpPr>
        <p:spPr bwMode="auto">
          <a:xfrm>
            <a:off x="6927173"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83" name="直線コネクタ 82"/>
          <p:cNvCxnSpPr>
            <a:stCxn id="72" idx="3"/>
            <a:endCxn id="74" idx="7"/>
          </p:cNvCxnSpPr>
          <p:nvPr/>
        </p:nvCxnSpPr>
        <p:spPr bwMode="auto">
          <a:xfrm flipH="1">
            <a:off x="6783157"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88" name="円/楕円 87"/>
          <p:cNvSpPr/>
          <p:nvPr/>
        </p:nvSpPr>
        <p:spPr bwMode="auto">
          <a:xfrm>
            <a:off x="7380312" y="3212976"/>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 name="円/楕円 88"/>
          <p:cNvSpPr/>
          <p:nvPr/>
        </p:nvSpPr>
        <p:spPr bwMode="auto">
          <a:xfrm>
            <a:off x="7236296" y="342900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 name="円/楕円 89"/>
          <p:cNvSpPr/>
          <p:nvPr/>
        </p:nvSpPr>
        <p:spPr bwMode="auto">
          <a:xfrm>
            <a:off x="7524328" y="3429000"/>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 name="円/楕円 90"/>
          <p:cNvSpPr/>
          <p:nvPr/>
        </p:nvSpPr>
        <p:spPr bwMode="auto">
          <a:xfrm>
            <a:off x="7668344" y="364502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7380312" y="364502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3" name="直線コネクタ 92"/>
          <p:cNvCxnSpPr>
            <a:stCxn id="88" idx="3"/>
            <a:endCxn id="89" idx="7"/>
          </p:cNvCxnSpPr>
          <p:nvPr/>
        </p:nvCxnSpPr>
        <p:spPr bwMode="auto">
          <a:xfrm flipH="1">
            <a:off x="7359221"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94" name="直線コネクタ 93"/>
          <p:cNvCxnSpPr>
            <a:stCxn id="88" idx="5"/>
            <a:endCxn id="90" idx="1"/>
          </p:cNvCxnSpPr>
          <p:nvPr/>
        </p:nvCxnSpPr>
        <p:spPr bwMode="auto">
          <a:xfrm>
            <a:off x="7503237"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95" name="直線コネクタ 94"/>
          <p:cNvCxnSpPr>
            <a:stCxn id="90" idx="5"/>
            <a:endCxn id="91" idx="1"/>
          </p:cNvCxnSpPr>
          <p:nvPr/>
        </p:nvCxnSpPr>
        <p:spPr bwMode="auto">
          <a:xfrm>
            <a:off x="7647253"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96" name="直線コネクタ 95"/>
          <p:cNvCxnSpPr>
            <a:stCxn id="90" idx="3"/>
            <a:endCxn id="92" idx="7"/>
          </p:cNvCxnSpPr>
          <p:nvPr/>
        </p:nvCxnSpPr>
        <p:spPr bwMode="auto">
          <a:xfrm flipH="1">
            <a:off x="7503237"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97" name="円/楕円 96"/>
          <p:cNvSpPr/>
          <p:nvPr/>
        </p:nvSpPr>
        <p:spPr bwMode="auto">
          <a:xfrm>
            <a:off x="8100392" y="3212976"/>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7956376" y="342900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8244408" y="3429000"/>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8388424" y="364502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8100392" y="364502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02" name="直線コネクタ 101"/>
          <p:cNvCxnSpPr>
            <a:stCxn id="97" idx="3"/>
            <a:endCxn id="98" idx="7"/>
          </p:cNvCxnSpPr>
          <p:nvPr/>
        </p:nvCxnSpPr>
        <p:spPr bwMode="auto">
          <a:xfrm flipH="1">
            <a:off x="8079301"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03" name="直線コネクタ 102"/>
          <p:cNvCxnSpPr>
            <a:stCxn id="97" idx="5"/>
            <a:endCxn id="99" idx="1"/>
          </p:cNvCxnSpPr>
          <p:nvPr/>
        </p:nvCxnSpPr>
        <p:spPr bwMode="auto">
          <a:xfrm>
            <a:off x="8223317" y="333590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04" name="直線コネクタ 103"/>
          <p:cNvCxnSpPr>
            <a:stCxn id="99" idx="5"/>
            <a:endCxn id="100" idx="1"/>
          </p:cNvCxnSpPr>
          <p:nvPr/>
        </p:nvCxnSpPr>
        <p:spPr bwMode="auto">
          <a:xfrm>
            <a:off x="8367333"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05" name="直線コネクタ 104"/>
          <p:cNvCxnSpPr>
            <a:stCxn id="99" idx="3"/>
            <a:endCxn id="101" idx="7"/>
          </p:cNvCxnSpPr>
          <p:nvPr/>
        </p:nvCxnSpPr>
        <p:spPr bwMode="auto">
          <a:xfrm flipH="1">
            <a:off x="8223317" y="355192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106" name="円/楕円 105"/>
          <p:cNvSpPr/>
          <p:nvPr/>
        </p:nvSpPr>
        <p:spPr bwMode="auto">
          <a:xfrm>
            <a:off x="6732240" y="3933056"/>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6588224" y="414908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6876256" y="4149080"/>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7020272" y="436510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6732240" y="436510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11" name="直線コネクタ 110"/>
          <p:cNvCxnSpPr>
            <a:stCxn id="106" idx="3"/>
            <a:endCxn id="107" idx="7"/>
          </p:cNvCxnSpPr>
          <p:nvPr/>
        </p:nvCxnSpPr>
        <p:spPr bwMode="auto">
          <a:xfrm flipH="1">
            <a:off x="6711149"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12" name="直線コネクタ 111"/>
          <p:cNvCxnSpPr>
            <a:stCxn id="106" idx="5"/>
            <a:endCxn id="108" idx="1"/>
          </p:cNvCxnSpPr>
          <p:nvPr/>
        </p:nvCxnSpPr>
        <p:spPr bwMode="auto">
          <a:xfrm>
            <a:off x="6855165"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13" name="直線コネクタ 112"/>
          <p:cNvCxnSpPr>
            <a:stCxn id="108" idx="5"/>
            <a:endCxn id="109" idx="1"/>
          </p:cNvCxnSpPr>
          <p:nvPr/>
        </p:nvCxnSpPr>
        <p:spPr bwMode="auto">
          <a:xfrm>
            <a:off x="6999181"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14" name="直線コネクタ 113"/>
          <p:cNvCxnSpPr>
            <a:stCxn id="108" idx="3"/>
            <a:endCxn id="110" idx="7"/>
          </p:cNvCxnSpPr>
          <p:nvPr/>
        </p:nvCxnSpPr>
        <p:spPr bwMode="auto">
          <a:xfrm flipH="1">
            <a:off x="6855165"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115" name="円/楕円 114"/>
          <p:cNvSpPr/>
          <p:nvPr/>
        </p:nvSpPr>
        <p:spPr bwMode="auto">
          <a:xfrm>
            <a:off x="7452320" y="3933056"/>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7308304" y="414908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7596336" y="4149080"/>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7740352" y="436510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7452320" y="436510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20" name="直線コネクタ 119"/>
          <p:cNvCxnSpPr>
            <a:stCxn id="115" idx="3"/>
            <a:endCxn id="116" idx="7"/>
          </p:cNvCxnSpPr>
          <p:nvPr/>
        </p:nvCxnSpPr>
        <p:spPr bwMode="auto">
          <a:xfrm flipH="1">
            <a:off x="7431229"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21" name="直線コネクタ 120"/>
          <p:cNvCxnSpPr>
            <a:stCxn id="115" idx="5"/>
            <a:endCxn id="117" idx="1"/>
          </p:cNvCxnSpPr>
          <p:nvPr/>
        </p:nvCxnSpPr>
        <p:spPr bwMode="auto">
          <a:xfrm>
            <a:off x="7575245"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22" name="直線コネクタ 121"/>
          <p:cNvCxnSpPr>
            <a:stCxn id="117" idx="5"/>
            <a:endCxn id="118" idx="1"/>
          </p:cNvCxnSpPr>
          <p:nvPr/>
        </p:nvCxnSpPr>
        <p:spPr bwMode="auto">
          <a:xfrm>
            <a:off x="7719261"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23" name="直線コネクタ 122"/>
          <p:cNvCxnSpPr>
            <a:stCxn id="117" idx="3"/>
            <a:endCxn id="119" idx="7"/>
          </p:cNvCxnSpPr>
          <p:nvPr/>
        </p:nvCxnSpPr>
        <p:spPr bwMode="auto">
          <a:xfrm flipH="1">
            <a:off x="7575245"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124" name="円/楕円 123"/>
          <p:cNvSpPr/>
          <p:nvPr/>
        </p:nvSpPr>
        <p:spPr bwMode="auto">
          <a:xfrm>
            <a:off x="8172400" y="3933056"/>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8028384" y="4149080"/>
            <a:ext cx="144016" cy="144016"/>
          </a:xfrm>
          <a:prstGeom prst="ellipse">
            <a:avLst/>
          </a:prstGeom>
          <a:solidFill>
            <a:schemeClr val="accent2">
              <a:lumMod val="20000"/>
              <a:lumOff val="8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8316416" y="4149080"/>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8460432" y="4365104"/>
            <a:ext cx="144016" cy="144016"/>
          </a:xfrm>
          <a:prstGeom prst="ellipse">
            <a:avLst/>
          </a:prstGeom>
          <a:solidFill>
            <a:srgbClr val="FFCCCC"/>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8172400" y="4365104"/>
            <a:ext cx="144016" cy="144016"/>
          </a:xfrm>
          <a:prstGeom prst="ellipse">
            <a:avLst/>
          </a:prstGeom>
          <a:solidFill>
            <a:schemeClr val="accent1">
              <a:lumMod val="20000"/>
              <a:lumOff val="80000"/>
            </a:schemeClr>
          </a:solidFill>
          <a:ln w="19050" cap="flat" cmpd="sng" algn="ctr">
            <a:solidFill>
              <a:schemeClr val="accent1">
                <a:lumMod val="5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29" name="直線コネクタ 128"/>
          <p:cNvCxnSpPr>
            <a:stCxn id="124" idx="3"/>
            <a:endCxn id="125" idx="7"/>
          </p:cNvCxnSpPr>
          <p:nvPr/>
        </p:nvCxnSpPr>
        <p:spPr bwMode="auto">
          <a:xfrm flipH="1">
            <a:off x="8151309"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30" name="直線コネクタ 129"/>
          <p:cNvCxnSpPr>
            <a:stCxn id="124" idx="5"/>
            <a:endCxn id="126" idx="1"/>
          </p:cNvCxnSpPr>
          <p:nvPr/>
        </p:nvCxnSpPr>
        <p:spPr bwMode="auto">
          <a:xfrm>
            <a:off x="8295325" y="4055981"/>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31" name="直線コネクタ 130"/>
          <p:cNvCxnSpPr>
            <a:stCxn id="126" idx="5"/>
            <a:endCxn id="127" idx="1"/>
          </p:cNvCxnSpPr>
          <p:nvPr/>
        </p:nvCxnSpPr>
        <p:spPr bwMode="auto">
          <a:xfrm>
            <a:off x="8439341"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132" name="直線コネクタ 131"/>
          <p:cNvCxnSpPr>
            <a:stCxn id="126" idx="3"/>
            <a:endCxn id="128" idx="7"/>
          </p:cNvCxnSpPr>
          <p:nvPr/>
        </p:nvCxnSpPr>
        <p:spPr bwMode="auto">
          <a:xfrm flipH="1">
            <a:off x="8295325" y="4272005"/>
            <a:ext cx="42182" cy="11419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133" name="テキスト ボックス 132"/>
          <p:cNvSpPr txBox="1"/>
          <p:nvPr/>
        </p:nvSpPr>
        <p:spPr>
          <a:xfrm>
            <a:off x="6012160" y="2564904"/>
            <a:ext cx="1478290" cy="523220"/>
          </a:xfrm>
          <a:prstGeom prst="rect">
            <a:avLst/>
          </a:prstGeom>
          <a:gradFill>
            <a:gsLst>
              <a:gs pos="0">
                <a:schemeClr val="bg1"/>
              </a:gs>
              <a:gs pos="100000">
                <a:schemeClr val="bg1">
                  <a:lumMod val="85000"/>
                </a:schemeClr>
              </a:gs>
            </a:gsLst>
            <a:lin ang="5400000" scaled="1"/>
          </a:gradFill>
          <a:ln>
            <a:noFill/>
          </a:ln>
          <a:effectLst>
            <a:outerShdw blurRad="50800" dist="38100" dir="2700000" algn="tl" rotWithShape="0">
              <a:prstClr val="black">
                <a:alpha val="40000"/>
              </a:prstClr>
            </a:outerShdw>
          </a:effectLst>
        </p:spPr>
        <p:txBody>
          <a:bodyPr wrap="none" rtlCol="0">
            <a:spAutoFit/>
          </a:bodyPr>
          <a:lstStyle/>
          <a:p>
            <a:r>
              <a:rPr lang="ja-JP" altLang="en-US" sz="2800" dirty="0" smtClean="0">
                <a:solidFill>
                  <a:srgbClr val="C00000"/>
                </a:solidFill>
              </a:rPr>
              <a:t>パターン</a:t>
            </a:r>
            <a:endParaRPr kumimoji="1" lang="ja-JP" altLang="en-US" sz="2800" dirty="0">
              <a:solidFill>
                <a:srgbClr val="C00000"/>
              </a:solidFill>
            </a:endParaRPr>
          </a:p>
        </p:txBody>
      </p:sp>
      <p:sp>
        <p:nvSpPr>
          <p:cNvPr id="2" name="テキスト ボックス 1"/>
          <p:cNvSpPr txBox="1"/>
          <p:nvPr/>
        </p:nvSpPr>
        <p:spPr>
          <a:xfrm>
            <a:off x="295475" y="1002023"/>
            <a:ext cx="2476325" cy="584775"/>
          </a:xfrm>
          <a:prstGeom prst="rect">
            <a:avLst/>
          </a:prstGeom>
          <a:solidFill>
            <a:srgbClr val="FFFFCC"/>
          </a:solidFill>
          <a:ln w="31750">
            <a:solidFill>
              <a:srgbClr val="C00000"/>
            </a:solidFill>
          </a:ln>
        </p:spPr>
        <p:txBody>
          <a:bodyPr wrap="square" rtlCol="0">
            <a:spAutoFit/>
          </a:bodyPr>
          <a:lstStyle/>
          <a:p>
            <a:pPr algn="ctr"/>
            <a:r>
              <a:rPr lang="ja-JP" altLang="en-US" sz="3200" dirty="0">
                <a:solidFill>
                  <a:srgbClr val="FF0000"/>
                </a:solidFill>
                <a:sym typeface="Wingdings" pitchFamily="2" charset="2"/>
              </a:rPr>
              <a:t>データ</a:t>
            </a:r>
            <a:r>
              <a:rPr lang="ja-JP" altLang="en-US" sz="3200" dirty="0" smtClean="0">
                <a:solidFill>
                  <a:srgbClr val="FF0000"/>
                </a:solidFill>
                <a:sym typeface="Wingdings" pitchFamily="2" charset="2"/>
              </a:rPr>
              <a:t>研磨</a:t>
            </a:r>
            <a:endParaRPr lang="en-US" altLang="ja-JP" sz="3200" dirty="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2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2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2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2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3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4" grpId="0" animBg="1"/>
      <p:bldP spid="70" grpId="0" animBg="1"/>
      <p:bldP spid="71" grpId="0" animBg="1"/>
      <p:bldP spid="72" grpId="0" animBg="1"/>
      <p:bldP spid="73" grpId="0" animBg="1"/>
      <p:bldP spid="74" grpId="0" animBg="1"/>
      <p:bldP spid="88" grpId="0" animBg="1"/>
      <p:bldP spid="89" grpId="0" animBg="1"/>
      <p:bldP spid="90" grpId="0" animBg="1"/>
      <p:bldP spid="91" grpId="0" animBg="1"/>
      <p:bldP spid="92" grpId="0" animBg="1"/>
      <p:bldP spid="97" grpId="0" animBg="1"/>
      <p:bldP spid="98" grpId="0" animBg="1"/>
      <p:bldP spid="99" grpId="0" animBg="1"/>
      <p:bldP spid="100" grpId="0" animBg="1"/>
      <p:bldP spid="101" grpId="0" animBg="1"/>
      <p:bldP spid="106" grpId="0" animBg="1"/>
      <p:bldP spid="107" grpId="0" animBg="1"/>
      <p:bldP spid="108" grpId="0" animBg="1"/>
      <p:bldP spid="109" grpId="0" animBg="1"/>
      <p:bldP spid="110" grpId="0" animBg="1"/>
      <p:bldP spid="115" grpId="0" animBg="1"/>
      <p:bldP spid="116" grpId="0" animBg="1"/>
      <p:bldP spid="117" grpId="0" animBg="1"/>
      <p:bldP spid="118" grpId="0" animBg="1"/>
      <p:bldP spid="119" grpId="0" animBg="1"/>
      <p:bldP spid="124" grpId="0" animBg="1"/>
      <p:bldP spid="125" grpId="0" animBg="1"/>
      <p:bldP spid="126" grpId="0" animBg="1"/>
      <p:bldP spid="127" grpId="0" animBg="1"/>
      <p:bldP spid="128" grpId="0" animBg="1"/>
      <p:bldP spid="1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27384"/>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なぜ今までは無かったか</a:t>
            </a:r>
          </a:p>
        </p:txBody>
      </p:sp>
      <p:sp>
        <p:nvSpPr>
          <p:cNvPr id="712707" name="Rectangle 3"/>
          <p:cNvSpPr>
            <a:spLocks noGrp="1" noChangeArrowheads="1"/>
          </p:cNvSpPr>
          <p:nvPr>
            <p:ph type="subTitle" idx="1"/>
          </p:nvPr>
        </p:nvSpPr>
        <p:spPr>
          <a:xfrm>
            <a:off x="395536" y="1125538"/>
            <a:ext cx="8064895" cy="4823742"/>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アイディア自体は簡単。でも、無かった。</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smtClean="0">
                <a:solidFill>
                  <a:srgbClr val="92D050"/>
                </a:solidFill>
                <a:effectLst>
                  <a:outerShdw blurRad="38100" dist="38100" dir="2700000" algn="tl">
                    <a:srgbClr val="C0C0C0"/>
                  </a:outerShdw>
                </a:effectLst>
                <a:sym typeface="Wingdings" pitchFamily="2" charset="2"/>
              </a:rPr>
              <a:t>　</a:t>
            </a:r>
            <a:r>
              <a:rPr lang="ja-JP" altLang="en-US" sz="2800" b="1" dirty="0" smtClean="0">
                <a:solidFill>
                  <a:srgbClr val="00B05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olidFill>
                  <a:srgbClr val="C00000"/>
                </a:solidFill>
                <a:sym typeface="Wingdings" pitchFamily="2" charset="2"/>
              </a:rPr>
              <a:t>「データを変えてしまっていいのか」という疑念</a:t>
            </a:r>
            <a:endParaRPr lang="en-US" altLang="ja-JP" sz="2800" dirty="0" smtClean="0">
              <a:solidFill>
                <a:srgbClr val="C00000"/>
              </a:solidFill>
              <a:sym typeface="Wingdings" pitchFamily="2" charset="2"/>
            </a:endParaRPr>
          </a:p>
          <a:p>
            <a:pPr algn="l" eaLnBrk="1" hangingPunct="1">
              <a:defRPr/>
            </a:pPr>
            <a:r>
              <a:rPr lang="ja-JP" altLang="en-US" sz="2800" dirty="0" smtClean="0">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中規模の構造は保存するようにしている</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（誤字やピンぼけの修正のようなもの）</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a:solidFill>
                  <a:srgbClr val="92D050"/>
                </a:solidFill>
                <a:effectLst>
                  <a:outerShdw blurRad="38100" dist="38100" dir="2700000" algn="tl">
                    <a:srgbClr val="C0C0C0"/>
                  </a:outerShdw>
                </a:effectLst>
                <a:sym typeface="Wingdings" pitchFamily="2" charset="2"/>
              </a:rPr>
              <a:t>　</a:t>
            </a:r>
            <a:r>
              <a:rPr lang="ja-JP" altLang="en-US" sz="2800" b="1" dirty="0">
                <a:solidFill>
                  <a:srgbClr val="00B050"/>
                </a:solidFill>
                <a:effectLst>
                  <a:outerShdw blurRad="38100" dist="38100" dir="2700000" algn="tl">
                    <a:srgbClr val="C0C0C0"/>
                  </a:outerShdw>
                </a:effectLst>
                <a:sym typeface="Wingdings" pitchFamily="2" charset="2"/>
              </a:rPr>
              <a:t>★</a:t>
            </a:r>
            <a:r>
              <a:rPr lang="ja-JP" altLang="en-US" sz="2800" b="1" dirty="0">
                <a:solidFill>
                  <a:srgbClr val="FF0000"/>
                </a:solidFill>
                <a:effectLst>
                  <a:outerShdw blurRad="38100" dist="38100" dir="2700000" algn="tl">
                    <a:srgbClr val="C0C0C0"/>
                  </a:outerShdw>
                </a:effectLst>
                <a:sym typeface="Wingdings" pitchFamily="2" charset="2"/>
              </a:rPr>
              <a:t> </a:t>
            </a:r>
            <a:r>
              <a:rPr lang="ja-JP" altLang="en-US" sz="2800" dirty="0" smtClean="0">
                <a:solidFill>
                  <a:srgbClr val="C00000"/>
                </a:solidFill>
                <a:sym typeface="Wingdings" pitchFamily="2" charset="2"/>
              </a:rPr>
              <a:t>計算の難しさ　（密部分を網羅的に見つける）</a:t>
            </a:r>
            <a:endParaRPr lang="en-US" altLang="ja-JP" sz="2800" dirty="0">
              <a:solidFill>
                <a:srgbClr val="C00000"/>
              </a:solidFill>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新しいモデル化で対応</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最新の高速アルゴリズムを利用</a:t>
            </a:r>
            <a:endParaRPr lang="en-US" altLang="ja-JP" sz="28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「友達」を利用</a:t>
            </a:r>
          </a:p>
        </p:txBody>
      </p:sp>
      <p:sp>
        <p:nvSpPr>
          <p:cNvPr id="712707" name="Rectangle 3"/>
          <p:cNvSpPr>
            <a:spLocks noGrp="1" noChangeArrowheads="1"/>
          </p:cNvSpPr>
          <p:nvPr>
            <p:ph type="subTitle" idx="1"/>
          </p:nvPr>
        </p:nvSpPr>
        <p:spPr>
          <a:xfrm>
            <a:off x="287337" y="1083136"/>
            <a:ext cx="8856663"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自分と線で結ばれた点を「友達」とよぶ</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点</a:t>
            </a:r>
            <a:r>
              <a:rPr lang="en-US" altLang="ja-JP" sz="2800" b="1" dirty="0">
                <a:solidFill>
                  <a:srgbClr val="0000FF"/>
                </a:solidFill>
                <a:sym typeface="Wingdings" pitchFamily="2" charset="2"/>
              </a:rPr>
              <a:t> </a:t>
            </a:r>
            <a:r>
              <a:rPr lang="en-US" altLang="ja-JP" sz="2800" b="1" dirty="0" smtClean="0">
                <a:solidFill>
                  <a:srgbClr val="0000FF"/>
                </a:solidFill>
                <a:sym typeface="Wingdings" pitchFamily="2" charset="2"/>
              </a:rPr>
              <a:t>A</a:t>
            </a:r>
            <a:r>
              <a:rPr lang="en-US" altLang="ja-JP" sz="2800" dirty="0" smtClean="0">
                <a:sym typeface="Wingdings" pitchFamily="2" charset="2"/>
              </a:rPr>
              <a:t> </a:t>
            </a:r>
            <a:r>
              <a:rPr lang="ja-JP" altLang="en-US" sz="2800" dirty="0" smtClean="0">
                <a:sym typeface="Wingdings" pitchFamily="2" charset="2"/>
              </a:rPr>
              <a:t>と点 </a:t>
            </a:r>
            <a:r>
              <a:rPr lang="en-US" altLang="ja-JP" sz="2800" b="1" dirty="0" smtClean="0">
                <a:solidFill>
                  <a:srgbClr val="0000FF"/>
                </a:solidFill>
                <a:sym typeface="Wingdings" pitchFamily="2" charset="2"/>
              </a:rPr>
              <a:t>B</a:t>
            </a:r>
            <a:r>
              <a:rPr lang="en-US" altLang="ja-JP" sz="2800" dirty="0" smtClean="0">
                <a:sym typeface="Wingdings" pitchFamily="2" charset="2"/>
              </a:rPr>
              <a:t> </a:t>
            </a:r>
            <a:r>
              <a:rPr lang="ja-JP" altLang="en-US" sz="2800" dirty="0" smtClean="0">
                <a:sym typeface="Wingdings" pitchFamily="2" charset="2"/>
              </a:rPr>
              <a:t>が同じグループ（クラスタ）に属するなら、</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共通の友達がたくさんいるはず</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しないなら、共通友達は少ないはず</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つまり、共通の友達を多く持つ人</a:t>
            </a:r>
            <a:endParaRPr lang="en-US" altLang="ja-JP" sz="2800" dirty="0" smtClean="0">
              <a:sym typeface="Wingdings" pitchFamily="2" charset="2"/>
            </a:endParaRPr>
          </a:p>
          <a:p>
            <a:pPr algn="l" eaLnBrk="1" hangingPunct="1">
              <a:defRPr/>
            </a:pPr>
            <a:r>
              <a:rPr lang="ja-JP" altLang="en-US" sz="2800" dirty="0" smtClean="0">
                <a:sym typeface="Wingdings" pitchFamily="2" charset="2"/>
              </a:rPr>
              <a:t>をつなげれば、キレイになるはず</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
        <p:nvSpPr>
          <p:cNvPr id="32" name="円/楕円 31"/>
          <p:cNvSpPr/>
          <p:nvPr/>
        </p:nvSpPr>
        <p:spPr bwMode="auto">
          <a:xfrm>
            <a:off x="6587927" y="3212976"/>
            <a:ext cx="2232545" cy="1584325"/>
          </a:xfrm>
          <a:prstGeom prst="ellipse">
            <a:avLst/>
          </a:prstGeom>
          <a:gradFill>
            <a:gsLst>
              <a:gs pos="0">
                <a:srgbClr val="EFEFFF"/>
              </a:gs>
              <a:gs pos="100000">
                <a:schemeClr val="bg1"/>
              </a:gs>
            </a:gsLst>
            <a:lin ang="5400000" scaled="0"/>
          </a:gra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lIns="90000" tIns="46800" rIns="90000" bIns="46800"/>
          <a:lstStyle/>
          <a:p>
            <a:pPr algn="ctr">
              <a:defRPr/>
            </a:pPr>
            <a:endParaRPr lang="ja-JP" altLang="en-US" dirty="0"/>
          </a:p>
        </p:txBody>
      </p:sp>
      <p:cxnSp>
        <p:nvCxnSpPr>
          <p:cNvPr id="34" name="直線コネクタ 33"/>
          <p:cNvCxnSpPr/>
          <p:nvPr/>
        </p:nvCxnSpPr>
        <p:spPr bwMode="auto">
          <a:xfrm flipV="1">
            <a:off x="6984668" y="4080978"/>
            <a:ext cx="35059" cy="335461"/>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35" name="直線コネクタ 34"/>
          <p:cNvCxnSpPr/>
          <p:nvPr/>
        </p:nvCxnSpPr>
        <p:spPr bwMode="auto">
          <a:xfrm flipV="1">
            <a:off x="7667686" y="3625095"/>
            <a:ext cx="360363" cy="142875"/>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36" name="直線コネクタ 35"/>
          <p:cNvCxnSpPr/>
          <p:nvPr/>
        </p:nvCxnSpPr>
        <p:spPr bwMode="auto">
          <a:xfrm flipH="1" flipV="1">
            <a:off x="7236546" y="3509977"/>
            <a:ext cx="359443" cy="906462"/>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47" name="直線コネクタ 46"/>
          <p:cNvCxnSpPr/>
          <p:nvPr/>
        </p:nvCxnSpPr>
        <p:spPr bwMode="auto">
          <a:xfrm rot="5400000" flipH="1" flipV="1">
            <a:off x="8274147" y="4004216"/>
            <a:ext cx="431800" cy="144462"/>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sp>
        <p:nvSpPr>
          <p:cNvPr id="48" name="円/楕円 47"/>
          <p:cNvSpPr/>
          <p:nvPr/>
        </p:nvSpPr>
        <p:spPr bwMode="auto">
          <a:xfrm>
            <a:off x="5867722" y="5228803"/>
            <a:ext cx="1223963" cy="1125537"/>
          </a:xfrm>
          <a:prstGeom prst="ellipse">
            <a:avLst/>
          </a:prstGeom>
          <a:gradFill>
            <a:gsLst>
              <a:gs pos="0">
                <a:srgbClr val="EFEFFF"/>
              </a:gs>
              <a:gs pos="100000">
                <a:schemeClr val="bg1"/>
              </a:gs>
            </a:gsLst>
            <a:lin ang="5400000" scaled="0"/>
          </a:gra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lIns="90000" tIns="46800" rIns="90000" bIns="46800"/>
          <a:lstStyle/>
          <a:p>
            <a:pPr algn="ctr">
              <a:defRPr/>
            </a:pPr>
            <a:endParaRPr lang="ja-JP" altLang="en-US" dirty="0"/>
          </a:p>
        </p:txBody>
      </p:sp>
      <p:sp>
        <p:nvSpPr>
          <p:cNvPr id="49" name="円/楕円 48"/>
          <p:cNvSpPr/>
          <p:nvPr/>
        </p:nvSpPr>
        <p:spPr bwMode="auto">
          <a:xfrm>
            <a:off x="7596510" y="5257378"/>
            <a:ext cx="1223962" cy="1123950"/>
          </a:xfrm>
          <a:prstGeom prst="ellipse">
            <a:avLst/>
          </a:prstGeom>
          <a:gradFill>
            <a:gsLst>
              <a:gs pos="0">
                <a:srgbClr val="EFEFFF"/>
              </a:gs>
              <a:gs pos="100000">
                <a:schemeClr val="bg1"/>
              </a:gs>
            </a:gsLst>
            <a:lin ang="5400000" scaled="0"/>
          </a:gra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lIns="90000" tIns="46800" rIns="90000" bIns="46800"/>
          <a:lstStyle/>
          <a:p>
            <a:pPr algn="ctr">
              <a:defRPr/>
            </a:pPr>
            <a:endParaRPr lang="ja-JP" altLang="en-US" dirty="0"/>
          </a:p>
        </p:txBody>
      </p:sp>
      <p:cxnSp>
        <p:nvCxnSpPr>
          <p:cNvPr id="51" name="直線コネクタ 50"/>
          <p:cNvCxnSpPr/>
          <p:nvPr/>
        </p:nvCxnSpPr>
        <p:spPr bwMode="auto">
          <a:xfrm flipV="1">
            <a:off x="6948810" y="5662190"/>
            <a:ext cx="792162" cy="142875"/>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sp>
        <p:nvSpPr>
          <p:cNvPr id="4" name="円/楕円 3"/>
          <p:cNvSpPr/>
          <p:nvPr/>
        </p:nvSpPr>
        <p:spPr bwMode="auto">
          <a:xfrm>
            <a:off x="7164849" y="3460903"/>
            <a:ext cx="213536" cy="205490"/>
          </a:xfrm>
          <a:prstGeom prst="ellipse">
            <a:avLst/>
          </a:prstGeom>
          <a:solidFill>
            <a:srgbClr val="008000"/>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 name="円/楕円 15"/>
          <p:cNvSpPr/>
          <p:nvPr/>
        </p:nvSpPr>
        <p:spPr bwMode="auto">
          <a:xfrm>
            <a:off x="7523983" y="4362399"/>
            <a:ext cx="213536" cy="205490"/>
          </a:xfrm>
          <a:prstGeom prst="ellipse">
            <a:avLst/>
          </a:prstGeom>
          <a:solidFill>
            <a:srgbClr val="008000"/>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nvGrpSpPr>
          <p:cNvPr id="712711" name="グループ化 712710"/>
          <p:cNvGrpSpPr/>
          <p:nvPr/>
        </p:nvGrpSpPr>
        <p:grpSpPr>
          <a:xfrm>
            <a:off x="6876024" y="3332084"/>
            <a:ext cx="1514056" cy="1227230"/>
            <a:chOff x="6731760" y="3640045"/>
            <a:chExt cx="1514056" cy="1227230"/>
          </a:xfrm>
        </p:grpSpPr>
        <p:sp>
          <p:nvSpPr>
            <p:cNvPr id="17" name="円/楕円 16"/>
            <p:cNvSpPr/>
            <p:nvPr/>
          </p:nvSpPr>
          <p:spPr bwMode="auto">
            <a:xfrm>
              <a:off x="6731760" y="4153310"/>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 name="円/楕円 17"/>
            <p:cNvSpPr/>
            <p:nvPr/>
          </p:nvSpPr>
          <p:spPr bwMode="auto">
            <a:xfrm>
              <a:off x="6972321" y="4703083"/>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 name="円/楕円 18"/>
            <p:cNvSpPr/>
            <p:nvPr/>
          </p:nvSpPr>
          <p:spPr bwMode="auto">
            <a:xfrm>
              <a:off x="7365868" y="4144865"/>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 name="円/楕円 19"/>
            <p:cNvSpPr/>
            <p:nvPr/>
          </p:nvSpPr>
          <p:spPr bwMode="auto">
            <a:xfrm>
              <a:off x="8102113" y="4436116"/>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 name="円/楕円 20"/>
            <p:cNvSpPr/>
            <p:nvPr/>
          </p:nvSpPr>
          <p:spPr bwMode="auto">
            <a:xfrm>
              <a:off x="7648462" y="3640045"/>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 name="円/楕円 21"/>
            <p:cNvSpPr/>
            <p:nvPr/>
          </p:nvSpPr>
          <p:spPr bwMode="auto">
            <a:xfrm>
              <a:off x="7988902" y="4075931"/>
              <a:ext cx="143703" cy="164192"/>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6" name="直線コネクタ 5"/>
            <p:cNvCxnSpPr>
              <a:stCxn id="4" idx="6"/>
              <a:endCxn id="21" idx="2"/>
            </p:cNvCxnSpPr>
            <p:nvPr/>
          </p:nvCxnSpPr>
          <p:spPr bwMode="auto">
            <a:xfrm flipV="1">
              <a:off x="7234121" y="3722141"/>
              <a:ext cx="414341" cy="149468"/>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26" name="直線コネクタ 25"/>
            <p:cNvCxnSpPr>
              <a:stCxn id="18" idx="6"/>
              <a:endCxn id="16" idx="2"/>
            </p:cNvCxnSpPr>
            <p:nvPr/>
          </p:nvCxnSpPr>
          <p:spPr bwMode="auto">
            <a:xfrm flipV="1">
              <a:off x="7116024" y="4773105"/>
              <a:ext cx="263695" cy="12074"/>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28" name="直線コネクタ 27"/>
            <p:cNvCxnSpPr>
              <a:stCxn id="19" idx="5"/>
            </p:cNvCxnSpPr>
            <p:nvPr/>
          </p:nvCxnSpPr>
          <p:spPr bwMode="auto">
            <a:xfrm flipH="1">
              <a:off x="7458423" y="4285012"/>
              <a:ext cx="30103" cy="372261"/>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29" name="直線コネクタ 28"/>
            <p:cNvCxnSpPr>
              <a:stCxn id="21" idx="4"/>
              <a:endCxn id="16" idx="7"/>
            </p:cNvCxnSpPr>
            <p:nvPr/>
          </p:nvCxnSpPr>
          <p:spPr bwMode="auto">
            <a:xfrm flipH="1">
              <a:off x="7561983" y="3804237"/>
              <a:ext cx="158331" cy="896216"/>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33" name="直線コネクタ 32"/>
            <p:cNvCxnSpPr>
              <a:stCxn id="16" idx="6"/>
              <a:endCxn id="20" idx="3"/>
            </p:cNvCxnSpPr>
            <p:nvPr/>
          </p:nvCxnSpPr>
          <p:spPr bwMode="auto">
            <a:xfrm flipV="1">
              <a:off x="7593255" y="4576263"/>
              <a:ext cx="529903" cy="196842"/>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37" name="直線コネクタ 36"/>
            <p:cNvCxnSpPr>
              <a:stCxn id="4" idx="5"/>
              <a:endCxn id="20" idx="1"/>
            </p:cNvCxnSpPr>
            <p:nvPr/>
          </p:nvCxnSpPr>
          <p:spPr bwMode="auto">
            <a:xfrm>
              <a:off x="7202849" y="3944261"/>
              <a:ext cx="920309" cy="515900"/>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38" name="直線コネクタ 37"/>
            <p:cNvCxnSpPr>
              <a:stCxn id="16" idx="7"/>
              <a:endCxn id="22" idx="3"/>
            </p:cNvCxnSpPr>
            <p:nvPr/>
          </p:nvCxnSpPr>
          <p:spPr bwMode="auto">
            <a:xfrm flipV="1">
              <a:off x="7561983" y="4216078"/>
              <a:ext cx="447964" cy="484375"/>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39" name="直線コネクタ 38"/>
            <p:cNvCxnSpPr>
              <a:stCxn id="4" idx="6"/>
              <a:endCxn id="22" idx="1"/>
            </p:cNvCxnSpPr>
            <p:nvPr/>
          </p:nvCxnSpPr>
          <p:spPr bwMode="auto">
            <a:xfrm>
              <a:off x="7234121" y="3871609"/>
              <a:ext cx="775826" cy="228367"/>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50" name="直線コネクタ 49"/>
            <p:cNvCxnSpPr>
              <a:stCxn id="4" idx="4"/>
              <a:endCxn id="18" idx="0"/>
            </p:cNvCxnSpPr>
            <p:nvPr/>
          </p:nvCxnSpPr>
          <p:spPr bwMode="auto">
            <a:xfrm flipH="1">
              <a:off x="7044173" y="3974354"/>
              <a:ext cx="83180" cy="728729"/>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52" name="直線コネクタ 51"/>
            <p:cNvCxnSpPr>
              <a:stCxn id="17" idx="5"/>
              <a:endCxn id="16" idx="1"/>
            </p:cNvCxnSpPr>
            <p:nvPr/>
          </p:nvCxnSpPr>
          <p:spPr bwMode="auto">
            <a:xfrm>
              <a:off x="6854418" y="4293457"/>
              <a:ext cx="556573" cy="406996"/>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54" name="直線コネクタ 53"/>
            <p:cNvCxnSpPr>
              <a:stCxn id="17" idx="7"/>
              <a:endCxn id="4" idx="3"/>
            </p:cNvCxnSpPr>
            <p:nvPr/>
          </p:nvCxnSpPr>
          <p:spPr bwMode="auto">
            <a:xfrm flipV="1">
              <a:off x="6854418" y="3944261"/>
              <a:ext cx="197439" cy="233094"/>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55" name="直線コネクタ 54"/>
            <p:cNvCxnSpPr>
              <a:stCxn id="4" idx="5"/>
              <a:endCxn id="19" idx="1"/>
            </p:cNvCxnSpPr>
            <p:nvPr/>
          </p:nvCxnSpPr>
          <p:spPr bwMode="auto">
            <a:xfrm>
              <a:off x="7202849" y="3944261"/>
              <a:ext cx="184064" cy="224649"/>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grpSp>
      <p:sp>
        <p:nvSpPr>
          <p:cNvPr id="73" name="円/楕円 72"/>
          <p:cNvSpPr/>
          <p:nvPr/>
        </p:nvSpPr>
        <p:spPr bwMode="auto">
          <a:xfrm>
            <a:off x="6922072" y="5719860"/>
            <a:ext cx="133894" cy="144463"/>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 name="円/楕円 73"/>
          <p:cNvSpPr/>
          <p:nvPr/>
        </p:nvSpPr>
        <p:spPr bwMode="auto">
          <a:xfrm>
            <a:off x="7717911" y="5559400"/>
            <a:ext cx="133894" cy="144463"/>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nvGrpSpPr>
          <p:cNvPr id="712730" name="グループ化 712729"/>
          <p:cNvGrpSpPr/>
          <p:nvPr/>
        </p:nvGrpSpPr>
        <p:grpSpPr>
          <a:xfrm>
            <a:off x="6989019" y="5215309"/>
            <a:ext cx="1153262" cy="950714"/>
            <a:chOff x="6772797" y="5503069"/>
            <a:chExt cx="1153262" cy="950714"/>
          </a:xfrm>
        </p:grpSpPr>
        <p:cxnSp>
          <p:nvCxnSpPr>
            <p:cNvPr id="30" name="直線コネクタ 29"/>
            <p:cNvCxnSpPr>
              <a:stCxn id="712712" idx="6"/>
              <a:endCxn id="74" idx="1"/>
            </p:cNvCxnSpPr>
            <p:nvPr/>
          </p:nvCxnSpPr>
          <p:spPr bwMode="auto">
            <a:xfrm>
              <a:off x="7175524" y="5575301"/>
              <a:ext cx="345773" cy="351132"/>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712712" name="円/楕円 712711"/>
            <p:cNvSpPr/>
            <p:nvPr/>
          </p:nvSpPr>
          <p:spPr bwMode="auto">
            <a:xfrm>
              <a:off x="7041630" y="5503069"/>
              <a:ext cx="133894" cy="144463"/>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78" name="直線コネクタ 77"/>
            <p:cNvCxnSpPr>
              <a:stCxn id="712712" idx="3"/>
              <a:endCxn id="73" idx="0"/>
            </p:cNvCxnSpPr>
            <p:nvPr/>
          </p:nvCxnSpPr>
          <p:spPr bwMode="auto">
            <a:xfrm flipH="1">
              <a:off x="6772797" y="5626376"/>
              <a:ext cx="288441" cy="439361"/>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82" name="直線コネクタ 81"/>
            <p:cNvCxnSpPr>
              <a:stCxn id="73" idx="4"/>
              <a:endCxn id="84" idx="2"/>
            </p:cNvCxnSpPr>
            <p:nvPr/>
          </p:nvCxnSpPr>
          <p:spPr bwMode="auto">
            <a:xfrm>
              <a:off x="6772797" y="6210200"/>
              <a:ext cx="1019368" cy="171352"/>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cxnSp>
          <p:nvCxnSpPr>
            <p:cNvPr id="83" name="直線コネクタ 82"/>
            <p:cNvCxnSpPr>
              <a:stCxn id="74" idx="5"/>
              <a:endCxn id="84" idx="0"/>
            </p:cNvCxnSpPr>
            <p:nvPr/>
          </p:nvCxnSpPr>
          <p:spPr bwMode="auto">
            <a:xfrm>
              <a:off x="7615975" y="6028584"/>
              <a:ext cx="243137" cy="280736"/>
            </a:xfrm>
            <a:prstGeom prst="line">
              <a:avLst/>
            </a:prstGeom>
            <a:solidFill>
              <a:schemeClr val="bg1"/>
            </a:solidFill>
            <a:ln w="19050"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p:spPr>
        </p:cxnSp>
        <p:sp>
          <p:nvSpPr>
            <p:cNvPr id="84" name="円/楕円 83"/>
            <p:cNvSpPr/>
            <p:nvPr/>
          </p:nvSpPr>
          <p:spPr bwMode="auto">
            <a:xfrm>
              <a:off x="7792165" y="6309320"/>
              <a:ext cx="133894" cy="144463"/>
            </a:xfrm>
            <a:prstGeom prst="ellipse">
              <a:avLst/>
            </a:prstGeom>
            <a:solidFill>
              <a:srgbClr val="CCFFCC"/>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cxnSp>
        <p:nvCxnSpPr>
          <p:cNvPr id="98" name="直線コネクタ 97"/>
          <p:cNvCxnSpPr/>
          <p:nvPr/>
        </p:nvCxnSpPr>
        <p:spPr bwMode="auto">
          <a:xfrm flipH="1" flipV="1">
            <a:off x="8420489" y="5529238"/>
            <a:ext cx="92723" cy="461962"/>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00" name="直線コネクタ 99"/>
          <p:cNvCxnSpPr/>
          <p:nvPr/>
        </p:nvCxnSpPr>
        <p:spPr bwMode="auto">
          <a:xfrm flipV="1">
            <a:off x="6176934" y="5451726"/>
            <a:ext cx="129116" cy="412597"/>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02" name="直線コネクタ 101"/>
          <p:cNvCxnSpPr/>
          <p:nvPr/>
        </p:nvCxnSpPr>
        <p:spPr bwMode="auto">
          <a:xfrm>
            <a:off x="6473045" y="5760219"/>
            <a:ext cx="205269" cy="261341"/>
          </a:xfrm>
          <a:prstGeom prst="line">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spTree>
    <p:extLst>
      <p:ext uri="{BB962C8B-B14F-4D97-AF65-F5344CB8AC3E}">
        <p14:creationId xmlns:p14="http://schemas.microsoft.com/office/powerpoint/2010/main" val="66610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12711"/>
                                        </p:tgtEl>
                                        <p:attrNameLst>
                                          <p:attrName>style.visibility</p:attrName>
                                        </p:attrNameLst>
                                      </p:cBhvr>
                                      <p:to>
                                        <p:strVal val="visible"/>
                                      </p:to>
                                    </p:set>
                                    <p:animEffect transition="in" filter="randombar(horizontal)">
                                      <p:cBhvr>
                                        <p:cTn id="15" dur="500"/>
                                        <p:tgtEl>
                                          <p:spTgt spid="7127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12730"/>
                                        </p:tgtEl>
                                        <p:attrNameLst>
                                          <p:attrName>style.visibility</p:attrName>
                                        </p:attrNameLst>
                                      </p:cBhvr>
                                      <p:to>
                                        <p:strVal val="visible"/>
                                      </p:to>
                                    </p:set>
                                    <p:animEffect transition="in" filter="randombar(horizontal)">
                                      <p:cBhvr>
                                        <p:cTn id="20" dur="500"/>
                                        <p:tgtEl>
                                          <p:spTgt spid="7127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270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smtClean="0">
                <a:solidFill>
                  <a:schemeClr val="bg1"/>
                </a:solidFill>
                <a:effectLst>
                  <a:outerShdw blurRad="38100" dist="38100" dir="2700000" algn="tl">
                    <a:srgbClr val="000000"/>
                  </a:outerShdw>
                </a:effectLst>
              </a:rPr>
              <a:t>データ研磨の威力</a:t>
            </a:r>
            <a:endParaRPr lang="ja-JP" altLang="en-US" sz="4000" dirty="0">
              <a:solidFill>
                <a:schemeClr val="bg1"/>
              </a:solidFill>
              <a:effectLst>
                <a:outerShdw blurRad="38100" dist="38100" dir="2700000" algn="tl">
                  <a:srgbClr val="000000"/>
                </a:outerShdw>
              </a:effectLst>
            </a:endParaRPr>
          </a:p>
        </p:txBody>
      </p:sp>
      <p:sp>
        <p:nvSpPr>
          <p:cNvPr id="499715" name="Rectangle 3"/>
          <p:cNvSpPr>
            <a:spLocks noGrp="1" noChangeArrowheads="1"/>
          </p:cNvSpPr>
          <p:nvPr>
            <p:ph type="subTitle" idx="1"/>
          </p:nvPr>
        </p:nvSpPr>
        <p:spPr>
          <a:xfrm>
            <a:off x="287524" y="960577"/>
            <a:ext cx="8676964" cy="5472112"/>
          </a:xfrm>
        </p:spPr>
        <p:txBody>
          <a:bodyPr/>
          <a:lstStyle/>
          <a:p>
            <a:pPr algn="l">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a:t>
            </a:r>
            <a:r>
              <a:rPr lang="ja-JP" altLang="en-US" sz="2800" u="sng" dirty="0" smtClean="0">
                <a:solidFill>
                  <a:srgbClr val="FF0000"/>
                </a:solidFill>
              </a:rPr>
              <a:t>帝国データバンク様</a:t>
            </a:r>
            <a:r>
              <a:rPr lang="ja-JP" altLang="en-US" sz="2800" dirty="0" smtClean="0"/>
              <a:t>、企業間取引データ</a:t>
            </a:r>
            <a:endParaRPr lang="en-US" altLang="ja-JP" sz="2800" dirty="0" smtClean="0"/>
          </a:p>
          <a:p>
            <a:pPr algn="l">
              <a:defRPr/>
            </a:pPr>
            <a:r>
              <a:rPr lang="ja-JP" altLang="en-US" sz="2800" dirty="0"/>
              <a:t>　</a:t>
            </a:r>
            <a:r>
              <a:rPr lang="ja-JP" altLang="en-US" sz="2800" dirty="0" smtClean="0"/>
              <a:t>点：</a:t>
            </a:r>
            <a:r>
              <a:rPr lang="ja-JP" altLang="en-US" sz="2800" dirty="0" smtClean="0">
                <a:solidFill>
                  <a:srgbClr val="C00000"/>
                </a:solidFill>
              </a:rPr>
              <a:t>企業</a:t>
            </a:r>
            <a:r>
              <a:rPr lang="ja-JP" altLang="en-US" sz="2800" dirty="0" smtClean="0"/>
              <a:t>、線</a:t>
            </a:r>
            <a:r>
              <a:rPr lang="ja-JP" altLang="en-US" sz="2800" dirty="0"/>
              <a:t>：</a:t>
            </a:r>
            <a:r>
              <a:rPr lang="ja-JP" altLang="en-US" sz="2800" dirty="0" smtClean="0">
                <a:solidFill>
                  <a:srgbClr val="C00000"/>
                </a:solidFill>
              </a:rPr>
              <a:t>取引ある</a:t>
            </a:r>
            <a:r>
              <a:rPr lang="ja-JP" altLang="en-US" sz="2800" dirty="0" smtClean="0"/>
              <a:t>、似てる：</a:t>
            </a:r>
            <a:r>
              <a:rPr lang="ja-JP" altLang="en-US" sz="2800" dirty="0" smtClean="0">
                <a:solidFill>
                  <a:srgbClr val="C00000"/>
                </a:solidFill>
              </a:rPr>
              <a:t>共通友達 </a:t>
            </a:r>
            <a:r>
              <a:rPr lang="en-US" altLang="ja-JP" sz="2800" dirty="0" smtClean="0">
                <a:solidFill>
                  <a:srgbClr val="C00000"/>
                </a:solidFill>
              </a:rPr>
              <a:t>PMI</a:t>
            </a:r>
            <a:r>
              <a:rPr lang="ja-JP" altLang="en-US" sz="2800" dirty="0" smtClean="0">
                <a:solidFill>
                  <a:srgbClr val="C00000"/>
                </a:solidFill>
              </a:rPr>
              <a:t> ≧</a:t>
            </a:r>
            <a:r>
              <a:rPr lang="en-US" altLang="ja-JP" sz="2800" dirty="0" smtClean="0">
                <a:solidFill>
                  <a:srgbClr val="C00000"/>
                </a:solidFill>
              </a:rPr>
              <a:t>0.6</a:t>
            </a:r>
          </a:p>
          <a:p>
            <a:pPr algn="l">
              <a:defRPr/>
            </a:pPr>
            <a:endParaRPr lang="en-US" altLang="ja-JP" sz="2800" dirty="0" smtClean="0"/>
          </a:p>
          <a:p>
            <a:pPr algn="l">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a:defRPr/>
            </a:pPr>
            <a:endPar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a:defRPr/>
            </a:pPr>
            <a:endParaRPr lang="en-US" altLang="ja-JP" sz="40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ぐちゃぐちゃ </a:t>
            </a:r>
            <a:r>
              <a:rPr lang="en-US" altLang="ja-JP" sz="2800" dirty="0" smtClean="0">
                <a:sym typeface="Wingdings" panose="05000000000000000000" pitchFamily="2" charset="2"/>
              </a:rPr>
              <a:t>  </a:t>
            </a:r>
            <a:r>
              <a:rPr lang="ja-JP" altLang="en-US" sz="2800" dirty="0" smtClean="0"/>
              <a:t>「かたまり」が見える！</a:t>
            </a:r>
            <a:endParaRPr lang="en-US" altLang="ja-JP" sz="2800" dirty="0" smtClean="0"/>
          </a:p>
          <a:p>
            <a:pPr algn="l">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モバイル位置情報、購買履歴などが得意</a:t>
            </a:r>
            <a:endParaRPr lang="en-US" altLang="ja-JP" sz="2800" dirty="0" smtClean="0"/>
          </a:p>
          <a:p>
            <a:pPr algn="l">
              <a:defRPr/>
            </a:pPr>
            <a:endParaRPr lang="ja-JP" altLang="en-US" sz="2800" dirty="0"/>
          </a:p>
        </p:txBody>
      </p:sp>
      <p:pic>
        <p:nvPicPr>
          <p:cNvPr id="4" name="図 3"/>
          <p:cNvPicPr>
            <a:picLocks noChangeAspect="1"/>
          </p:cNvPicPr>
          <p:nvPr/>
        </p:nvPicPr>
        <p:blipFill>
          <a:blip r:embed="rId2" cstate="print"/>
          <a:stretch>
            <a:fillRect/>
          </a:stretch>
        </p:blipFill>
        <p:spPr>
          <a:xfrm>
            <a:off x="755576" y="2348880"/>
            <a:ext cx="2808312"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3" cstate="print"/>
          <a:stretch>
            <a:fillRect/>
          </a:stretch>
        </p:blipFill>
        <p:spPr>
          <a:xfrm>
            <a:off x="5724128" y="2276872"/>
            <a:ext cx="2736304" cy="2723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矢印 5"/>
          <p:cNvSpPr/>
          <p:nvPr/>
        </p:nvSpPr>
        <p:spPr>
          <a:xfrm>
            <a:off x="3923928" y="3140968"/>
            <a:ext cx="1181805" cy="899997"/>
          </a:xfrm>
          <a:prstGeom prst="rightArrow">
            <a:avLst>
              <a:gd name="adj1" fmla="val 6346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971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9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計算</a:t>
            </a:r>
            <a:r>
              <a:rPr lang="ja-JP" altLang="en-US" sz="4000" dirty="0" smtClean="0">
                <a:solidFill>
                  <a:schemeClr val="bg1"/>
                </a:solidFill>
                <a:effectLst>
                  <a:outerShdw blurRad="38100" dist="38100" dir="2700000" algn="tl">
                    <a:srgbClr val="000000"/>
                  </a:outerShdw>
                </a:effectLst>
              </a:rPr>
              <a:t>コスト</a:t>
            </a:r>
          </a:p>
        </p:txBody>
      </p:sp>
      <p:sp>
        <p:nvSpPr>
          <p:cNvPr id="712707" name="Rectangle 3"/>
          <p:cNvSpPr>
            <a:spLocks noGrp="1" noChangeArrowheads="1"/>
          </p:cNvSpPr>
          <p:nvPr>
            <p:ph type="subTitle" idx="1"/>
          </p:nvPr>
        </p:nvSpPr>
        <p:spPr>
          <a:xfrm>
            <a:off x="287337" y="1108574"/>
            <a:ext cx="8856663"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研磨するには </a:t>
            </a:r>
            <a:r>
              <a:rPr lang="ja-JP" altLang="en-US" sz="2800" b="1" dirty="0" smtClean="0">
                <a:solidFill>
                  <a:srgbClr val="FF0000"/>
                </a:solidFill>
                <a:sym typeface="Wingdings" pitchFamily="2" charset="2"/>
              </a:rPr>
              <a:t>「共通のお友達数」 </a:t>
            </a:r>
            <a:r>
              <a:rPr lang="ja-JP" altLang="en-US" sz="2800" dirty="0" smtClean="0">
                <a:sym typeface="Wingdings" pitchFamily="2" charset="2"/>
              </a:rPr>
              <a:t>の計算が必要</a:t>
            </a:r>
            <a:endParaRPr lang="en-US" altLang="ja-JP" sz="2800" dirty="0" smtClean="0">
              <a:sym typeface="Wingdings" pitchFamily="2" charset="2"/>
            </a:endParaRPr>
          </a:p>
          <a:p>
            <a:pPr algn="l" eaLnBrk="1" hangingPunct="1">
              <a:defRPr/>
            </a:pPr>
            <a:endParaRPr lang="en-US" altLang="ja-JP" sz="2800" b="1" dirty="0" smtClean="0">
              <a:solidFill>
                <a:srgbClr val="92D050"/>
              </a:solidFill>
              <a:effectLst>
                <a:outerShdw blurRad="38100" dist="38100" dir="2700000" algn="tl">
                  <a:srgbClr val="C0C0C0"/>
                </a:outerShdw>
              </a:effectLst>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 </a:t>
            </a:r>
            <a:r>
              <a:rPr lang="ja-JP" altLang="en-US" sz="2800" b="1" dirty="0" smtClean="0">
                <a:solidFill>
                  <a:srgbClr val="FF0000"/>
                </a:solidFill>
                <a:sym typeface="Wingdings" pitchFamily="2" charset="2"/>
              </a:rPr>
              <a:t>「データ数の</a:t>
            </a:r>
            <a:r>
              <a:rPr lang="ja-JP" altLang="en-US" sz="2800" b="1" dirty="0">
                <a:solidFill>
                  <a:srgbClr val="FF0000"/>
                </a:solidFill>
                <a:sym typeface="Wingdings" pitchFamily="2" charset="2"/>
              </a:rPr>
              <a:t>２</a:t>
            </a:r>
            <a:r>
              <a:rPr lang="ja-JP" altLang="en-US" sz="2800" b="1" dirty="0" smtClean="0">
                <a:solidFill>
                  <a:srgbClr val="FF0000"/>
                </a:solidFill>
                <a:sym typeface="Wingdings" pitchFamily="2" charset="2"/>
              </a:rPr>
              <a:t>乗」 </a:t>
            </a:r>
            <a:r>
              <a:rPr lang="ja-JP" altLang="en-US" sz="2800" dirty="0" smtClean="0">
                <a:sym typeface="Wingdings" pitchFamily="2" charset="2"/>
              </a:rPr>
              <a:t>回の比較</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en-US" altLang="ja-JP" sz="2800" b="1" dirty="0">
                <a:solidFill>
                  <a:srgbClr val="FF0000"/>
                </a:solidFill>
                <a:effectLst>
                  <a:outerShdw blurRad="38100" dist="38100" dir="2700000" algn="tl">
                    <a:srgbClr val="C0C0C0"/>
                  </a:outerShdw>
                </a:effectLst>
                <a:sym typeface="Wingdings" pitchFamily="2" charset="2"/>
              </a:rPr>
              <a:t> </a:t>
            </a:r>
            <a:r>
              <a:rPr lang="en-US" altLang="ja-JP" sz="2800" dirty="0" smtClean="0">
                <a:sym typeface="Wingdings" pitchFamily="2" charset="2"/>
              </a:rPr>
              <a:t>100</a:t>
            </a:r>
            <a:r>
              <a:rPr lang="ja-JP" altLang="en-US" sz="2800" dirty="0" smtClean="0">
                <a:sym typeface="Wingdings" pitchFamily="2" charset="2"/>
              </a:rPr>
              <a:t>万項目なら１兆回！　</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でも、ほとんどのペアは</a:t>
            </a:r>
            <a:r>
              <a:rPr lang="ja-JP" altLang="en-US" sz="2800" b="1" dirty="0" smtClean="0">
                <a:solidFill>
                  <a:srgbClr val="FF0000"/>
                </a:solidFill>
                <a:sym typeface="Wingdings" pitchFamily="2" charset="2"/>
              </a:rPr>
              <a:t>共通のお友達 ０</a:t>
            </a:r>
            <a:r>
              <a:rPr lang="ja-JP" altLang="en-US" sz="2800" dirty="0" smtClean="0">
                <a:sym typeface="Wingdings" pitchFamily="2" charset="2"/>
              </a:rPr>
              <a:t>！</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
        <p:nvSpPr>
          <p:cNvPr id="13" name="Text Box 7"/>
          <p:cNvSpPr txBox="1">
            <a:spLocks noChangeArrowheads="1"/>
          </p:cNvSpPr>
          <p:nvPr/>
        </p:nvSpPr>
        <p:spPr bwMode="auto">
          <a:xfrm>
            <a:off x="935596" y="5157192"/>
            <a:ext cx="7272808" cy="1079399"/>
          </a:xfrm>
          <a:prstGeom prst="rect">
            <a:avLst/>
          </a:prstGeom>
          <a:solidFill>
            <a:schemeClr val="bg1"/>
          </a:solidFill>
          <a:ln w="31750">
            <a:solidFill>
              <a:srgbClr val="FF0000"/>
            </a:solidFill>
            <a:miter lim="800000"/>
            <a:headEnd/>
            <a:tailEnd/>
          </a:ln>
          <a:effectLst>
            <a:outerShdw dist="35921" dir="2700000" algn="ctr" rotWithShape="0">
              <a:schemeClr val="bg2">
                <a:alpha val="50000"/>
              </a:schemeClr>
            </a:outerShdw>
          </a:effectLst>
        </p:spPr>
        <p:txBody>
          <a:bodyPr wrap="square" lIns="90000" tIns="46800" rIns="90000" bIns="46800">
            <a:spAutoFit/>
          </a:bodyPr>
          <a:lstStyle/>
          <a:p>
            <a:pPr algn="ctr">
              <a:defRPr/>
            </a:pPr>
            <a:r>
              <a:rPr lang="ja-JP" altLang="en-US" sz="3200" dirty="0" smtClean="0">
                <a:solidFill>
                  <a:schemeClr val="tx1"/>
                </a:solidFill>
                <a:latin typeface="+mn-ea"/>
                <a:ea typeface="+mn-ea"/>
              </a:rPr>
              <a:t>共通の友達がいるペアだけを比較する</a:t>
            </a:r>
            <a:endParaRPr lang="en-US" altLang="ja-JP" sz="3200" dirty="0" smtClean="0">
              <a:solidFill>
                <a:schemeClr val="tx1"/>
              </a:solidFill>
              <a:latin typeface="+mn-ea"/>
              <a:ea typeface="+mn-ea"/>
            </a:endParaRPr>
          </a:p>
          <a:p>
            <a:pPr algn="ctr">
              <a:defRPr/>
            </a:pPr>
            <a:r>
              <a:rPr lang="ja-JP" altLang="en-US" sz="3200" dirty="0" smtClean="0">
                <a:solidFill>
                  <a:schemeClr val="tx1"/>
                </a:solidFill>
                <a:latin typeface="+mn-ea"/>
                <a:ea typeface="+mn-ea"/>
              </a:rPr>
              <a:t>高速アルゴリズムを利用</a:t>
            </a:r>
            <a:endParaRPr lang="en-US" altLang="ja-JP" sz="3200" dirty="0" smtClean="0">
              <a:solidFill>
                <a:schemeClr val="tx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270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友達の友達</a:t>
            </a:r>
          </a:p>
        </p:txBody>
      </p:sp>
      <p:sp>
        <p:nvSpPr>
          <p:cNvPr id="712707" name="Rectangle 3"/>
          <p:cNvSpPr>
            <a:spLocks noGrp="1" noChangeArrowheads="1"/>
          </p:cNvSpPr>
          <p:nvPr>
            <p:ph type="subTitle" idx="1"/>
          </p:nvPr>
        </p:nvSpPr>
        <p:spPr>
          <a:xfrm>
            <a:off x="251520" y="1265800"/>
            <a:ext cx="8640960" cy="4103662"/>
          </a:xfrm>
        </p:spPr>
        <p:txBody>
          <a:bodyPr tIns="0"/>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b="1" dirty="0" smtClean="0">
                <a:solidFill>
                  <a:srgbClr val="0000FF"/>
                </a:solidFill>
                <a:sym typeface="Wingdings" pitchFamily="2" charset="2"/>
              </a:rPr>
              <a:t>「</a:t>
            </a:r>
            <a:r>
              <a:rPr lang="en-US" altLang="ja-JP" sz="2800" b="1" dirty="0" smtClean="0">
                <a:solidFill>
                  <a:srgbClr val="0000FF"/>
                </a:solidFill>
                <a:sym typeface="Wingdings" pitchFamily="2" charset="2"/>
              </a:rPr>
              <a:t>v</a:t>
            </a:r>
            <a:r>
              <a:rPr lang="ja-JP" altLang="en-US" sz="2800" b="1" dirty="0" smtClean="0">
                <a:solidFill>
                  <a:srgbClr val="0000FF"/>
                </a:solidFill>
                <a:sym typeface="Wingdings" pitchFamily="2" charset="2"/>
              </a:rPr>
              <a:t>」</a:t>
            </a:r>
            <a:r>
              <a:rPr lang="ja-JP" altLang="en-US" sz="2800" dirty="0" err="1" smtClean="0">
                <a:sym typeface="Wingdings" pitchFamily="2" charset="2"/>
              </a:rPr>
              <a:t>さんと</a:t>
            </a:r>
            <a:r>
              <a:rPr lang="ja-JP" altLang="en-US" sz="2800" b="1" dirty="0" smtClean="0">
                <a:solidFill>
                  <a:srgbClr val="0000FF"/>
                </a:solidFill>
                <a:sym typeface="Wingdings" pitchFamily="2" charset="2"/>
              </a:rPr>
              <a:t>友達</a:t>
            </a:r>
            <a:r>
              <a:rPr lang="ja-JP" altLang="en-US" sz="2800" dirty="0" smtClean="0">
                <a:sym typeface="Wingdings" pitchFamily="2" charset="2"/>
              </a:rPr>
              <a:t>を共有している </a:t>
            </a:r>
            <a:r>
              <a:rPr lang="en-US" altLang="ja-JP" sz="2800" b="1" dirty="0">
                <a:solidFill>
                  <a:srgbClr val="FF0000"/>
                </a:solidFill>
                <a:effectLst>
                  <a:outerShdw blurRad="38100" dist="38100" dir="2700000" algn="tl">
                    <a:srgbClr val="C0C0C0"/>
                  </a:outerShdw>
                </a:effectLst>
                <a:sym typeface="Wingdings" pitchFamily="2" charset="2"/>
              </a:rPr>
              <a:t></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b="1" dirty="0" smtClean="0">
                <a:solidFill>
                  <a:srgbClr val="0000FF"/>
                </a:solidFill>
                <a:sym typeface="Wingdings" pitchFamily="2" charset="2"/>
              </a:rPr>
              <a:t>「</a:t>
            </a:r>
            <a:r>
              <a:rPr lang="en-US" altLang="ja-JP" sz="2800" b="1" dirty="0">
                <a:solidFill>
                  <a:srgbClr val="0000FF"/>
                </a:solidFill>
                <a:sym typeface="Wingdings" pitchFamily="2" charset="2"/>
              </a:rPr>
              <a:t>v</a:t>
            </a:r>
            <a:r>
              <a:rPr lang="ja-JP" altLang="en-US" sz="2800" b="1" dirty="0" smtClean="0">
                <a:solidFill>
                  <a:srgbClr val="0000FF"/>
                </a:solidFill>
                <a:sym typeface="Wingdings" pitchFamily="2" charset="2"/>
              </a:rPr>
              <a:t>」</a:t>
            </a:r>
            <a:r>
              <a:rPr lang="ja-JP" altLang="en-US" sz="2800" dirty="0" smtClean="0">
                <a:sym typeface="Wingdings" pitchFamily="2" charset="2"/>
              </a:rPr>
              <a:t>の</a:t>
            </a:r>
            <a:r>
              <a:rPr lang="ja-JP" altLang="en-US" b="1" u="sng" dirty="0" smtClean="0">
                <a:solidFill>
                  <a:srgbClr val="FF0000"/>
                </a:solidFill>
                <a:sym typeface="Wingdings" pitchFamily="2" charset="2"/>
              </a:rPr>
              <a:t>友達の友達</a:t>
            </a:r>
            <a:endParaRPr lang="en-US" altLang="ja-JP" u="sng" dirty="0" smtClean="0">
              <a:solidFill>
                <a:srgbClr val="FF0000"/>
              </a:solidFill>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b="1" dirty="0">
                <a:solidFill>
                  <a:srgbClr val="0000FF"/>
                </a:solidFill>
                <a:sym typeface="Wingdings" pitchFamily="2" charset="2"/>
              </a:rPr>
              <a:t>「</a:t>
            </a:r>
            <a:r>
              <a:rPr lang="en-US" altLang="ja-JP" sz="2800" b="1" dirty="0">
                <a:solidFill>
                  <a:srgbClr val="0000FF"/>
                </a:solidFill>
                <a:sym typeface="Wingdings" pitchFamily="2" charset="2"/>
              </a:rPr>
              <a:t>v</a:t>
            </a:r>
            <a:r>
              <a:rPr lang="ja-JP" altLang="en-US" sz="2800" b="1" dirty="0">
                <a:solidFill>
                  <a:srgbClr val="0000FF"/>
                </a:solidFill>
                <a:sym typeface="Wingdings" pitchFamily="2" charset="2"/>
              </a:rPr>
              <a:t>」</a:t>
            </a:r>
            <a:r>
              <a:rPr lang="ja-JP" altLang="en-US" sz="2800" dirty="0" smtClean="0">
                <a:sym typeface="Wingdings" pitchFamily="2" charset="2"/>
              </a:rPr>
              <a:t>さんは、友達の友達とだけ比べればいい</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en-US" altLang="ja-JP"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比較対象がものすごく少なくなる</a:t>
            </a:r>
            <a:endParaRPr lang="en-US" altLang="ja-JP" sz="2800" dirty="0" smtClean="0">
              <a:sym typeface="Wingdings" pitchFamily="2" charset="2"/>
            </a:endParaRPr>
          </a:p>
          <a:p>
            <a:pPr algn="l" eaLnBrk="1" hangingPunct="1">
              <a:defRPr/>
            </a:pPr>
            <a:r>
              <a:rPr lang="ja-JP" altLang="en-US" sz="2800" dirty="0" smtClean="0">
                <a:sym typeface="Wingdings" pitchFamily="2" charset="2"/>
              </a:rPr>
              <a:t>　（が</a:t>
            </a:r>
            <a:r>
              <a:rPr lang="en-US" altLang="ja-JP" sz="2800" dirty="0" smtClean="0">
                <a:sym typeface="Wingdings" pitchFamily="2" charset="2"/>
              </a:rPr>
              <a:t>100</a:t>
            </a:r>
            <a:r>
              <a:rPr lang="ja-JP" altLang="en-US" sz="2800" dirty="0" smtClean="0">
                <a:sym typeface="Wingdings" pitchFamily="2" charset="2"/>
              </a:rPr>
              <a:t>万点でも、友達の友達は</a:t>
            </a:r>
            <a:r>
              <a:rPr lang="en-US" altLang="ja-JP" sz="2800" dirty="0" smtClean="0">
                <a:sym typeface="Wingdings" pitchFamily="2" charset="2"/>
              </a:rPr>
              <a:t>100-1000</a:t>
            </a:r>
            <a:r>
              <a:rPr lang="ja-JP" altLang="en-US" sz="2800" dirty="0" smtClean="0">
                <a:sym typeface="Wingdings" pitchFamily="2" charset="2"/>
              </a:rPr>
              <a:t>人くらい）</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さらに、離散アルゴリズム技術で、</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「共通友達」のカウントを高速化</a:t>
            </a:r>
            <a:endParaRPr lang="en-US" altLang="ja-JP" sz="2800" dirty="0" smtClean="0">
              <a:sym typeface="Wingdings" pitchFamily="2" charset="2"/>
            </a:endParaRPr>
          </a:p>
          <a:p>
            <a:pPr algn="l" eaLnBrk="1" hangingPunct="1">
              <a:defRPr/>
            </a:pPr>
            <a:r>
              <a:rPr lang="ja-JP" altLang="en-US" sz="2800" dirty="0" smtClean="0">
                <a:sym typeface="Wingdings" pitchFamily="2" charset="2"/>
              </a:rPr>
              <a:t>　</a:t>
            </a:r>
            <a:endParaRPr lang="en-US" altLang="ja-JP" sz="2800" b="1" dirty="0" smtClean="0">
              <a:solidFill>
                <a:srgbClr val="92D050"/>
              </a:solidFill>
              <a:effectLst>
                <a:outerShdw blurRad="38100" dist="38100" dir="2700000" algn="tl">
                  <a:srgbClr val="C0C0C0"/>
                </a:outerShdw>
              </a:effectLst>
              <a:sym typeface="Wingdings" pitchFamily="2" charset="2"/>
            </a:endParaRPr>
          </a:p>
          <a:p>
            <a:pPr algn="l" eaLnBrk="1" hangingPunct="1">
              <a:defRPr/>
            </a:pPr>
            <a:endParaRPr lang="en-US" altLang="ja-JP" sz="2800" b="1" dirty="0" smtClean="0">
              <a:solidFill>
                <a:srgbClr val="92D050"/>
              </a:solidFill>
              <a:effectLst>
                <a:outerShdw blurRad="38100" dist="38100" dir="2700000" algn="tl">
                  <a:srgbClr val="C0C0C0"/>
                </a:outerShdw>
              </a:effectLst>
              <a:sym typeface="Wingdings" pitchFamily="2" charset="2"/>
            </a:endParaRPr>
          </a:p>
          <a:p>
            <a:pPr algn="l" eaLnBrk="1" hangingPunct="1">
              <a:defRPr/>
            </a:pPr>
            <a:endParaRPr lang="en-US" altLang="ja-JP" sz="2800" b="1" dirty="0" smtClean="0">
              <a:solidFill>
                <a:srgbClr val="92D050"/>
              </a:solidFill>
              <a:effectLst>
                <a:outerShdw blurRad="38100" dist="38100" dir="2700000" algn="tl">
                  <a:srgbClr val="C0C0C0"/>
                </a:outerShdw>
              </a:effectLst>
              <a:sym typeface="Wingdings" pitchFamily="2" charset="2"/>
            </a:endParaRPr>
          </a:p>
        </p:txBody>
      </p:sp>
      <p:sp>
        <p:nvSpPr>
          <p:cNvPr id="2" name="円/楕円 1"/>
          <p:cNvSpPr/>
          <p:nvPr/>
        </p:nvSpPr>
        <p:spPr bwMode="auto">
          <a:xfrm>
            <a:off x="8070565" y="5264794"/>
            <a:ext cx="360040" cy="441058"/>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pitchFamily="50" charset="-128"/>
              </a:rPr>
              <a:t>v</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endParaRPr>
          </a:p>
        </p:txBody>
      </p:sp>
      <p:sp>
        <p:nvSpPr>
          <p:cNvPr id="7" name="円/楕円 6"/>
          <p:cNvSpPr/>
          <p:nvPr/>
        </p:nvSpPr>
        <p:spPr bwMode="auto">
          <a:xfrm>
            <a:off x="7350485" y="4927466"/>
            <a:ext cx="288032" cy="432048"/>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2"/>
                </a:solidFill>
                <a:effectLst/>
                <a:latin typeface="Times New Roman" pitchFamily="18" charset="0"/>
                <a:ea typeface="ＭＳ Ｐゴシック" pitchFamily="50" charset="-128"/>
              </a:rPr>
              <a:t>u</a:t>
            </a: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endParaRPr>
          </a:p>
        </p:txBody>
      </p:sp>
      <p:sp>
        <p:nvSpPr>
          <p:cNvPr id="8" name="円/楕円 7"/>
          <p:cNvSpPr/>
          <p:nvPr/>
        </p:nvSpPr>
        <p:spPr bwMode="auto">
          <a:xfrm>
            <a:off x="6414381" y="4479293"/>
            <a:ext cx="288032" cy="288032"/>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 name="円/楕円 8"/>
          <p:cNvSpPr/>
          <p:nvPr/>
        </p:nvSpPr>
        <p:spPr bwMode="auto">
          <a:xfrm>
            <a:off x="6414381" y="5071482"/>
            <a:ext cx="288032" cy="288032"/>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円/楕円 9"/>
          <p:cNvSpPr/>
          <p:nvPr/>
        </p:nvSpPr>
        <p:spPr bwMode="auto">
          <a:xfrm>
            <a:off x="6414381" y="5663671"/>
            <a:ext cx="288032" cy="288032"/>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4" name="直線コネクタ 3"/>
          <p:cNvCxnSpPr>
            <a:stCxn id="2" idx="1"/>
            <a:endCxn id="7" idx="6"/>
          </p:cNvCxnSpPr>
          <p:nvPr/>
        </p:nvCxnSpPr>
        <p:spPr bwMode="auto">
          <a:xfrm flipH="1" flipV="1">
            <a:off x="7638517" y="5143490"/>
            <a:ext cx="484775" cy="185895"/>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4" name="直線コネクタ 13"/>
          <p:cNvCxnSpPr>
            <a:stCxn id="7" idx="1"/>
            <a:endCxn id="8" idx="5"/>
          </p:cNvCxnSpPr>
          <p:nvPr/>
        </p:nvCxnSpPr>
        <p:spPr bwMode="auto">
          <a:xfrm flipH="1" flipV="1">
            <a:off x="6660232" y="4725144"/>
            <a:ext cx="732434" cy="265594"/>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7" name="直線コネクタ 16"/>
          <p:cNvCxnSpPr>
            <a:stCxn id="7" idx="2"/>
            <a:endCxn id="9" idx="6"/>
          </p:cNvCxnSpPr>
          <p:nvPr/>
        </p:nvCxnSpPr>
        <p:spPr bwMode="auto">
          <a:xfrm flipH="1">
            <a:off x="6702413" y="5143490"/>
            <a:ext cx="648072" cy="72008"/>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20" name="直線コネクタ 19"/>
          <p:cNvCxnSpPr>
            <a:stCxn id="7" idx="3"/>
            <a:endCxn id="10" idx="7"/>
          </p:cNvCxnSpPr>
          <p:nvPr/>
        </p:nvCxnSpPr>
        <p:spPr bwMode="auto">
          <a:xfrm flipH="1">
            <a:off x="6660232" y="5296242"/>
            <a:ext cx="732434" cy="409610"/>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13" name="直線コネクタ 12"/>
          <p:cNvCxnSpPr>
            <a:stCxn id="2" idx="3"/>
            <a:endCxn id="16" idx="6"/>
          </p:cNvCxnSpPr>
          <p:nvPr/>
        </p:nvCxnSpPr>
        <p:spPr bwMode="auto">
          <a:xfrm flipH="1">
            <a:off x="7782533" y="5641261"/>
            <a:ext cx="340759" cy="371245"/>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sp>
        <p:nvSpPr>
          <p:cNvPr id="16" name="円/楕円 15"/>
          <p:cNvSpPr/>
          <p:nvPr/>
        </p:nvSpPr>
        <p:spPr bwMode="auto">
          <a:xfrm>
            <a:off x="7494501" y="5796482"/>
            <a:ext cx="288032" cy="432048"/>
          </a:xfrm>
          <a:prstGeom prst="ellipse">
            <a:avLst/>
          </a:prstGeom>
          <a:solidFill>
            <a:schemeClr val="accent1">
              <a:lumMod val="20000"/>
              <a:lumOff val="80000"/>
            </a:schemeClr>
          </a:solidFill>
          <a:ln w="19050" cap="flat" cmpd="sng" algn="ctr">
            <a:solidFill>
              <a:schemeClr val="accent1">
                <a:lumMod val="60000"/>
                <a:lumOff val="40000"/>
              </a:schemeClr>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endParaRPr>
          </a:p>
        </p:txBody>
      </p:sp>
      <p:cxnSp>
        <p:nvCxnSpPr>
          <p:cNvPr id="18" name="直線コネクタ 17"/>
          <p:cNvCxnSpPr>
            <a:stCxn id="16" idx="1"/>
          </p:cNvCxnSpPr>
          <p:nvPr/>
        </p:nvCxnSpPr>
        <p:spPr bwMode="auto">
          <a:xfrm flipH="1" flipV="1">
            <a:off x="7255402" y="5705852"/>
            <a:ext cx="281280" cy="153902"/>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23" name="直線コネクタ 22"/>
          <p:cNvCxnSpPr>
            <a:stCxn id="16" idx="2"/>
          </p:cNvCxnSpPr>
          <p:nvPr/>
        </p:nvCxnSpPr>
        <p:spPr bwMode="auto">
          <a:xfrm flipH="1" flipV="1">
            <a:off x="7255402" y="5992664"/>
            <a:ext cx="239099" cy="19842"/>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24" name="直線コネクタ 23"/>
          <p:cNvCxnSpPr>
            <a:stCxn id="16" idx="3"/>
          </p:cNvCxnSpPr>
          <p:nvPr/>
        </p:nvCxnSpPr>
        <p:spPr bwMode="auto">
          <a:xfrm flipH="1">
            <a:off x="7350485" y="6165258"/>
            <a:ext cx="186197" cy="104106"/>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29" name="直線コネクタ 28"/>
          <p:cNvCxnSpPr>
            <a:stCxn id="2" idx="0"/>
          </p:cNvCxnSpPr>
          <p:nvPr/>
        </p:nvCxnSpPr>
        <p:spPr bwMode="auto">
          <a:xfrm flipH="1" flipV="1">
            <a:off x="8070565" y="4857941"/>
            <a:ext cx="180020" cy="406853"/>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34" name="直線コネクタ 33"/>
          <p:cNvCxnSpPr>
            <a:stCxn id="2" idx="7"/>
          </p:cNvCxnSpPr>
          <p:nvPr/>
        </p:nvCxnSpPr>
        <p:spPr bwMode="auto">
          <a:xfrm flipV="1">
            <a:off x="8377878" y="4857941"/>
            <a:ext cx="124735" cy="471444"/>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37" name="直線コネクタ 36"/>
          <p:cNvCxnSpPr>
            <a:endCxn id="2" idx="4"/>
          </p:cNvCxnSpPr>
          <p:nvPr/>
        </p:nvCxnSpPr>
        <p:spPr bwMode="auto">
          <a:xfrm flipV="1">
            <a:off x="8184754" y="5705852"/>
            <a:ext cx="65831" cy="459406"/>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cxnSp>
        <p:nvCxnSpPr>
          <p:cNvPr id="40" name="直線コネクタ 39"/>
          <p:cNvCxnSpPr>
            <a:endCxn id="2" idx="5"/>
          </p:cNvCxnSpPr>
          <p:nvPr/>
        </p:nvCxnSpPr>
        <p:spPr bwMode="auto">
          <a:xfrm flipH="1" flipV="1">
            <a:off x="8377878" y="5641261"/>
            <a:ext cx="124735" cy="351403"/>
          </a:xfrm>
          <a:prstGeom prst="line">
            <a:avLst/>
          </a:prstGeom>
          <a:solidFill>
            <a:schemeClr val="bg1"/>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cxnSp>
    </p:spTree>
    <p:extLst>
      <p:ext uri="{BB962C8B-B14F-4D97-AF65-F5344CB8AC3E}">
        <p14:creationId xmlns:p14="http://schemas.microsoft.com/office/powerpoint/2010/main" val="10860961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1412776"/>
            <a:ext cx="8136904" cy="4176464"/>
          </a:xfrm>
        </p:spPr>
        <p:txBody>
          <a:bodyPr/>
          <a:lstStyle/>
          <a:p>
            <a:pPr algn="l" eaLnBrk="1" hangingPunct="1">
              <a:defRPr/>
            </a:pPr>
            <a:r>
              <a:rPr lang="ja-JP" altLang="en-US" dirty="0" smtClean="0">
                <a:latin typeface="AR P丸ゴシック体M" panose="020B0600010101010101" pitchFamily="50" charset="-128"/>
                <a:ea typeface="AR P丸ゴシック体M" panose="020B0600010101010101" pitchFamily="50" charset="-128"/>
              </a:rPr>
              <a:t>ビッグデータ</a:t>
            </a:r>
            <a:r>
              <a:rPr lang="ja-JP" altLang="en-US" dirty="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pPr algn="l" eaLnBrk="1" hangingPunct="1">
              <a:defRPr/>
            </a:pPr>
            <a:endParaRPr lang="en-US" altLang="ja-JP" sz="2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endParaRPr>
          </a:p>
          <a:p>
            <a:pPr algn="l" eaLnBrk="1" hangingPunct="1">
              <a:lnSpc>
                <a:spcPct val="150000"/>
              </a:lnSpc>
              <a:defRPr/>
            </a:pPr>
            <a:r>
              <a:rPr lang="ja-JP" altLang="en-US" sz="4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4400" b="1" dirty="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4400" b="1" dirty="0">
                <a:solidFill>
                  <a:srgbClr val="FF0000"/>
                </a:solidFill>
                <a:effectLst>
                  <a:outerShdw blurRad="38100" dist="38100" dir="2700000" algn="tl">
                    <a:srgbClr val="C0C0C0"/>
                  </a:outerShdw>
                </a:effectLst>
                <a:ea typeface="AR P丸ゴシック体M" panose="020B0600010101010101" pitchFamily="50" charset="-128"/>
                <a:cs typeface="Times New Roman" pitchFamily="18" charset="0"/>
                <a:sym typeface="Wingdings" pitchFamily="2" charset="2"/>
              </a:rPr>
              <a:t>•</a:t>
            </a:r>
            <a:r>
              <a:rPr lang="en-US" altLang="ja-JP" sz="4400" b="1" dirty="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ja-JP" altLang="en-US" sz="4400" dirty="0" smtClean="0">
                <a:latin typeface="AR P丸ゴシック体M" panose="020B0600010101010101" pitchFamily="50" charset="-128"/>
                <a:ea typeface="AR P丸ゴシック体M" panose="020B0600010101010101" pitchFamily="50" charset="-128"/>
              </a:rPr>
              <a:t>何に「使える」のか</a:t>
            </a:r>
            <a:endParaRPr lang="en-US" altLang="ja-JP" sz="4400" dirty="0" smtClean="0">
              <a:latin typeface="AR P丸ゴシック体M" panose="020B0600010101010101" pitchFamily="50" charset="-128"/>
              <a:ea typeface="AR P丸ゴシック体M" panose="020B0600010101010101" pitchFamily="50" charset="-128"/>
            </a:endParaRPr>
          </a:p>
          <a:p>
            <a:pPr algn="l" eaLnBrk="1" hangingPunct="1">
              <a:lnSpc>
                <a:spcPct val="150000"/>
              </a:lnSpc>
              <a:defRPr/>
            </a:pPr>
            <a:r>
              <a:rPr lang="ja-JP" altLang="en-US" sz="4400" b="1" dirty="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4400" b="1" dirty="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4400" b="1" dirty="0">
                <a:solidFill>
                  <a:srgbClr val="FF0000"/>
                </a:solidFill>
                <a:effectLst>
                  <a:outerShdw blurRad="38100" dist="38100" dir="2700000" algn="tl">
                    <a:srgbClr val="C0C0C0"/>
                  </a:outerShdw>
                </a:effectLst>
                <a:ea typeface="AR P丸ゴシック体M" panose="020B0600010101010101" pitchFamily="50" charset="-128"/>
                <a:cs typeface="Times New Roman" pitchFamily="18" charset="0"/>
                <a:sym typeface="Wingdings" pitchFamily="2" charset="2"/>
              </a:rPr>
              <a:t>•</a:t>
            </a:r>
            <a:r>
              <a:rPr lang="en-US" altLang="ja-JP" sz="4400" b="1" dirty="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ja-JP" altLang="en-US" sz="4400" dirty="0" smtClean="0">
                <a:latin typeface="AR P丸ゴシック体M" panose="020B0600010101010101" pitchFamily="50" charset="-128"/>
                <a:ea typeface="AR P丸ゴシック体M" panose="020B0600010101010101" pitchFamily="50" charset="-128"/>
              </a:rPr>
              <a:t>何が「わかる」のか</a:t>
            </a:r>
            <a:endParaRPr lang="en-US" altLang="ja-JP" sz="4400" dirty="0">
              <a:latin typeface="AR P丸ゴシック体M" panose="020B0600010101010101" pitchFamily="50" charset="-128"/>
              <a:ea typeface="AR P丸ゴシック体M" panose="020B0600010101010101" pitchFamily="50" charset="-128"/>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bwMode="auto">
          <a:xfrm>
            <a:off x="6574272" y="4115743"/>
            <a:ext cx="1655762" cy="1752600"/>
          </a:xfrm>
          <a:prstGeom prst="ellipse">
            <a:avLst/>
          </a:prstGeom>
          <a:solidFill>
            <a:srgbClr val="E1FFE1"/>
          </a:solidFill>
          <a:ln w="19050" cap="flat" cmpd="sng" algn="ctr">
            <a:solidFill>
              <a:srgbClr val="008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746" name="Rectangle 2"/>
          <p:cNvSpPr>
            <a:spLocks noGrp="1" noChangeArrowheads="1"/>
          </p:cNvSpPr>
          <p:nvPr>
            <p:ph type="title"/>
          </p:nvPr>
        </p:nvSpPr>
        <p:spPr>
          <a:xfrm>
            <a:off x="0" y="0"/>
            <a:ext cx="9144000" cy="765175"/>
          </a:xfrm>
          <a:gradFill rotWithShape="1">
            <a:gsLst>
              <a:gs pos="0">
                <a:srgbClr val="006600"/>
              </a:gs>
              <a:gs pos="100000">
                <a:srgbClr val="008000"/>
              </a:gs>
            </a:gsLst>
            <a:lin ang="5400000" scaled="1"/>
          </a:gradFill>
          <a:ln/>
          <a:effectLst>
            <a:outerShdw dist="53882" dir="2700000" algn="ctr" rotWithShape="0">
              <a:schemeClr val="bg2">
                <a:alpha val="50000"/>
              </a:schemeClr>
            </a:outerShdw>
          </a:effectLst>
        </p:spPr>
        <p:txBody>
          <a:bodyPr/>
          <a:lstStyle/>
          <a:p>
            <a:r>
              <a:rPr lang="ja-JP" altLang="en-US" sz="3600" dirty="0" smtClean="0">
                <a:solidFill>
                  <a:schemeClr val="bg1"/>
                </a:solidFill>
                <a:effectLst>
                  <a:outerShdw blurRad="38100" dist="38100" dir="2700000" algn="tl">
                    <a:srgbClr val="000000"/>
                  </a:outerShdw>
                </a:effectLst>
              </a:rPr>
              <a:t>クリーク（クラスタ）の探索</a:t>
            </a:r>
            <a:endParaRPr lang="ja-JP" altLang="en-US" sz="3600" dirty="0">
              <a:solidFill>
                <a:schemeClr val="bg1"/>
              </a:solidFill>
              <a:effectLst>
                <a:outerShdw blurRad="38100" dist="38100" dir="2700000" algn="tl">
                  <a:srgbClr val="000000"/>
                </a:outerShdw>
              </a:effectLst>
            </a:endParaRPr>
          </a:p>
        </p:txBody>
      </p:sp>
      <p:sp>
        <p:nvSpPr>
          <p:cNvPr id="287747" name="Rectangle 3"/>
          <p:cNvSpPr>
            <a:spLocks noGrp="1" noChangeArrowheads="1"/>
          </p:cNvSpPr>
          <p:nvPr>
            <p:ph type="body" idx="1"/>
          </p:nvPr>
        </p:nvSpPr>
        <p:spPr>
          <a:xfrm>
            <a:off x="323850" y="1125538"/>
            <a:ext cx="8424863" cy="503237"/>
          </a:xfrm>
        </p:spPr>
        <p:txBody>
          <a:bodyPr/>
          <a:lstStyle/>
          <a:p>
            <a:pPr>
              <a:lnSpc>
                <a:spcPct val="90000"/>
              </a:lnSpc>
              <a:buFontTx/>
              <a:buNone/>
            </a:pPr>
            <a:r>
              <a:rPr lang="en-US" altLang="ja-JP" sz="2800" b="1" dirty="0" smtClean="0">
                <a:solidFill>
                  <a:srgbClr val="FF0000"/>
                </a:solidFill>
                <a:effectLst>
                  <a:outerShdw blurRad="38100" dist="38100" dir="2700000" algn="tl">
                    <a:srgbClr val="C0C0C0"/>
                  </a:outerShdw>
                </a:effectLst>
              </a:rPr>
              <a:t>•</a:t>
            </a:r>
            <a:r>
              <a:rPr lang="ja-JP" altLang="en-US" sz="2800" dirty="0" smtClean="0">
                <a:solidFill>
                  <a:srgbClr val="FF0000"/>
                </a:solidFill>
              </a:rPr>
              <a:t> </a:t>
            </a:r>
            <a:r>
              <a:rPr lang="ja-JP" altLang="en-US" sz="2800" dirty="0" smtClean="0"/>
              <a:t>一人から始めて、</a:t>
            </a:r>
            <a:endParaRPr lang="en-US" altLang="ja-JP" sz="2800" dirty="0" smtClean="0"/>
          </a:p>
          <a:p>
            <a:pPr>
              <a:lnSpc>
                <a:spcPct val="90000"/>
              </a:lnSpc>
              <a:buFontTx/>
              <a:buNone/>
            </a:pPr>
            <a:r>
              <a:rPr lang="ja-JP" altLang="en-US" sz="2800" dirty="0"/>
              <a:t>　</a:t>
            </a:r>
            <a:r>
              <a:rPr lang="ja-JP" altLang="en-US" sz="2800" b="1" u="sng" dirty="0" smtClean="0">
                <a:solidFill>
                  <a:srgbClr val="FF0000"/>
                </a:solidFill>
              </a:rPr>
              <a:t>「全てのメンバーと友達の人」</a:t>
            </a:r>
            <a:r>
              <a:rPr lang="ja-JP" altLang="en-US" sz="2800" dirty="0" smtClean="0"/>
              <a:t>を加えていくと見つかる</a:t>
            </a:r>
            <a:endParaRPr lang="en-US" altLang="ja-JP" sz="2800" dirty="0" smtClean="0"/>
          </a:p>
          <a:p>
            <a:pPr>
              <a:lnSpc>
                <a:spcPct val="90000"/>
              </a:lnSpc>
              <a:buFontTx/>
              <a:buNone/>
            </a:pPr>
            <a:endParaRPr lang="en-US" altLang="ja-JP" sz="2800" dirty="0" smtClean="0"/>
          </a:p>
          <a:p>
            <a:pPr lvl="0">
              <a:buNone/>
            </a:pPr>
            <a:r>
              <a:rPr lang="en-US" altLang="ja-JP" sz="28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800" kern="1200" dirty="0" smtClean="0">
                <a:solidFill>
                  <a:srgbClr val="FF0000"/>
                </a:solidFill>
                <a:latin typeface="Times New Roman" pitchFamily="18" charset="0"/>
                <a:ea typeface="ＭＳ Ｐゴシック" pitchFamily="50" charset="-128"/>
              </a:rPr>
              <a:t> </a:t>
            </a:r>
            <a:r>
              <a:rPr lang="ja-JP" altLang="en-US" sz="2800" kern="1200" dirty="0" smtClean="0">
                <a:solidFill>
                  <a:srgbClr val="000000"/>
                </a:solidFill>
                <a:latin typeface="Times New Roman" pitchFamily="18" charset="0"/>
                <a:ea typeface="ＭＳ Ｐゴシック" pitchFamily="50" charset="-128"/>
              </a:rPr>
              <a:t>他のクリークを見つけるには、</a:t>
            </a:r>
            <a:endParaRPr lang="en-US" altLang="ja-JP" sz="2800" kern="1200" dirty="0" smtClean="0">
              <a:solidFill>
                <a:srgbClr val="000000"/>
              </a:solidFill>
              <a:latin typeface="Times New Roman" pitchFamily="18" charset="0"/>
              <a:ea typeface="ＭＳ Ｐゴシック" pitchFamily="50" charset="-128"/>
            </a:endParaRPr>
          </a:p>
          <a:p>
            <a:pPr lvl="0">
              <a:buNone/>
            </a:pPr>
            <a:r>
              <a:rPr lang="ja-JP" altLang="en-US" sz="2800" kern="1200" dirty="0">
                <a:solidFill>
                  <a:srgbClr val="000000"/>
                </a:solidFill>
                <a:latin typeface="Times New Roman" pitchFamily="18" charset="0"/>
                <a:ea typeface="ＭＳ Ｐゴシック" pitchFamily="50" charset="-128"/>
              </a:rPr>
              <a:t>　</a:t>
            </a:r>
            <a:r>
              <a:rPr lang="ja-JP" altLang="en-US" sz="2800" b="1" u="sng" kern="1200" dirty="0" smtClean="0">
                <a:solidFill>
                  <a:srgbClr val="FF0000"/>
                </a:solidFill>
                <a:latin typeface="Times New Roman" pitchFamily="18" charset="0"/>
                <a:ea typeface="ＭＳ Ｐゴシック" pitchFamily="50" charset="-128"/>
              </a:rPr>
              <a:t>「一部のメンバーとつながる人」</a:t>
            </a:r>
            <a:r>
              <a:rPr lang="ja-JP" altLang="en-US" sz="2800" kern="1200" dirty="0" smtClean="0">
                <a:solidFill>
                  <a:srgbClr val="000000"/>
                </a:solidFill>
                <a:latin typeface="Times New Roman" pitchFamily="18" charset="0"/>
                <a:ea typeface="ＭＳ Ｐゴシック" pitchFamily="50" charset="-128"/>
              </a:rPr>
              <a:t>を入れ、</a:t>
            </a:r>
            <a:endParaRPr lang="en-US" altLang="ja-JP" sz="2800" kern="1200" dirty="0" smtClean="0">
              <a:solidFill>
                <a:srgbClr val="000000"/>
              </a:solidFill>
              <a:latin typeface="Times New Roman" pitchFamily="18" charset="0"/>
              <a:ea typeface="ＭＳ Ｐゴシック" pitchFamily="50" charset="-128"/>
            </a:endParaRPr>
          </a:p>
          <a:p>
            <a:pPr lvl="0">
              <a:buNone/>
            </a:pPr>
            <a:r>
              <a:rPr lang="ja-JP" altLang="en-US" sz="2800" kern="1200" dirty="0">
                <a:solidFill>
                  <a:srgbClr val="000000"/>
                </a:solidFill>
                <a:latin typeface="Times New Roman" pitchFamily="18" charset="0"/>
                <a:ea typeface="ＭＳ Ｐゴシック" pitchFamily="50" charset="-128"/>
              </a:rPr>
              <a:t>　</a:t>
            </a:r>
            <a:r>
              <a:rPr lang="ja-JP" altLang="en-US" sz="2800" b="1" u="sng" kern="1200" dirty="0" smtClean="0">
                <a:solidFill>
                  <a:srgbClr val="FF0000"/>
                </a:solidFill>
                <a:latin typeface="Times New Roman" pitchFamily="18" charset="0"/>
                <a:ea typeface="ＭＳ Ｐゴシック" pitchFamily="50" charset="-128"/>
              </a:rPr>
              <a:t>つながりのない人</a:t>
            </a:r>
            <a:r>
              <a:rPr lang="ja-JP" altLang="en-US" sz="2800" kern="1200" dirty="0" smtClean="0">
                <a:solidFill>
                  <a:srgbClr val="000000"/>
                </a:solidFill>
                <a:latin typeface="Times New Roman" pitchFamily="18" charset="0"/>
                <a:ea typeface="ＭＳ Ｐゴシック" pitchFamily="50" charset="-128"/>
              </a:rPr>
              <a:t>を消し、大きくする</a:t>
            </a:r>
            <a:endParaRPr lang="en-US" altLang="ja-JP" sz="2800" kern="1200" dirty="0" smtClean="0">
              <a:solidFill>
                <a:srgbClr val="000000"/>
              </a:solidFill>
              <a:latin typeface="Times New Roman" pitchFamily="18" charset="0"/>
              <a:ea typeface="ＭＳ Ｐゴシック" pitchFamily="50" charset="-128"/>
            </a:endParaRPr>
          </a:p>
          <a:p>
            <a:pPr lvl="0">
              <a:buNone/>
            </a:pPr>
            <a:r>
              <a:rPr lang="ja-JP" altLang="en-US" sz="2800" kern="1200" dirty="0" smtClean="0">
                <a:solidFill>
                  <a:srgbClr val="000000"/>
                </a:solidFill>
                <a:latin typeface="Times New Roman" pitchFamily="18" charset="0"/>
                <a:ea typeface="ＭＳ Ｐゴシック" pitchFamily="50" charset="-128"/>
              </a:rPr>
              <a:t>　（必ず、全てのクリークに行ける）</a:t>
            </a:r>
            <a:endParaRPr lang="en-US" altLang="ja-JP" sz="2800" kern="1200" dirty="0" smtClean="0">
              <a:solidFill>
                <a:srgbClr val="000000"/>
              </a:solidFill>
              <a:latin typeface="Times New Roman" pitchFamily="18" charset="0"/>
              <a:ea typeface="ＭＳ Ｐゴシック" pitchFamily="50" charset="-128"/>
            </a:endParaRPr>
          </a:p>
          <a:p>
            <a:pPr lvl="0">
              <a:buNone/>
            </a:pPr>
            <a:endParaRPr lang="en-US" altLang="ja-JP" sz="2800" kern="1200" dirty="0" smtClean="0">
              <a:solidFill>
                <a:srgbClr val="000000"/>
              </a:solidFill>
              <a:latin typeface="Times New Roman" pitchFamily="18" charset="0"/>
              <a:ea typeface="ＭＳ Ｐゴシック" pitchFamily="50" charset="-128"/>
            </a:endParaRPr>
          </a:p>
          <a:p>
            <a:pPr>
              <a:buNone/>
            </a:pPr>
            <a:r>
              <a:rPr lang="en-US" altLang="ja-JP" sz="28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800" kern="1200" dirty="0">
                <a:solidFill>
                  <a:srgbClr val="FF0000"/>
                </a:solidFill>
                <a:latin typeface="Times New Roman" pitchFamily="18" charset="0"/>
                <a:ea typeface="ＭＳ Ｐゴシック" pitchFamily="50" charset="-128"/>
              </a:rPr>
              <a:t> </a:t>
            </a:r>
            <a:r>
              <a:rPr lang="ja-JP" altLang="en-US" sz="2800" b="1" kern="1200" dirty="0" smtClean="0">
                <a:solidFill>
                  <a:srgbClr val="FF0000"/>
                </a:solidFill>
                <a:latin typeface="Times New Roman" pitchFamily="18" charset="0"/>
                <a:ea typeface="ＭＳ Ｐゴシック" pitchFamily="50" charset="-128"/>
              </a:rPr>
              <a:t>「逆探索」</a:t>
            </a:r>
            <a:r>
              <a:rPr lang="ja-JP" altLang="en-US" sz="2800" kern="1200" dirty="0" smtClean="0">
                <a:solidFill>
                  <a:srgbClr val="000000"/>
                </a:solidFill>
                <a:latin typeface="Times New Roman" pitchFamily="18" charset="0"/>
                <a:ea typeface="ＭＳ Ｐゴシック" pitchFamily="50" charset="-128"/>
              </a:rPr>
              <a:t>という方法で探索すると、</a:t>
            </a:r>
            <a:endParaRPr lang="en-US" altLang="ja-JP" sz="2800" kern="1200" dirty="0" smtClean="0">
              <a:solidFill>
                <a:srgbClr val="000000"/>
              </a:solidFill>
              <a:latin typeface="Times New Roman" pitchFamily="18" charset="0"/>
              <a:ea typeface="ＭＳ Ｐゴシック" pitchFamily="50" charset="-128"/>
            </a:endParaRPr>
          </a:p>
          <a:p>
            <a:pPr>
              <a:buNone/>
            </a:pPr>
            <a:r>
              <a:rPr lang="ja-JP" altLang="en-US" sz="2800" kern="1200" dirty="0">
                <a:solidFill>
                  <a:srgbClr val="000000"/>
                </a:solidFill>
                <a:latin typeface="Times New Roman" pitchFamily="18" charset="0"/>
                <a:ea typeface="ＭＳ Ｐゴシック" pitchFamily="50" charset="-128"/>
              </a:rPr>
              <a:t>　無駄</a:t>
            </a:r>
            <a:r>
              <a:rPr lang="ja-JP" altLang="en-US" sz="2800" kern="1200" dirty="0" smtClean="0">
                <a:solidFill>
                  <a:srgbClr val="000000"/>
                </a:solidFill>
                <a:latin typeface="Times New Roman" pitchFamily="18" charset="0"/>
                <a:ea typeface="ＭＳ Ｐゴシック" pitchFamily="50" charset="-128"/>
              </a:rPr>
              <a:t>な行き来が減り、効率化</a:t>
            </a:r>
            <a:endParaRPr lang="en-US" altLang="ja-JP" sz="2800" kern="1200" dirty="0" smtClean="0">
              <a:solidFill>
                <a:srgbClr val="000000"/>
              </a:solidFill>
              <a:latin typeface="Times New Roman" pitchFamily="18" charset="0"/>
              <a:ea typeface="ＭＳ Ｐゴシック" pitchFamily="50" charset="-128"/>
            </a:endParaRPr>
          </a:p>
          <a:p>
            <a:pPr lvl="0">
              <a:buNone/>
            </a:pPr>
            <a:endParaRPr lang="en-US" altLang="ja-JP" sz="2800" kern="1200" dirty="0">
              <a:solidFill>
                <a:srgbClr val="000000"/>
              </a:solidFill>
              <a:latin typeface="Times New Roman" pitchFamily="18" charset="0"/>
              <a:ea typeface="ＭＳ Ｐゴシック" pitchFamily="50" charset="-128"/>
            </a:endParaRPr>
          </a:p>
          <a:p>
            <a:pPr lvl="0">
              <a:buNone/>
            </a:pPr>
            <a:endParaRPr lang="en-US" altLang="ja-JP" sz="2800" kern="1200" dirty="0" smtClean="0">
              <a:solidFill>
                <a:srgbClr val="000000"/>
              </a:solidFill>
              <a:latin typeface="Times New Roman" pitchFamily="18" charset="0"/>
              <a:ea typeface="ＭＳ Ｐゴシック" pitchFamily="50" charset="-128"/>
            </a:endParaRPr>
          </a:p>
        </p:txBody>
      </p:sp>
      <p:sp>
        <p:nvSpPr>
          <p:cNvPr id="74" name="Line 7"/>
          <p:cNvSpPr>
            <a:spLocks noChangeShapeType="1"/>
          </p:cNvSpPr>
          <p:nvPr/>
        </p:nvSpPr>
        <p:spPr bwMode="auto">
          <a:xfrm>
            <a:off x="7835751" y="4623743"/>
            <a:ext cx="990600" cy="212725"/>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75" name="Line 9"/>
          <p:cNvSpPr>
            <a:spLocks noChangeShapeType="1"/>
          </p:cNvSpPr>
          <p:nvPr/>
        </p:nvSpPr>
        <p:spPr bwMode="auto">
          <a:xfrm flipV="1">
            <a:off x="6387951" y="5309543"/>
            <a:ext cx="533400" cy="3048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76" name="Line 10"/>
          <p:cNvSpPr>
            <a:spLocks noChangeShapeType="1"/>
          </p:cNvSpPr>
          <p:nvPr/>
        </p:nvSpPr>
        <p:spPr bwMode="auto">
          <a:xfrm flipV="1">
            <a:off x="6572685" y="5614343"/>
            <a:ext cx="958266" cy="71874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77" name="Line 11"/>
          <p:cNvSpPr>
            <a:spLocks noChangeShapeType="1"/>
          </p:cNvSpPr>
          <p:nvPr/>
        </p:nvSpPr>
        <p:spPr bwMode="auto">
          <a:xfrm flipV="1">
            <a:off x="7835751" y="4166543"/>
            <a:ext cx="152400" cy="4572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78" name="Line 12"/>
          <p:cNvSpPr>
            <a:spLocks noChangeShapeType="1"/>
          </p:cNvSpPr>
          <p:nvPr/>
        </p:nvSpPr>
        <p:spPr bwMode="auto">
          <a:xfrm flipV="1">
            <a:off x="7835751" y="4242743"/>
            <a:ext cx="533400" cy="3810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79" name="Line 14"/>
          <p:cNvSpPr>
            <a:spLocks noChangeShapeType="1"/>
          </p:cNvSpPr>
          <p:nvPr/>
        </p:nvSpPr>
        <p:spPr bwMode="auto">
          <a:xfrm>
            <a:off x="7073751" y="4623743"/>
            <a:ext cx="457200" cy="9906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0" name="Line 16"/>
          <p:cNvSpPr>
            <a:spLocks noChangeShapeType="1"/>
          </p:cNvSpPr>
          <p:nvPr/>
        </p:nvSpPr>
        <p:spPr bwMode="auto">
          <a:xfrm flipH="1">
            <a:off x="7530951" y="4623743"/>
            <a:ext cx="304800" cy="9906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1" name="Line 17"/>
          <p:cNvSpPr>
            <a:spLocks noChangeShapeType="1"/>
          </p:cNvSpPr>
          <p:nvPr/>
        </p:nvSpPr>
        <p:spPr bwMode="auto">
          <a:xfrm flipH="1">
            <a:off x="6921351" y="4623743"/>
            <a:ext cx="914400" cy="6858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2" name="Line 20"/>
          <p:cNvSpPr>
            <a:spLocks noChangeShapeType="1"/>
          </p:cNvSpPr>
          <p:nvPr/>
        </p:nvSpPr>
        <p:spPr bwMode="auto">
          <a:xfrm>
            <a:off x="6921351" y="5309543"/>
            <a:ext cx="609600" cy="3048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3" name="Line 21"/>
          <p:cNvSpPr>
            <a:spLocks noChangeShapeType="1"/>
          </p:cNvSpPr>
          <p:nvPr/>
        </p:nvSpPr>
        <p:spPr bwMode="auto">
          <a:xfrm flipH="1">
            <a:off x="6921351" y="4623743"/>
            <a:ext cx="152400" cy="68580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4" name="Line 22"/>
          <p:cNvSpPr>
            <a:spLocks noChangeShapeType="1"/>
          </p:cNvSpPr>
          <p:nvPr/>
        </p:nvSpPr>
        <p:spPr bwMode="auto">
          <a:xfrm>
            <a:off x="7073751" y="4623743"/>
            <a:ext cx="762000" cy="0"/>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5" name="Oval 30"/>
          <p:cNvSpPr>
            <a:spLocks noChangeArrowheads="1"/>
          </p:cNvSpPr>
          <p:nvPr/>
        </p:nvSpPr>
        <p:spPr bwMode="auto">
          <a:xfrm>
            <a:off x="8294538" y="4095105"/>
            <a:ext cx="304800" cy="304800"/>
          </a:xfrm>
          <a:prstGeom prst="ellipse">
            <a:avLst/>
          </a:prstGeom>
          <a:solidFill>
            <a:srgbClr val="FFFFFF"/>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grpSp>
        <p:nvGrpSpPr>
          <p:cNvPr id="87" name="グループ化 38"/>
          <p:cNvGrpSpPr/>
          <p:nvPr/>
        </p:nvGrpSpPr>
        <p:grpSpPr>
          <a:xfrm>
            <a:off x="6926113" y="4581128"/>
            <a:ext cx="1983135" cy="1457077"/>
            <a:chOff x="6926113" y="4581128"/>
            <a:chExt cx="1983135" cy="1457077"/>
          </a:xfrm>
        </p:grpSpPr>
        <p:sp>
          <p:nvSpPr>
            <p:cNvPr id="88" name="Line 6"/>
            <p:cNvSpPr>
              <a:spLocks noChangeShapeType="1"/>
            </p:cNvSpPr>
            <p:nvPr/>
          </p:nvSpPr>
          <p:spPr bwMode="auto">
            <a:xfrm flipV="1">
              <a:off x="7524329" y="5373216"/>
              <a:ext cx="1224136" cy="288032"/>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89" name="Line 6"/>
            <p:cNvSpPr>
              <a:spLocks noChangeShapeType="1"/>
            </p:cNvSpPr>
            <p:nvPr/>
          </p:nvSpPr>
          <p:spPr bwMode="auto">
            <a:xfrm>
              <a:off x="6948265" y="5301208"/>
              <a:ext cx="1800200" cy="72008"/>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0" name="Line 6"/>
            <p:cNvSpPr>
              <a:spLocks noChangeShapeType="1"/>
            </p:cNvSpPr>
            <p:nvPr/>
          </p:nvSpPr>
          <p:spPr bwMode="auto">
            <a:xfrm>
              <a:off x="7092280" y="4653136"/>
              <a:ext cx="1656183" cy="720080"/>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1" name="Line 6"/>
            <p:cNvSpPr>
              <a:spLocks noChangeShapeType="1"/>
            </p:cNvSpPr>
            <p:nvPr/>
          </p:nvSpPr>
          <p:spPr bwMode="auto">
            <a:xfrm>
              <a:off x="7812360" y="4581128"/>
              <a:ext cx="936104" cy="792088"/>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2" name="Oval 31"/>
            <p:cNvSpPr>
              <a:spLocks noChangeArrowheads="1"/>
            </p:cNvSpPr>
            <p:nvPr/>
          </p:nvSpPr>
          <p:spPr bwMode="auto">
            <a:xfrm>
              <a:off x="8604448" y="5229200"/>
              <a:ext cx="304800" cy="304800"/>
            </a:xfrm>
            <a:prstGeom prst="ellipse">
              <a:avLst/>
            </a:prstGeom>
            <a:solidFill>
              <a:srgbClr val="C00000"/>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3" name="Line 29"/>
            <p:cNvSpPr>
              <a:spLocks noChangeShapeType="1"/>
            </p:cNvSpPr>
            <p:nvPr/>
          </p:nvSpPr>
          <p:spPr bwMode="auto">
            <a:xfrm>
              <a:off x="7070576" y="4598343"/>
              <a:ext cx="1296988" cy="1295400"/>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4" name="Line 33"/>
            <p:cNvSpPr>
              <a:spLocks noChangeShapeType="1"/>
            </p:cNvSpPr>
            <p:nvPr/>
          </p:nvSpPr>
          <p:spPr bwMode="auto">
            <a:xfrm>
              <a:off x="7575401" y="5606405"/>
              <a:ext cx="792163" cy="287337"/>
            </a:xfrm>
            <a:prstGeom prst="line">
              <a:avLst/>
            </a:prstGeom>
            <a:noFill/>
            <a:ln w="25400">
              <a:solidFill>
                <a:srgbClr val="3333CC"/>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5" name="Freeform 34"/>
            <p:cNvSpPr>
              <a:spLocks/>
            </p:cNvSpPr>
            <p:nvPr/>
          </p:nvSpPr>
          <p:spPr bwMode="auto">
            <a:xfrm>
              <a:off x="7862738" y="4598343"/>
              <a:ext cx="588963" cy="1295400"/>
            </a:xfrm>
            <a:custGeom>
              <a:avLst/>
              <a:gdLst/>
              <a:ahLst/>
              <a:cxnLst>
                <a:cxn ang="0">
                  <a:pos x="318" y="816"/>
                </a:cxn>
                <a:cxn ang="0">
                  <a:pos x="363" y="499"/>
                </a:cxn>
                <a:cxn ang="0">
                  <a:pos x="272" y="136"/>
                </a:cxn>
                <a:cxn ang="0">
                  <a:pos x="0" y="0"/>
                </a:cxn>
              </a:cxnLst>
              <a:rect l="0" t="0" r="r" b="b"/>
              <a:pathLst>
                <a:path w="371" h="816">
                  <a:moveTo>
                    <a:pt x="318" y="816"/>
                  </a:moveTo>
                  <a:cubicBezTo>
                    <a:pt x="344" y="714"/>
                    <a:pt x="371" y="612"/>
                    <a:pt x="363" y="499"/>
                  </a:cubicBezTo>
                  <a:cubicBezTo>
                    <a:pt x="355" y="386"/>
                    <a:pt x="332" y="219"/>
                    <a:pt x="272" y="136"/>
                  </a:cubicBezTo>
                  <a:cubicBezTo>
                    <a:pt x="212" y="53"/>
                    <a:pt x="106" y="26"/>
                    <a:pt x="0" y="0"/>
                  </a:cubicBezTo>
                </a:path>
              </a:pathLst>
            </a:custGeom>
            <a:noFill/>
            <a:ln w="25400" cap="flat" cmpd="sng">
              <a:solidFill>
                <a:srgbClr val="3333CC"/>
              </a:solidFill>
              <a:prstDash val="solid"/>
              <a:round/>
              <a:headEnd/>
              <a:tailEnd/>
            </a:ln>
            <a:effectLst/>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6" name="Freeform 35"/>
            <p:cNvSpPr>
              <a:spLocks/>
            </p:cNvSpPr>
            <p:nvPr/>
          </p:nvSpPr>
          <p:spPr bwMode="auto">
            <a:xfrm>
              <a:off x="6926113" y="5319068"/>
              <a:ext cx="1441450" cy="719137"/>
            </a:xfrm>
            <a:custGeom>
              <a:avLst/>
              <a:gdLst/>
              <a:ahLst/>
              <a:cxnLst>
                <a:cxn ang="0">
                  <a:pos x="908" y="362"/>
                </a:cxn>
                <a:cxn ang="0">
                  <a:pos x="545" y="453"/>
                </a:cxn>
                <a:cxn ang="0">
                  <a:pos x="91" y="362"/>
                </a:cxn>
                <a:cxn ang="0">
                  <a:pos x="1" y="0"/>
                </a:cxn>
              </a:cxnLst>
              <a:rect l="0" t="0" r="r" b="b"/>
              <a:pathLst>
                <a:path w="908" h="453">
                  <a:moveTo>
                    <a:pt x="908" y="362"/>
                  </a:moveTo>
                  <a:cubicBezTo>
                    <a:pt x="794" y="407"/>
                    <a:pt x="681" y="453"/>
                    <a:pt x="545" y="453"/>
                  </a:cubicBezTo>
                  <a:cubicBezTo>
                    <a:pt x="409" y="453"/>
                    <a:pt x="182" y="438"/>
                    <a:pt x="91" y="362"/>
                  </a:cubicBezTo>
                  <a:cubicBezTo>
                    <a:pt x="0" y="286"/>
                    <a:pt x="0" y="143"/>
                    <a:pt x="1" y="0"/>
                  </a:cubicBezTo>
                </a:path>
              </a:pathLst>
            </a:custGeom>
            <a:noFill/>
            <a:ln w="25400" cap="flat" cmpd="sng">
              <a:solidFill>
                <a:srgbClr val="3333CC"/>
              </a:solidFill>
              <a:prstDash val="solid"/>
              <a:round/>
              <a:headEnd/>
              <a:tailEnd/>
            </a:ln>
            <a:effectLst/>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97" name="Oval 36"/>
            <p:cNvSpPr>
              <a:spLocks noChangeArrowheads="1"/>
            </p:cNvSpPr>
            <p:nvPr/>
          </p:nvSpPr>
          <p:spPr bwMode="auto">
            <a:xfrm>
              <a:off x="8151663" y="5733405"/>
              <a:ext cx="304800" cy="304800"/>
            </a:xfrm>
            <a:prstGeom prst="ellipse">
              <a:avLst/>
            </a:prstGeom>
            <a:solidFill>
              <a:srgbClr val="C00000"/>
            </a:solidFill>
            <a:ln w="19050">
              <a:solidFill>
                <a:srgbClr val="3333CC"/>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grpSp>
      <p:sp>
        <p:nvSpPr>
          <p:cNvPr id="99" name="Oval 24"/>
          <p:cNvSpPr>
            <a:spLocks noChangeArrowheads="1"/>
          </p:cNvSpPr>
          <p:nvPr/>
        </p:nvSpPr>
        <p:spPr bwMode="auto">
          <a:xfrm>
            <a:off x="6921351" y="4471343"/>
            <a:ext cx="304800" cy="304800"/>
          </a:xfrm>
          <a:prstGeom prst="ellipse">
            <a:avLst/>
          </a:prstGeom>
          <a:solidFill>
            <a:srgbClr val="00CC99"/>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100" name="Oval 25"/>
          <p:cNvSpPr>
            <a:spLocks noChangeArrowheads="1"/>
          </p:cNvSpPr>
          <p:nvPr/>
        </p:nvSpPr>
        <p:spPr bwMode="auto">
          <a:xfrm>
            <a:off x="7378551" y="5461943"/>
            <a:ext cx="304800" cy="304800"/>
          </a:xfrm>
          <a:prstGeom prst="ellipse">
            <a:avLst/>
          </a:prstGeom>
          <a:solidFill>
            <a:srgbClr val="00CC99"/>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101" name="Oval 26"/>
          <p:cNvSpPr>
            <a:spLocks noChangeArrowheads="1"/>
          </p:cNvSpPr>
          <p:nvPr/>
        </p:nvSpPr>
        <p:spPr bwMode="auto">
          <a:xfrm>
            <a:off x="6768951" y="5157143"/>
            <a:ext cx="304800" cy="304800"/>
          </a:xfrm>
          <a:prstGeom prst="ellipse">
            <a:avLst/>
          </a:prstGeom>
          <a:solidFill>
            <a:srgbClr val="00CC99"/>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102" name="Oval 28"/>
          <p:cNvSpPr>
            <a:spLocks noChangeArrowheads="1"/>
          </p:cNvSpPr>
          <p:nvPr/>
        </p:nvSpPr>
        <p:spPr bwMode="auto">
          <a:xfrm>
            <a:off x="7683351" y="4471343"/>
            <a:ext cx="304800" cy="304800"/>
          </a:xfrm>
          <a:prstGeom prst="ellipse">
            <a:avLst/>
          </a:prstGeom>
          <a:solidFill>
            <a:srgbClr val="00CC99"/>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114" name="Oval 30"/>
          <p:cNvSpPr>
            <a:spLocks noChangeArrowheads="1"/>
          </p:cNvSpPr>
          <p:nvPr/>
        </p:nvSpPr>
        <p:spPr bwMode="auto">
          <a:xfrm>
            <a:off x="6427440" y="6220544"/>
            <a:ext cx="304800" cy="304800"/>
          </a:xfrm>
          <a:prstGeom prst="ellipse">
            <a:avLst/>
          </a:prstGeom>
          <a:solidFill>
            <a:srgbClr val="FFFFFF"/>
          </a:solidFill>
          <a:ln w="1905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
        <p:nvSpPr>
          <p:cNvPr id="115" name="Line 9"/>
          <p:cNvSpPr>
            <a:spLocks noChangeShapeType="1"/>
          </p:cNvSpPr>
          <p:nvPr/>
        </p:nvSpPr>
        <p:spPr bwMode="auto">
          <a:xfrm flipV="1">
            <a:off x="6546973" y="5301205"/>
            <a:ext cx="377553" cy="1049737"/>
          </a:xfrm>
          <a:prstGeom prst="line">
            <a:avLst/>
          </a:prstGeom>
          <a:noFill/>
          <a:ln w="1905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2973309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0"/>
            <a:ext cx="9144000" cy="765175"/>
          </a:xfrm>
          <a:gradFill rotWithShape="1">
            <a:gsLst>
              <a:gs pos="0">
                <a:srgbClr val="006600"/>
              </a:gs>
              <a:gs pos="100000">
                <a:srgbClr val="008000"/>
              </a:gs>
            </a:gsLst>
            <a:lin ang="5400000" scaled="1"/>
          </a:gradFill>
          <a:ln/>
          <a:effectLst>
            <a:outerShdw dist="53882" dir="2700000" algn="ctr" rotWithShape="0">
              <a:schemeClr val="bg2">
                <a:alpha val="50000"/>
              </a:schemeClr>
            </a:outerShdw>
          </a:effectLst>
        </p:spPr>
        <p:txBody>
          <a:bodyPr/>
          <a:lstStyle/>
          <a:p>
            <a:r>
              <a:rPr lang="ja-JP" altLang="en-US" sz="3600">
                <a:solidFill>
                  <a:schemeClr val="bg1"/>
                </a:solidFill>
                <a:effectLst>
                  <a:outerShdw blurRad="38100" dist="38100" dir="2700000" algn="tl">
                    <a:srgbClr val="000000"/>
                  </a:outerShdw>
                </a:effectLst>
              </a:rPr>
              <a:t>極大クリークの隣接関係　（築山法）</a:t>
            </a:r>
          </a:p>
        </p:txBody>
      </p:sp>
      <p:sp>
        <p:nvSpPr>
          <p:cNvPr id="287747" name="Rectangle 3"/>
          <p:cNvSpPr>
            <a:spLocks noGrp="1" noChangeArrowheads="1"/>
          </p:cNvSpPr>
          <p:nvPr>
            <p:ph type="body" idx="1"/>
          </p:nvPr>
        </p:nvSpPr>
        <p:spPr>
          <a:xfrm>
            <a:off x="323850" y="1125538"/>
            <a:ext cx="8424863" cy="503237"/>
          </a:xfrm>
        </p:spPr>
        <p:txBody>
          <a:bodyPr/>
          <a:lstStyle/>
          <a:p>
            <a:pPr>
              <a:lnSpc>
                <a:spcPct val="90000"/>
              </a:lnSpc>
              <a:buFontTx/>
              <a:buNone/>
            </a:pPr>
            <a:r>
              <a:rPr lang="en-US" altLang="ja-JP" sz="2400" b="1" dirty="0" smtClean="0">
                <a:solidFill>
                  <a:srgbClr val="FF0000"/>
                </a:solidFill>
                <a:effectLst>
                  <a:outerShdw blurRad="38100" dist="38100" dir="2700000" algn="tl">
                    <a:srgbClr val="C0C0C0"/>
                  </a:outerShdw>
                </a:effectLst>
              </a:rPr>
              <a:t>•</a:t>
            </a:r>
            <a:r>
              <a:rPr lang="ja-JP" altLang="en-US" sz="2400" dirty="0" smtClean="0">
                <a:solidFill>
                  <a:srgbClr val="FF0000"/>
                </a:solidFill>
              </a:rPr>
              <a:t> </a:t>
            </a:r>
            <a:r>
              <a:rPr lang="ja-JP" altLang="en-US" sz="2400" dirty="0"/>
              <a:t>極大クリーク </a:t>
            </a:r>
            <a:r>
              <a:rPr lang="en-US" altLang="ja-JP" sz="2400" b="1" dirty="0">
                <a:solidFill>
                  <a:srgbClr val="0000FF"/>
                </a:solidFill>
              </a:rPr>
              <a:t>K</a:t>
            </a:r>
            <a:r>
              <a:rPr lang="en-US" altLang="ja-JP" sz="2400" dirty="0"/>
              <a:t> </a:t>
            </a:r>
            <a:r>
              <a:rPr lang="ja-JP" altLang="en-US" sz="2400" dirty="0"/>
              <a:t>から、添え字の大きい順に頂点を抜いて</a:t>
            </a:r>
            <a:r>
              <a:rPr lang="ja-JP" altLang="en-US" sz="2400" dirty="0" smtClean="0"/>
              <a:t>いく</a:t>
            </a:r>
            <a:endParaRPr lang="en-US" altLang="ja-JP" sz="2400" dirty="0" smtClean="0"/>
          </a:p>
          <a:p>
            <a:pPr>
              <a:lnSpc>
                <a:spcPct val="90000"/>
              </a:lnSpc>
              <a:buFontTx/>
              <a:buNone/>
            </a:pPr>
            <a:endParaRPr lang="en-US" altLang="ja-JP" sz="2400" dirty="0" smtClean="0"/>
          </a:p>
          <a:p>
            <a:pPr lvl="0">
              <a:buNone/>
            </a:pPr>
            <a:r>
              <a:rPr lang="en-US" altLang="ja-JP"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400" kern="1200" dirty="0" smtClean="0">
                <a:solidFill>
                  <a:srgbClr val="FF0000"/>
                </a:solidFill>
                <a:latin typeface="Times New Roman" pitchFamily="18" charset="0"/>
                <a:ea typeface="ＭＳ Ｐゴシック" pitchFamily="50" charset="-128"/>
              </a:rPr>
              <a:t> </a:t>
            </a:r>
            <a:r>
              <a:rPr lang="ja-JP" altLang="en-US" sz="2400" kern="1200" dirty="0" smtClean="0">
                <a:solidFill>
                  <a:srgbClr val="000000"/>
                </a:solidFill>
                <a:latin typeface="Times New Roman" pitchFamily="18" charset="0"/>
                <a:ea typeface="ＭＳ Ｐゴシック" pitchFamily="50" charset="-128"/>
              </a:rPr>
              <a:t>どこかで「現在のクリークを含む辞書順</a:t>
            </a:r>
            <a:endParaRPr lang="en-US" altLang="ja-JP" sz="2400" kern="1200" dirty="0" smtClean="0">
              <a:solidFill>
                <a:srgbClr val="000000"/>
              </a:solidFill>
              <a:latin typeface="Times New Roman" pitchFamily="18" charset="0"/>
              <a:ea typeface="ＭＳ Ｐゴシック" pitchFamily="50" charset="-128"/>
            </a:endParaRPr>
          </a:p>
          <a:p>
            <a:pPr lvl="0">
              <a:buNone/>
            </a:pPr>
            <a:r>
              <a:rPr lang="ja-JP" altLang="en-US" sz="2400" kern="1200" dirty="0" smtClean="0">
                <a:solidFill>
                  <a:srgbClr val="000000"/>
                </a:solidFill>
                <a:latin typeface="Times New Roman" pitchFamily="18" charset="0"/>
                <a:ea typeface="ＭＳ Ｐゴシック" pitchFamily="50" charset="-128"/>
              </a:rPr>
              <a:t>最小の極大クリーク</a:t>
            </a:r>
            <a:r>
              <a:rPr lang="en-US" altLang="ja-JP" sz="2400" b="1" kern="1200" dirty="0" smtClean="0">
                <a:solidFill>
                  <a:srgbClr val="3333CC"/>
                </a:solidFill>
                <a:latin typeface="Times New Roman" pitchFamily="18" charset="0"/>
                <a:ea typeface="ＭＳ Ｐゴシック" pitchFamily="50" charset="-128"/>
              </a:rPr>
              <a:t>K’</a:t>
            </a:r>
            <a:r>
              <a:rPr lang="ja-JP" altLang="en-US" sz="2400" kern="1200" dirty="0" smtClean="0">
                <a:solidFill>
                  <a:srgbClr val="000000"/>
                </a:solidFill>
                <a:latin typeface="Times New Roman" pitchFamily="18" charset="0"/>
                <a:ea typeface="ＭＳ Ｐゴシック" pitchFamily="50" charset="-128"/>
              </a:rPr>
              <a:t>」が </a:t>
            </a:r>
            <a:r>
              <a:rPr lang="en-US" altLang="ja-JP" sz="2400" b="1" kern="1200" dirty="0" smtClean="0">
                <a:solidFill>
                  <a:srgbClr val="3333CC"/>
                </a:solidFill>
                <a:latin typeface="Times New Roman" pitchFamily="18" charset="0"/>
                <a:ea typeface="ＭＳ Ｐゴシック" pitchFamily="50" charset="-128"/>
              </a:rPr>
              <a:t>K</a:t>
            </a:r>
            <a:r>
              <a:rPr lang="en-US" altLang="ja-JP" sz="2400" kern="1200" dirty="0" smtClean="0">
                <a:solidFill>
                  <a:srgbClr val="000000"/>
                </a:solidFill>
                <a:latin typeface="Times New Roman" pitchFamily="18" charset="0"/>
                <a:ea typeface="ＭＳ Ｐゴシック" pitchFamily="50" charset="-128"/>
              </a:rPr>
              <a:t> </a:t>
            </a:r>
            <a:r>
              <a:rPr lang="ja-JP" altLang="en-US" sz="2400" kern="1200" dirty="0" err="1" smtClean="0">
                <a:solidFill>
                  <a:srgbClr val="000000"/>
                </a:solidFill>
                <a:latin typeface="Times New Roman" pitchFamily="18" charset="0"/>
                <a:ea typeface="ＭＳ Ｐゴシック" pitchFamily="50" charset="-128"/>
              </a:rPr>
              <a:t>でなく</a:t>
            </a:r>
            <a:r>
              <a:rPr lang="ja-JP" altLang="en-US" sz="2400" kern="1200" dirty="0" smtClean="0">
                <a:solidFill>
                  <a:srgbClr val="000000"/>
                </a:solidFill>
                <a:latin typeface="Times New Roman" pitchFamily="18" charset="0"/>
                <a:ea typeface="ＭＳ Ｐゴシック" pitchFamily="50" charset="-128"/>
              </a:rPr>
              <a:t>なる</a:t>
            </a:r>
          </a:p>
          <a:p>
            <a:pPr lvl="0">
              <a:buNone/>
            </a:pPr>
            <a:endParaRPr lang="en-US" altLang="ja-JP" sz="2400" kern="1200" dirty="0" smtClean="0">
              <a:solidFill>
                <a:srgbClr val="000000"/>
              </a:solidFill>
              <a:latin typeface="Times New Roman" pitchFamily="18" charset="0"/>
              <a:ea typeface="ＭＳ Ｐゴシック" pitchFamily="50" charset="-128"/>
            </a:endParaRPr>
          </a:p>
          <a:p>
            <a:pPr lvl="0">
              <a:buNone/>
            </a:pPr>
            <a:r>
              <a:rPr lang="ja-JP" altLang="en-US" sz="2400" kern="1200" dirty="0" smtClean="0">
                <a:solidFill>
                  <a:srgbClr val="000000"/>
                </a:solidFill>
                <a:latin typeface="Times New Roman" pitchFamily="18" charset="0"/>
                <a:ea typeface="ＭＳ Ｐゴシック" pitchFamily="50" charset="-128"/>
              </a:rPr>
              <a:t>（辞書順最小極大クリーク</a:t>
            </a:r>
          </a:p>
          <a:p>
            <a:pPr lvl="0">
              <a:buNone/>
            </a:pPr>
            <a:r>
              <a:rPr lang="ja-JP" altLang="en-US" sz="2400" kern="1200" dirty="0" smtClean="0">
                <a:solidFill>
                  <a:srgbClr val="000000"/>
                </a:solidFill>
                <a:latin typeface="Times New Roman" pitchFamily="18" charset="0"/>
                <a:ea typeface="ＭＳ Ｐゴシック" pitchFamily="50" charset="-128"/>
              </a:rPr>
              <a:t>　　　　 </a:t>
            </a:r>
            <a:r>
              <a:rPr lang="ja-JP" altLang="en-US"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400" kern="1200" dirty="0" smtClean="0">
                <a:solidFill>
                  <a:srgbClr val="000000"/>
                </a:solidFill>
                <a:latin typeface="Times New Roman" pitchFamily="18" charset="0"/>
                <a:ea typeface="ＭＳ Ｐゴシック" pitchFamily="50" charset="-128"/>
              </a:rPr>
              <a:t>添え字の小さい順に頂点を加えてできる極大クリーク）</a:t>
            </a:r>
          </a:p>
          <a:p>
            <a:pPr lvl="0">
              <a:buNone/>
            </a:pPr>
            <a:endParaRPr lang="en-US" altLang="ja-JP"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endParaRPr>
          </a:p>
          <a:p>
            <a:pPr lvl="0">
              <a:buNone/>
            </a:pPr>
            <a:r>
              <a:rPr lang="en-US" altLang="ja-JP"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400" kern="1200" dirty="0" smtClean="0">
                <a:solidFill>
                  <a:srgbClr val="FF0000"/>
                </a:solidFill>
                <a:latin typeface="Times New Roman" pitchFamily="18" charset="0"/>
                <a:ea typeface="ＭＳ Ｐゴシック" pitchFamily="50" charset="-128"/>
              </a:rPr>
              <a:t> </a:t>
            </a:r>
            <a:r>
              <a:rPr lang="ja-JP" altLang="en-US" sz="2400" kern="1200" dirty="0" smtClean="0">
                <a:solidFill>
                  <a:srgbClr val="000000"/>
                </a:solidFill>
                <a:latin typeface="Times New Roman" pitchFamily="18" charset="0"/>
                <a:ea typeface="ＭＳ Ｐゴシック" pitchFamily="50" charset="-128"/>
              </a:rPr>
              <a:t>その </a:t>
            </a:r>
            <a:r>
              <a:rPr lang="en-US" altLang="ja-JP" sz="2400" b="1" kern="1200" dirty="0" smtClean="0">
                <a:solidFill>
                  <a:srgbClr val="3333CC"/>
                </a:solidFill>
                <a:latin typeface="Times New Roman" pitchFamily="18" charset="0"/>
                <a:ea typeface="ＭＳ Ｐゴシック" pitchFamily="50" charset="-128"/>
              </a:rPr>
              <a:t>K’</a:t>
            </a:r>
            <a:r>
              <a:rPr lang="ja-JP" altLang="en-US" sz="2400" kern="1200" dirty="0" smtClean="0">
                <a:solidFill>
                  <a:srgbClr val="000000"/>
                </a:solidFill>
                <a:latin typeface="Times New Roman" pitchFamily="18" charset="0"/>
                <a:ea typeface="ＭＳ Ｐゴシック" pitchFamily="50" charset="-128"/>
              </a:rPr>
              <a:t>を </a:t>
            </a:r>
            <a:r>
              <a:rPr lang="en-US" altLang="ja-JP" sz="2400" b="1" kern="1200" dirty="0" smtClean="0">
                <a:solidFill>
                  <a:srgbClr val="3333CC"/>
                </a:solidFill>
                <a:latin typeface="Times New Roman" pitchFamily="18" charset="0"/>
                <a:ea typeface="ＭＳ Ｐゴシック" pitchFamily="50" charset="-128"/>
              </a:rPr>
              <a:t>K </a:t>
            </a:r>
            <a:r>
              <a:rPr lang="ja-JP" altLang="en-US" sz="2400" kern="1200" dirty="0" smtClean="0">
                <a:solidFill>
                  <a:srgbClr val="000000"/>
                </a:solidFill>
                <a:latin typeface="Times New Roman" pitchFamily="18" charset="0"/>
                <a:ea typeface="ＭＳ Ｐゴシック" pitchFamily="50" charset="-128"/>
              </a:rPr>
              <a:t>の</a:t>
            </a:r>
            <a:r>
              <a:rPr lang="ja-JP" altLang="en-US" sz="2400" b="1" kern="1200" dirty="0" smtClean="0">
                <a:solidFill>
                  <a:srgbClr val="008000"/>
                </a:solidFill>
                <a:effectLst>
                  <a:outerShdw blurRad="38100" dist="38100" dir="2700000" algn="tl">
                    <a:srgbClr val="C0C0C0"/>
                  </a:outerShdw>
                </a:effectLst>
                <a:latin typeface="Times New Roman" pitchFamily="18" charset="0"/>
                <a:ea typeface="ＭＳ Ｐゴシック" pitchFamily="50" charset="-128"/>
              </a:rPr>
              <a:t>親 </a:t>
            </a:r>
            <a:r>
              <a:rPr lang="ja-JP" altLang="en-US" sz="2400" kern="1200" dirty="0" smtClean="0">
                <a:solidFill>
                  <a:srgbClr val="000000"/>
                </a:solidFill>
                <a:latin typeface="Times New Roman" pitchFamily="18" charset="0"/>
                <a:ea typeface="ＭＳ Ｐゴシック" pitchFamily="50" charset="-128"/>
              </a:rPr>
              <a:t>とする （一意的に定まる）</a:t>
            </a:r>
          </a:p>
          <a:p>
            <a:pPr lvl="0">
              <a:buNone/>
            </a:pPr>
            <a:endParaRPr lang="ja-JP" altLang="en-US" sz="2400" kern="1200" dirty="0" smtClean="0">
              <a:solidFill>
                <a:srgbClr val="000000"/>
              </a:solidFill>
              <a:latin typeface="Times New Roman" pitchFamily="18" charset="0"/>
              <a:ea typeface="ＭＳ Ｐゴシック" pitchFamily="50" charset="-128"/>
            </a:endParaRPr>
          </a:p>
          <a:p>
            <a:pPr lvl="0">
              <a:lnSpc>
                <a:spcPct val="90000"/>
              </a:lnSpc>
              <a:buNone/>
            </a:pPr>
            <a:r>
              <a:rPr lang="en-US" altLang="ja-JP"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a:t>
            </a:r>
            <a:r>
              <a:rPr lang="ja-JP" altLang="en-US"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rPr>
              <a:t> </a:t>
            </a:r>
            <a:r>
              <a:rPr lang="ja-JP" altLang="en-US" sz="2400" kern="1200" dirty="0" smtClean="0">
                <a:solidFill>
                  <a:srgbClr val="000000"/>
                </a:solidFill>
                <a:latin typeface="Times New Roman" pitchFamily="18" charset="0"/>
                <a:ea typeface="ＭＳ Ｐゴシック" pitchFamily="50" charset="-128"/>
              </a:rPr>
              <a:t>親は子どもより必ず辞書順で小さい </a:t>
            </a:r>
            <a:r>
              <a:rPr lang="en-US" altLang="ja-JP" sz="2400" kern="1200" dirty="0" smtClean="0">
                <a:solidFill>
                  <a:srgbClr val="000000"/>
                </a:solidFill>
                <a:latin typeface="Times New Roman" pitchFamily="18" charset="0"/>
                <a:ea typeface="ＭＳ Ｐゴシック" pitchFamily="50" charset="-128"/>
                <a:sym typeface="Wingdings" pitchFamily="2" charset="2"/>
              </a:rPr>
              <a:t> </a:t>
            </a:r>
            <a:r>
              <a:rPr lang="ja-JP" altLang="en-US" sz="2400" kern="1200" dirty="0" smtClean="0">
                <a:solidFill>
                  <a:srgbClr val="000000"/>
                </a:solidFill>
                <a:latin typeface="Times New Roman" pitchFamily="18" charset="0"/>
                <a:ea typeface="ＭＳ Ｐゴシック" pitchFamily="50" charset="-128"/>
              </a:rPr>
              <a:t>親子関係は非巡回的</a:t>
            </a:r>
          </a:p>
          <a:p>
            <a:pPr lvl="0">
              <a:lnSpc>
                <a:spcPct val="90000"/>
              </a:lnSpc>
              <a:buNone/>
            </a:pPr>
            <a:r>
              <a:rPr lang="ja-JP" altLang="en-US" sz="2400" b="1" kern="1200" dirty="0" smtClean="0">
                <a:solidFill>
                  <a:srgbClr val="FF0000"/>
                </a:solidFill>
                <a:effectLst>
                  <a:outerShdw blurRad="38100" dist="38100" dir="2700000" algn="tl">
                    <a:srgbClr val="C0C0C0"/>
                  </a:outerShdw>
                </a:effectLst>
                <a:latin typeface="Times New Roman" pitchFamily="18" charset="0"/>
                <a:ea typeface="ＭＳ Ｐゴシック" pitchFamily="50" charset="-128"/>
                <a:sym typeface="Wingdings" pitchFamily="2" charset="2"/>
              </a:rPr>
              <a:t>　 </a:t>
            </a:r>
            <a:r>
              <a:rPr lang="ja-JP" altLang="en-US" sz="2400" kern="1200" dirty="0" smtClean="0">
                <a:solidFill>
                  <a:srgbClr val="000000"/>
                </a:solidFill>
                <a:latin typeface="Times New Roman" pitchFamily="18" charset="0"/>
                <a:ea typeface="ＭＳ Ｐゴシック" pitchFamily="50" charset="-128"/>
              </a:rPr>
              <a:t>親子関係は有向根付き木を導出する</a:t>
            </a:r>
            <a:endParaRPr lang="en-US" altLang="ja-JP" sz="2400" kern="1200" dirty="0" smtClean="0">
              <a:solidFill>
                <a:srgbClr val="000000"/>
              </a:solidFill>
              <a:latin typeface="Times New Roman" pitchFamily="18" charset="0"/>
              <a:ea typeface="ＭＳ Ｐゴシック" pitchFamily="50" charset="-128"/>
            </a:endParaRPr>
          </a:p>
          <a:p>
            <a:pPr>
              <a:lnSpc>
                <a:spcPct val="90000"/>
              </a:lnSpc>
              <a:buFontTx/>
              <a:buNone/>
            </a:pPr>
            <a:endParaRPr lang="en-US" altLang="ja-JP" sz="2400" dirty="0"/>
          </a:p>
        </p:txBody>
      </p:sp>
      <p:sp>
        <p:nvSpPr>
          <p:cNvPr id="18" name="Line 34"/>
          <p:cNvSpPr>
            <a:spLocks noChangeShapeType="1"/>
          </p:cNvSpPr>
          <p:nvPr/>
        </p:nvSpPr>
        <p:spPr bwMode="auto">
          <a:xfrm flipV="1">
            <a:off x="8121526" y="2247814"/>
            <a:ext cx="701675" cy="434975"/>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19" name="Line 5"/>
          <p:cNvSpPr>
            <a:spLocks noChangeShapeType="1"/>
          </p:cNvSpPr>
          <p:nvPr/>
        </p:nvSpPr>
        <p:spPr bwMode="auto">
          <a:xfrm>
            <a:off x="7911976" y="2060489"/>
            <a:ext cx="990600" cy="212725"/>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0" name="Line 6"/>
          <p:cNvSpPr>
            <a:spLocks noChangeShapeType="1"/>
          </p:cNvSpPr>
          <p:nvPr/>
        </p:nvSpPr>
        <p:spPr bwMode="auto">
          <a:xfrm flipV="1">
            <a:off x="6464176" y="2746289"/>
            <a:ext cx="533400" cy="3048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1" name="Line 7"/>
          <p:cNvSpPr>
            <a:spLocks noChangeShapeType="1"/>
          </p:cNvSpPr>
          <p:nvPr/>
        </p:nvSpPr>
        <p:spPr bwMode="auto">
          <a:xfrm flipH="1" flipV="1">
            <a:off x="7607176" y="3051088"/>
            <a:ext cx="441176" cy="376201"/>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2" name="Line 8"/>
          <p:cNvSpPr>
            <a:spLocks noChangeShapeType="1"/>
          </p:cNvSpPr>
          <p:nvPr/>
        </p:nvSpPr>
        <p:spPr bwMode="auto">
          <a:xfrm flipV="1">
            <a:off x="7911976" y="1603289"/>
            <a:ext cx="152400" cy="4572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3" name="Line 9"/>
          <p:cNvSpPr>
            <a:spLocks noChangeShapeType="1"/>
          </p:cNvSpPr>
          <p:nvPr/>
        </p:nvSpPr>
        <p:spPr bwMode="auto">
          <a:xfrm flipV="1">
            <a:off x="7911976" y="1679489"/>
            <a:ext cx="533400" cy="3810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4" name="Line 10"/>
          <p:cNvSpPr>
            <a:spLocks noChangeShapeType="1"/>
          </p:cNvSpPr>
          <p:nvPr/>
        </p:nvSpPr>
        <p:spPr bwMode="auto">
          <a:xfrm>
            <a:off x="7149976" y="2060489"/>
            <a:ext cx="457200" cy="9906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5" name="Line 11"/>
          <p:cNvSpPr>
            <a:spLocks noChangeShapeType="1"/>
          </p:cNvSpPr>
          <p:nvPr/>
        </p:nvSpPr>
        <p:spPr bwMode="auto">
          <a:xfrm>
            <a:off x="7149976" y="2060489"/>
            <a:ext cx="990600" cy="6096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6" name="Line 12"/>
          <p:cNvSpPr>
            <a:spLocks noChangeShapeType="1"/>
          </p:cNvSpPr>
          <p:nvPr/>
        </p:nvSpPr>
        <p:spPr bwMode="auto">
          <a:xfrm flipH="1">
            <a:off x="7607176" y="2060489"/>
            <a:ext cx="304800" cy="9906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7" name="Line 13"/>
          <p:cNvSpPr>
            <a:spLocks noChangeShapeType="1"/>
          </p:cNvSpPr>
          <p:nvPr/>
        </p:nvSpPr>
        <p:spPr bwMode="auto">
          <a:xfrm flipH="1">
            <a:off x="6997576" y="2060489"/>
            <a:ext cx="914400" cy="6858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8" name="Line 14"/>
          <p:cNvSpPr>
            <a:spLocks noChangeShapeType="1"/>
          </p:cNvSpPr>
          <p:nvPr/>
        </p:nvSpPr>
        <p:spPr bwMode="auto">
          <a:xfrm flipV="1">
            <a:off x="6997576" y="2670089"/>
            <a:ext cx="1143000" cy="762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29" name="Line 15"/>
          <p:cNvSpPr>
            <a:spLocks noChangeShapeType="1"/>
          </p:cNvSpPr>
          <p:nvPr/>
        </p:nvSpPr>
        <p:spPr bwMode="auto">
          <a:xfrm flipV="1">
            <a:off x="7607176" y="2670089"/>
            <a:ext cx="533400" cy="3810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30" name="Line 16"/>
          <p:cNvSpPr>
            <a:spLocks noChangeShapeType="1"/>
          </p:cNvSpPr>
          <p:nvPr/>
        </p:nvSpPr>
        <p:spPr bwMode="auto">
          <a:xfrm>
            <a:off x="6997576" y="2746289"/>
            <a:ext cx="609600" cy="3048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31" name="Line 17"/>
          <p:cNvSpPr>
            <a:spLocks noChangeShapeType="1"/>
          </p:cNvSpPr>
          <p:nvPr/>
        </p:nvSpPr>
        <p:spPr bwMode="auto">
          <a:xfrm flipH="1">
            <a:off x="6997576" y="2060489"/>
            <a:ext cx="152400" cy="6858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32" name="Line 18"/>
          <p:cNvSpPr>
            <a:spLocks noChangeShapeType="1"/>
          </p:cNvSpPr>
          <p:nvPr/>
        </p:nvSpPr>
        <p:spPr bwMode="auto">
          <a:xfrm>
            <a:off x="7149976" y="2060489"/>
            <a:ext cx="762000" cy="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33" name="Line 19"/>
          <p:cNvSpPr>
            <a:spLocks noChangeShapeType="1"/>
          </p:cNvSpPr>
          <p:nvPr/>
        </p:nvSpPr>
        <p:spPr bwMode="auto">
          <a:xfrm>
            <a:off x="7911976" y="2060489"/>
            <a:ext cx="228600" cy="609600"/>
          </a:xfrm>
          <a:prstGeom prst="line">
            <a:avLst/>
          </a:prstGeom>
          <a:noFill/>
          <a:ln w="19050">
            <a:solidFill>
              <a:schemeClr val="tx1"/>
            </a:solidFill>
            <a:round/>
            <a:headEnd/>
            <a:tailEnd/>
          </a:ln>
          <a:effectLst/>
        </p:spPr>
        <p:txBody>
          <a:bodyPr/>
          <a:lstStyle/>
          <a:p>
            <a:pPr algn="l"/>
            <a:endParaRPr lang="ja-JP" altLang="en-US" b="0">
              <a:solidFill>
                <a:srgbClr val="000000"/>
              </a:solidFill>
            </a:endParaRPr>
          </a:p>
        </p:txBody>
      </p:sp>
      <p:sp>
        <p:nvSpPr>
          <p:cNvPr id="34" name="Oval 20"/>
          <p:cNvSpPr>
            <a:spLocks noChangeArrowheads="1"/>
          </p:cNvSpPr>
          <p:nvPr/>
        </p:nvSpPr>
        <p:spPr bwMode="auto">
          <a:xfrm>
            <a:off x="8370763" y="1531851"/>
            <a:ext cx="304800" cy="304800"/>
          </a:xfrm>
          <a:prstGeom prst="ellipse">
            <a:avLst/>
          </a:prstGeom>
          <a:solidFill>
            <a:schemeClr val="bg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35" name="Oval 21"/>
          <p:cNvSpPr>
            <a:spLocks noChangeArrowheads="1"/>
          </p:cNvSpPr>
          <p:nvPr/>
        </p:nvSpPr>
        <p:spPr bwMode="auto">
          <a:xfrm>
            <a:off x="8659688" y="2090651"/>
            <a:ext cx="304800" cy="304800"/>
          </a:xfrm>
          <a:prstGeom prst="ellipse">
            <a:avLst/>
          </a:prstGeom>
          <a:solidFill>
            <a:schemeClr val="bg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36" name="Line 23"/>
          <p:cNvSpPr>
            <a:spLocks noChangeShapeType="1"/>
          </p:cNvSpPr>
          <p:nvPr/>
        </p:nvSpPr>
        <p:spPr bwMode="auto">
          <a:xfrm>
            <a:off x="7146801" y="2035089"/>
            <a:ext cx="342031" cy="1368152"/>
          </a:xfrm>
          <a:prstGeom prst="line">
            <a:avLst/>
          </a:prstGeom>
          <a:noFill/>
          <a:ln w="25400">
            <a:solidFill>
              <a:schemeClr val="accent2"/>
            </a:solidFill>
            <a:round/>
            <a:headEnd/>
            <a:tailEnd/>
          </a:ln>
          <a:effectLst/>
        </p:spPr>
        <p:txBody>
          <a:bodyPr/>
          <a:lstStyle/>
          <a:p>
            <a:pPr algn="l"/>
            <a:endParaRPr lang="ja-JP" altLang="en-US" b="0">
              <a:solidFill>
                <a:srgbClr val="000000"/>
              </a:solidFill>
            </a:endParaRPr>
          </a:p>
        </p:txBody>
      </p:sp>
      <p:sp>
        <p:nvSpPr>
          <p:cNvPr id="37" name="Freeform 27"/>
          <p:cNvSpPr>
            <a:spLocks/>
          </p:cNvSpPr>
          <p:nvPr/>
        </p:nvSpPr>
        <p:spPr bwMode="auto">
          <a:xfrm>
            <a:off x="6975960" y="2755814"/>
            <a:ext cx="512868" cy="719569"/>
          </a:xfrm>
          <a:custGeom>
            <a:avLst/>
            <a:gdLst>
              <a:gd name="connsiteX0" fmla="*/ 10624 w 10624"/>
              <a:gd name="connsiteY0" fmla="*/ 7991 h 10002"/>
              <a:gd name="connsiteX1" fmla="*/ 6626 w 10624"/>
              <a:gd name="connsiteY1" fmla="*/ 10000 h 10002"/>
              <a:gd name="connsiteX2" fmla="*/ 1002 w 10624"/>
              <a:gd name="connsiteY2" fmla="*/ 8002 h 10002"/>
              <a:gd name="connsiteX3" fmla="*/ 635 w 10624"/>
              <a:gd name="connsiteY3" fmla="*/ 0 h 10002"/>
              <a:gd name="connsiteX0" fmla="*/ 10183 w 10183"/>
              <a:gd name="connsiteY0" fmla="*/ 7991 h 10006"/>
              <a:gd name="connsiteX1" fmla="*/ 3558 w 10183"/>
              <a:gd name="connsiteY1" fmla="*/ 10004 h 10006"/>
              <a:gd name="connsiteX2" fmla="*/ 561 w 10183"/>
              <a:gd name="connsiteY2" fmla="*/ 8002 h 10006"/>
              <a:gd name="connsiteX3" fmla="*/ 194 w 10183"/>
              <a:gd name="connsiteY3" fmla="*/ 0 h 10006"/>
              <a:gd name="connsiteX0" fmla="*/ 3558 w 3558"/>
              <a:gd name="connsiteY0" fmla="*/ 10004 h 10006"/>
              <a:gd name="connsiteX1" fmla="*/ 561 w 3558"/>
              <a:gd name="connsiteY1" fmla="*/ 8002 h 10006"/>
              <a:gd name="connsiteX2" fmla="*/ 194 w 3558"/>
              <a:gd name="connsiteY2" fmla="*/ 0 h 10006"/>
            </a:gdLst>
            <a:ahLst/>
            <a:cxnLst>
              <a:cxn ang="0">
                <a:pos x="connsiteX0" y="connsiteY0"/>
              </a:cxn>
              <a:cxn ang="0">
                <a:pos x="connsiteX1" y="connsiteY1"/>
              </a:cxn>
              <a:cxn ang="0">
                <a:pos x="connsiteX2" y="connsiteY2"/>
              </a:cxn>
            </a:cxnLst>
            <a:rect l="l" t="t" r="r" b="b"/>
            <a:pathLst>
              <a:path w="3558" h="10006">
                <a:moveTo>
                  <a:pt x="3558" y="10004"/>
                </a:moveTo>
                <a:cubicBezTo>
                  <a:pt x="1954" y="10006"/>
                  <a:pt x="1122" y="9669"/>
                  <a:pt x="561" y="8002"/>
                </a:cubicBezTo>
                <a:cubicBezTo>
                  <a:pt x="0" y="6335"/>
                  <a:pt x="183" y="3157"/>
                  <a:pt x="194" y="0"/>
                </a:cubicBezTo>
              </a:path>
            </a:pathLst>
          </a:custGeom>
          <a:noFill/>
          <a:ln w="25400" cap="flat" cmpd="sng">
            <a:solidFill>
              <a:schemeClr val="accent2"/>
            </a:solidFill>
            <a:prstDash val="solid"/>
            <a:round/>
            <a:headEnd/>
            <a:tailEnd/>
          </a:ln>
          <a:effectLst/>
        </p:spPr>
        <p:txBody>
          <a:bodyPr lIns="90000" tIns="46800" rIns="90000" bIns="46800"/>
          <a:lstStyle/>
          <a:p>
            <a:pPr algn="l"/>
            <a:endParaRPr lang="ja-JP" altLang="en-US" b="0">
              <a:solidFill>
                <a:srgbClr val="000000"/>
              </a:solidFill>
            </a:endParaRPr>
          </a:p>
        </p:txBody>
      </p:sp>
      <p:sp>
        <p:nvSpPr>
          <p:cNvPr id="38" name="Oval 29"/>
          <p:cNvSpPr>
            <a:spLocks noChangeArrowheads="1"/>
          </p:cNvSpPr>
          <p:nvPr/>
        </p:nvSpPr>
        <p:spPr bwMode="auto">
          <a:xfrm>
            <a:off x="6997576" y="1908089"/>
            <a:ext cx="304800" cy="304800"/>
          </a:xfrm>
          <a:prstGeom prst="ellipse">
            <a:avLst/>
          </a:prstGeom>
          <a:solidFill>
            <a:schemeClr val="accent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39" name="Oval 30"/>
          <p:cNvSpPr>
            <a:spLocks noChangeArrowheads="1"/>
          </p:cNvSpPr>
          <p:nvPr/>
        </p:nvSpPr>
        <p:spPr bwMode="auto">
          <a:xfrm>
            <a:off x="7454776" y="2898689"/>
            <a:ext cx="304800" cy="304800"/>
          </a:xfrm>
          <a:prstGeom prst="ellipse">
            <a:avLst/>
          </a:prstGeom>
          <a:solidFill>
            <a:schemeClr val="accent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40" name="Oval 31"/>
          <p:cNvSpPr>
            <a:spLocks noChangeArrowheads="1"/>
          </p:cNvSpPr>
          <p:nvPr/>
        </p:nvSpPr>
        <p:spPr bwMode="auto">
          <a:xfrm>
            <a:off x="6845176" y="2593889"/>
            <a:ext cx="304800" cy="304800"/>
          </a:xfrm>
          <a:prstGeom prst="ellipse">
            <a:avLst/>
          </a:prstGeom>
          <a:solidFill>
            <a:schemeClr val="accent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41" name="Oval 32"/>
          <p:cNvSpPr>
            <a:spLocks noChangeArrowheads="1"/>
          </p:cNvSpPr>
          <p:nvPr/>
        </p:nvSpPr>
        <p:spPr bwMode="auto">
          <a:xfrm>
            <a:off x="7988176" y="2517689"/>
            <a:ext cx="304800" cy="304800"/>
          </a:xfrm>
          <a:prstGeom prst="ellipse">
            <a:avLst/>
          </a:prstGeom>
          <a:solidFill>
            <a:schemeClr val="accent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42" name="Oval 33"/>
          <p:cNvSpPr>
            <a:spLocks noChangeArrowheads="1"/>
          </p:cNvSpPr>
          <p:nvPr/>
        </p:nvSpPr>
        <p:spPr bwMode="auto">
          <a:xfrm>
            <a:off x="7759576" y="1908089"/>
            <a:ext cx="304800" cy="304800"/>
          </a:xfrm>
          <a:prstGeom prst="ellipse">
            <a:avLst/>
          </a:prstGeom>
          <a:solidFill>
            <a:schemeClr val="accent1"/>
          </a:solidFill>
          <a:ln w="19050">
            <a:solidFill>
              <a:schemeClr val="tx1"/>
            </a:solidFill>
            <a:round/>
            <a:headEnd/>
            <a:tailEnd/>
          </a:ln>
          <a:effectLst/>
        </p:spPr>
        <p:txBody>
          <a:bodyPr wrap="none" anchor="ctr"/>
          <a:lstStyle/>
          <a:p>
            <a:pPr algn="l"/>
            <a:endParaRPr lang="ja-JP" altLang="en-US" b="0">
              <a:solidFill>
                <a:srgbClr val="000000"/>
              </a:solidFill>
            </a:endParaRPr>
          </a:p>
        </p:txBody>
      </p:sp>
      <p:sp>
        <p:nvSpPr>
          <p:cNvPr id="43" name="Freeform 27"/>
          <p:cNvSpPr>
            <a:spLocks/>
          </p:cNvSpPr>
          <p:nvPr/>
        </p:nvSpPr>
        <p:spPr bwMode="auto">
          <a:xfrm>
            <a:off x="7488824" y="2755185"/>
            <a:ext cx="1092133" cy="888129"/>
          </a:xfrm>
          <a:custGeom>
            <a:avLst/>
            <a:gdLst>
              <a:gd name="connsiteX0" fmla="*/ 9300 w 9300"/>
              <a:gd name="connsiteY0" fmla="*/ 9118 h 11127"/>
              <a:gd name="connsiteX1" fmla="*/ 5302 w 9300"/>
              <a:gd name="connsiteY1" fmla="*/ 11127 h 11127"/>
              <a:gd name="connsiteX2" fmla="*/ 302 w 9300"/>
              <a:gd name="connsiteY2" fmla="*/ 9118 h 11127"/>
              <a:gd name="connsiteX3" fmla="*/ 7113 w 9300"/>
              <a:gd name="connsiteY3" fmla="*/ 0 h 11127"/>
              <a:gd name="connsiteX0" fmla="*/ 4333 w 4454"/>
              <a:gd name="connsiteY0" fmla="*/ 8194 h 10316"/>
              <a:gd name="connsiteX1" fmla="*/ 34 w 4454"/>
              <a:gd name="connsiteY1" fmla="*/ 10000 h 10316"/>
              <a:gd name="connsiteX2" fmla="*/ 4130 w 4454"/>
              <a:gd name="connsiteY2" fmla="*/ 6299 h 10316"/>
              <a:gd name="connsiteX3" fmla="*/ 1981 w 4454"/>
              <a:gd name="connsiteY3" fmla="*/ 0 h 10316"/>
              <a:gd name="connsiteX0" fmla="*/ 3033 w 19439"/>
              <a:gd name="connsiteY0" fmla="*/ 9596 h 10463"/>
              <a:gd name="connsiteX1" fmla="*/ 9515 w 19439"/>
              <a:gd name="connsiteY1" fmla="*/ 9694 h 10463"/>
              <a:gd name="connsiteX2" fmla="*/ 18712 w 19439"/>
              <a:gd name="connsiteY2" fmla="*/ 6106 h 10463"/>
              <a:gd name="connsiteX3" fmla="*/ 13887 w 19439"/>
              <a:gd name="connsiteY3" fmla="*/ 0 h 10463"/>
              <a:gd name="connsiteX0" fmla="*/ 0 w 16406"/>
              <a:gd name="connsiteY0" fmla="*/ 9596 h 10000"/>
              <a:gd name="connsiteX1" fmla="*/ 6482 w 16406"/>
              <a:gd name="connsiteY1" fmla="*/ 9694 h 10000"/>
              <a:gd name="connsiteX2" fmla="*/ 15679 w 16406"/>
              <a:gd name="connsiteY2" fmla="*/ 6106 h 10000"/>
              <a:gd name="connsiteX3" fmla="*/ 10854 w 16406"/>
              <a:gd name="connsiteY3" fmla="*/ 0 h 10000"/>
              <a:gd name="connsiteX0" fmla="*/ 0 w 16406"/>
              <a:gd name="connsiteY0" fmla="*/ 9596 h 10111"/>
              <a:gd name="connsiteX1" fmla="*/ 6482 w 16406"/>
              <a:gd name="connsiteY1" fmla="*/ 9694 h 10111"/>
              <a:gd name="connsiteX2" fmla="*/ 15679 w 16406"/>
              <a:gd name="connsiteY2" fmla="*/ 6106 h 10111"/>
              <a:gd name="connsiteX3" fmla="*/ 10854 w 16406"/>
              <a:gd name="connsiteY3" fmla="*/ 0 h 10111"/>
              <a:gd name="connsiteX0" fmla="*/ 0 w 16406"/>
              <a:gd name="connsiteY0" fmla="*/ 9596 h 10111"/>
              <a:gd name="connsiteX1" fmla="*/ 6482 w 16406"/>
              <a:gd name="connsiteY1" fmla="*/ 9694 h 10111"/>
              <a:gd name="connsiteX2" fmla="*/ 15679 w 16406"/>
              <a:gd name="connsiteY2" fmla="*/ 6106 h 10111"/>
              <a:gd name="connsiteX3" fmla="*/ 10854 w 16406"/>
              <a:gd name="connsiteY3" fmla="*/ 0 h 10111"/>
              <a:gd name="connsiteX0" fmla="*/ 0 w 16408"/>
              <a:gd name="connsiteY0" fmla="*/ 10468 h 10983"/>
              <a:gd name="connsiteX1" fmla="*/ 6482 w 16408"/>
              <a:gd name="connsiteY1" fmla="*/ 10566 h 10983"/>
              <a:gd name="connsiteX2" fmla="*/ 15679 w 16408"/>
              <a:gd name="connsiteY2" fmla="*/ 6978 h 10983"/>
              <a:gd name="connsiteX3" fmla="*/ 10854 w 16408"/>
              <a:gd name="connsiteY3" fmla="*/ 0 h 10983"/>
              <a:gd name="connsiteX0" fmla="*/ 0 w 18820"/>
              <a:gd name="connsiteY0" fmla="*/ 8723 h 10872"/>
              <a:gd name="connsiteX1" fmla="*/ 8894 w 18820"/>
              <a:gd name="connsiteY1" fmla="*/ 10566 h 10872"/>
              <a:gd name="connsiteX2" fmla="*/ 18091 w 18820"/>
              <a:gd name="connsiteY2" fmla="*/ 6978 h 10872"/>
              <a:gd name="connsiteX3" fmla="*/ 13266 w 18820"/>
              <a:gd name="connsiteY3" fmla="*/ 0 h 10872"/>
              <a:gd name="connsiteX0" fmla="*/ 0 w 18820"/>
              <a:gd name="connsiteY0" fmla="*/ 8723 h 11328"/>
              <a:gd name="connsiteX1" fmla="*/ 8894 w 18820"/>
              <a:gd name="connsiteY1" fmla="*/ 10566 h 11328"/>
              <a:gd name="connsiteX2" fmla="*/ 18091 w 18820"/>
              <a:gd name="connsiteY2" fmla="*/ 6978 h 11328"/>
              <a:gd name="connsiteX3" fmla="*/ 13266 w 18820"/>
              <a:gd name="connsiteY3" fmla="*/ 0 h 11328"/>
              <a:gd name="connsiteX0" fmla="*/ 0 w 18820"/>
              <a:gd name="connsiteY0" fmla="*/ 8723 h 8723"/>
              <a:gd name="connsiteX1" fmla="*/ 18091 w 18820"/>
              <a:gd name="connsiteY1" fmla="*/ 6978 h 8723"/>
              <a:gd name="connsiteX2" fmla="*/ 13266 w 18820"/>
              <a:gd name="connsiteY2" fmla="*/ 0 h 8723"/>
              <a:gd name="connsiteX0" fmla="*/ 0 w 8737"/>
              <a:gd name="connsiteY0" fmla="*/ 10000 h 12666"/>
              <a:gd name="connsiteX1" fmla="*/ 7690 w 8737"/>
              <a:gd name="connsiteY1" fmla="*/ 11000 h 12666"/>
              <a:gd name="connsiteX2" fmla="*/ 7049 w 8737"/>
              <a:gd name="connsiteY2" fmla="*/ 0 h 12666"/>
              <a:gd name="connsiteX0" fmla="*/ 0 w 10000"/>
              <a:gd name="connsiteY0" fmla="*/ 7895 h 10085"/>
              <a:gd name="connsiteX1" fmla="*/ 3667 w 10000"/>
              <a:gd name="connsiteY1" fmla="*/ 9474 h 10085"/>
              <a:gd name="connsiteX2" fmla="*/ 8802 w 10000"/>
              <a:gd name="connsiteY2" fmla="*/ 8685 h 10085"/>
              <a:gd name="connsiteX3" fmla="*/ 8068 w 10000"/>
              <a:gd name="connsiteY3" fmla="*/ 0 h 10085"/>
              <a:gd name="connsiteX0" fmla="*/ 0 w 11124"/>
              <a:gd name="connsiteY0" fmla="*/ 7895 h 9738"/>
              <a:gd name="connsiteX1" fmla="*/ 3667 w 11124"/>
              <a:gd name="connsiteY1" fmla="*/ 9474 h 9738"/>
              <a:gd name="connsiteX2" fmla="*/ 8802 w 11124"/>
              <a:gd name="connsiteY2" fmla="*/ 8685 h 9738"/>
              <a:gd name="connsiteX3" fmla="*/ 11002 w 11124"/>
              <a:gd name="connsiteY3" fmla="*/ 3158 h 9738"/>
              <a:gd name="connsiteX4" fmla="*/ 8068 w 11124"/>
              <a:gd name="connsiteY4" fmla="*/ 0 h 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 h="9738">
                <a:moveTo>
                  <a:pt x="0" y="7895"/>
                </a:moveTo>
                <a:cubicBezTo>
                  <a:pt x="714" y="7979"/>
                  <a:pt x="2200" y="9342"/>
                  <a:pt x="3667" y="9474"/>
                </a:cubicBezTo>
                <a:cubicBezTo>
                  <a:pt x="5134" y="9606"/>
                  <a:pt x="7580" y="9738"/>
                  <a:pt x="8802" y="8685"/>
                </a:cubicBezTo>
                <a:cubicBezTo>
                  <a:pt x="10024" y="7632"/>
                  <a:pt x="11124" y="4605"/>
                  <a:pt x="11002" y="3158"/>
                </a:cubicBezTo>
                <a:cubicBezTo>
                  <a:pt x="10880" y="1711"/>
                  <a:pt x="8297" y="629"/>
                  <a:pt x="8068" y="0"/>
                </a:cubicBezTo>
              </a:path>
            </a:pathLst>
          </a:custGeom>
          <a:noFill/>
          <a:ln w="25400" cap="flat" cmpd="sng">
            <a:solidFill>
              <a:schemeClr val="accent2"/>
            </a:solidFill>
            <a:prstDash val="solid"/>
            <a:round/>
            <a:headEnd/>
            <a:tailEnd/>
          </a:ln>
          <a:effectLst/>
        </p:spPr>
        <p:txBody>
          <a:bodyPr lIns="90000" tIns="46800" rIns="90000" bIns="46800"/>
          <a:lstStyle/>
          <a:p>
            <a:pPr algn="l"/>
            <a:endParaRPr lang="ja-JP" altLang="en-US" b="0">
              <a:solidFill>
                <a:srgbClr val="000000"/>
              </a:solidFill>
            </a:endParaRPr>
          </a:p>
        </p:txBody>
      </p:sp>
      <p:sp>
        <p:nvSpPr>
          <p:cNvPr id="44" name="Oval 28"/>
          <p:cNvSpPr>
            <a:spLocks noChangeArrowheads="1"/>
          </p:cNvSpPr>
          <p:nvPr/>
        </p:nvSpPr>
        <p:spPr bwMode="auto">
          <a:xfrm>
            <a:off x="7344816" y="3331233"/>
            <a:ext cx="304800" cy="304800"/>
          </a:xfrm>
          <a:prstGeom prst="ellipse">
            <a:avLst/>
          </a:prstGeom>
          <a:solidFill>
            <a:schemeClr val="bg1"/>
          </a:solidFill>
          <a:ln w="19050">
            <a:solidFill>
              <a:schemeClr val="accent2"/>
            </a:solidFill>
            <a:round/>
            <a:headEnd/>
            <a:tailEnd/>
          </a:ln>
          <a:effectLst/>
        </p:spPr>
        <p:txBody>
          <a:bodyPr wrap="none" anchor="ctr"/>
          <a:lstStyle/>
          <a:p>
            <a:pPr algn="l"/>
            <a:endParaRPr lang="ja-JP" altLang="en-US" b="0">
              <a:solidFill>
                <a:srgbClr val="000000"/>
              </a:solidFill>
            </a:endParaRPr>
          </a:p>
        </p:txBody>
      </p:sp>
    </p:spTree>
    <p:extLst>
      <p:ext uri="{BB962C8B-B14F-4D97-AF65-F5344CB8AC3E}">
        <p14:creationId xmlns:p14="http://schemas.microsoft.com/office/powerpoint/2010/main" val="4075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1"/>
                                        </p:tgtEl>
                                        <p:attrNameLst>
                                          <p:attrName>fillcolor</p:attrName>
                                        </p:attrNameLst>
                                      </p:cBhvr>
                                      <p:to>
                                        <a:schemeClr val="bg1"/>
                                      </p:to>
                                    </p:animClr>
                                    <p:set>
                                      <p:cBhvr>
                                        <p:cTn id="7" dur="500" fill="hold"/>
                                        <p:tgtEl>
                                          <p:spTgt spid="41"/>
                                        </p:tgtEl>
                                        <p:attrNameLst>
                                          <p:attrName>fill.type</p:attrName>
                                        </p:attrNameLst>
                                      </p:cBhvr>
                                      <p:to>
                                        <p:strVal val="solid"/>
                                      </p:to>
                                    </p:set>
                                    <p:set>
                                      <p:cBhvr>
                                        <p:cTn id="8" dur="500" fill="hold"/>
                                        <p:tgtEl>
                                          <p:spTgt spid="4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42"/>
                                        </p:tgtEl>
                                        <p:attrNameLst>
                                          <p:attrName>fillcolor</p:attrName>
                                        </p:attrNameLst>
                                      </p:cBhvr>
                                      <p:to>
                                        <a:schemeClr val="bg1"/>
                                      </p:to>
                                    </p:animClr>
                                    <p:set>
                                      <p:cBhvr>
                                        <p:cTn id="13" dur="500" fill="hold"/>
                                        <p:tgtEl>
                                          <p:spTgt spid="42"/>
                                        </p:tgtEl>
                                        <p:attrNameLst>
                                          <p:attrName>fill.type</p:attrName>
                                        </p:attrNameLst>
                                      </p:cBhvr>
                                      <p:to>
                                        <p:strVal val="solid"/>
                                      </p:to>
                                    </p:set>
                                    <p:set>
                                      <p:cBhvr>
                                        <p:cTn id="14" dur="500" fill="hold"/>
                                        <p:tgtEl>
                                          <p:spTgt spid="4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39"/>
                                        </p:tgtEl>
                                        <p:attrNameLst>
                                          <p:attrName>fillcolor</p:attrName>
                                        </p:attrNameLst>
                                      </p:cBhvr>
                                      <p:to>
                                        <a:schemeClr val="bg1"/>
                                      </p:to>
                                    </p:animClr>
                                    <p:set>
                                      <p:cBhvr>
                                        <p:cTn id="19" dur="500" fill="hold"/>
                                        <p:tgtEl>
                                          <p:spTgt spid="39"/>
                                        </p:tgtEl>
                                        <p:attrNameLst>
                                          <p:attrName>fill.type</p:attrName>
                                        </p:attrNameLst>
                                      </p:cBhvr>
                                      <p:to>
                                        <p:strVal val="solid"/>
                                      </p:to>
                                    </p:set>
                                    <p:set>
                                      <p:cBhvr>
                                        <p:cTn id="20" dur="500" fill="hold"/>
                                        <p:tgtEl>
                                          <p:spTgt spid="39"/>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4"/>
                                        </p:tgtEl>
                                        <p:attrNameLst>
                                          <p:attrName>fillcolor</p:attrName>
                                        </p:attrNameLst>
                                      </p:cBhvr>
                                      <p:to>
                                        <a:schemeClr val="accent1"/>
                                      </p:to>
                                    </p:animClr>
                                    <p:set>
                                      <p:cBhvr>
                                        <p:cTn id="25" dur="500" fill="hold"/>
                                        <p:tgtEl>
                                          <p:spTgt spid="44"/>
                                        </p:tgtEl>
                                        <p:attrNameLst>
                                          <p:attrName>fill.type</p:attrName>
                                        </p:attrNameLst>
                                      </p:cBhvr>
                                      <p:to>
                                        <p:strVal val="solid"/>
                                      </p:to>
                                    </p:set>
                                    <p:set>
                                      <p:cBhvr>
                                        <p:cTn id="26" dur="500" fill="hold"/>
                                        <p:tgtEl>
                                          <p:spTgt spid="4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41"/>
                                        </p:tgtEl>
                                        <p:attrNameLst>
                                          <p:attrName>fillcolor</p:attrName>
                                        </p:attrNameLst>
                                      </p:cBhvr>
                                      <p:to>
                                        <a:schemeClr val="accent1"/>
                                      </p:to>
                                    </p:animClr>
                                    <p:set>
                                      <p:cBhvr>
                                        <p:cTn id="31" dur="500" fill="hold"/>
                                        <p:tgtEl>
                                          <p:spTgt spid="41"/>
                                        </p:tgtEl>
                                        <p:attrNameLst>
                                          <p:attrName>fill.type</p:attrName>
                                        </p:attrNameLst>
                                      </p:cBhvr>
                                      <p:to>
                                        <p:strVal val="solid"/>
                                      </p:to>
                                    </p:set>
                                    <p:set>
                                      <p:cBhvr>
                                        <p:cTn id="32" dur="5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速度の検証</a:t>
            </a:r>
          </a:p>
        </p:txBody>
      </p:sp>
      <p:sp>
        <p:nvSpPr>
          <p:cNvPr id="712707" name="Rectangle 3"/>
          <p:cNvSpPr>
            <a:spLocks noGrp="1" noChangeArrowheads="1"/>
          </p:cNvSpPr>
          <p:nvPr>
            <p:ph type="subTitle" idx="1"/>
          </p:nvPr>
        </p:nvSpPr>
        <p:spPr>
          <a:xfrm>
            <a:off x="287337" y="980728"/>
            <a:ext cx="8533135" cy="5472608"/>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dirty="0" smtClean="0">
                <a:sym typeface="Wingdings" pitchFamily="2" charset="2"/>
              </a:rPr>
              <a:t>日本の</a:t>
            </a:r>
            <a:r>
              <a:rPr lang="en-US" altLang="ja-JP" sz="2800" dirty="0" smtClean="0">
                <a:sym typeface="Wingdings" pitchFamily="2" charset="2"/>
              </a:rPr>
              <a:t>Web</a:t>
            </a:r>
            <a:r>
              <a:rPr lang="ja-JP" altLang="en-US" sz="2800" dirty="0" smtClean="0">
                <a:sym typeface="Wingdings" pitchFamily="2" charset="2"/>
              </a:rPr>
              <a:t>リンクデータ  </a:t>
            </a:r>
            <a:r>
              <a:rPr lang="en-US" altLang="ja-JP" sz="2800" dirty="0" smtClean="0">
                <a:sym typeface="Wingdings" pitchFamily="2" charset="2"/>
              </a:rPr>
              <a:t>(from </a:t>
            </a:r>
            <a:r>
              <a:rPr lang="ja-JP" altLang="en-US" sz="2800" dirty="0" smtClean="0">
                <a:sym typeface="Wingdings" pitchFamily="2" charset="2"/>
              </a:rPr>
              <a:t>東大喜連川研究室</a:t>
            </a:r>
            <a:r>
              <a:rPr lang="en-US" altLang="ja-JP" sz="2800" dirty="0" smtClean="0">
                <a:sym typeface="Wingdings" pitchFamily="2" charset="2"/>
              </a:rPr>
              <a:t>)</a:t>
            </a:r>
          </a:p>
          <a:p>
            <a:pPr algn="l"/>
            <a:r>
              <a:rPr lang="ja-JP" altLang="en-US" sz="2800" b="1" dirty="0" smtClean="0">
                <a:solidFill>
                  <a:srgbClr val="FF0000"/>
                </a:solidFill>
                <a:effectLst>
                  <a:outerShdw blurRad="38100" dist="38100" dir="2700000" algn="tl">
                    <a:srgbClr val="C0C0C0"/>
                  </a:outerShdw>
                </a:effectLst>
              </a:rPr>
              <a:t>　－ </a:t>
            </a:r>
            <a:r>
              <a:rPr lang="ja-JP" altLang="en-US" sz="2800" dirty="0" smtClean="0"/>
              <a:t>ノード数 </a:t>
            </a:r>
            <a:r>
              <a:rPr lang="en-US" altLang="ja-JP" sz="2800" dirty="0" smtClean="0"/>
              <a:t>550</a:t>
            </a:r>
            <a:r>
              <a:rPr lang="ja-JP" altLang="en-US" sz="2800" dirty="0" smtClean="0"/>
              <a:t>万、枝数</a:t>
            </a:r>
            <a:r>
              <a:rPr lang="en-US" altLang="ja-JP" sz="2800" dirty="0" smtClean="0"/>
              <a:t>1300</a:t>
            </a:r>
            <a:r>
              <a:rPr lang="ja-JP" altLang="en-US" sz="2800" dirty="0" smtClean="0"/>
              <a:t>万　</a:t>
            </a:r>
            <a:r>
              <a:rPr lang="ja-JP" altLang="en-US" sz="2800" dirty="0" smtClean="0">
                <a:sym typeface="Wingdings" pitchFamily="2" charset="2"/>
              </a:rPr>
              <a:t> （サイト単位に加工）</a:t>
            </a:r>
            <a:endParaRPr lang="ja-JP" altLang="en-US" sz="2800" dirty="0" smtClean="0"/>
          </a:p>
          <a:p>
            <a:pPr algn="l"/>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dirty="0" smtClean="0"/>
              <a:t> 既存のコミュニティマイニングでは、大量の解で失敗</a:t>
            </a:r>
            <a:endParaRPr lang="en-US" altLang="ja-JP" sz="2800" dirty="0" smtClean="0"/>
          </a:p>
          <a:p>
            <a:pPr algn="l"/>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0000FF"/>
                </a:solidFill>
              </a:rPr>
              <a:t>20</a:t>
            </a:r>
            <a:r>
              <a:rPr lang="ja-JP" altLang="en-US" sz="2800" dirty="0" smtClean="0"/>
              <a:t>以上</a:t>
            </a:r>
            <a:r>
              <a:rPr lang="ja-JP" altLang="en-US" sz="2800" dirty="0"/>
              <a:t>のリンク先を</a:t>
            </a:r>
            <a:r>
              <a:rPr lang="ja-JP" altLang="en-US" sz="2800" dirty="0" smtClean="0"/>
              <a:t>共有したら</a:t>
            </a:r>
            <a:r>
              <a:rPr lang="ja-JP" altLang="en-US" sz="2800" b="1" dirty="0" smtClean="0">
                <a:solidFill>
                  <a:srgbClr val="0000FF"/>
                </a:solidFill>
              </a:rPr>
              <a:t>「</a:t>
            </a:r>
            <a:r>
              <a:rPr lang="ja-JP" altLang="en-US" sz="2800" b="1" dirty="0">
                <a:solidFill>
                  <a:srgbClr val="0000FF"/>
                </a:solidFill>
              </a:rPr>
              <a:t>似ている</a:t>
            </a:r>
            <a:r>
              <a:rPr lang="ja-JP" altLang="en-US" sz="2800" b="1" dirty="0" smtClean="0">
                <a:solidFill>
                  <a:srgbClr val="0000FF"/>
                </a:solidFill>
              </a:rPr>
              <a:t>」</a:t>
            </a:r>
            <a:endParaRPr lang="en-US" altLang="ja-JP" sz="2800" b="1" dirty="0" smtClean="0">
              <a:solidFill>
                <a:srgbClr val="0000FF"/>
              </a:solidFill>
            </a:endParaRPr>
          </a:p>
          <a:p>
            <a:pPr algn="l"/>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t>計算時間</a:t>
            </a:r>
            <a:r>
              <a:rPr lang="ja-JP" altLang="en-US" sz="2800" b="1" dirty="0" smtClean="0">
                <a:solidFill>
                  <a:srgbClr val="FF0000"/>
                </a:solidFill>
              </a:rPr>
              <a:t>１０分</a:t>
            </a:r>
            <a:r>
              <a:rPr lang="ja-JP" altLang="en-US" sz="2800" dirty="0" smtClean="0"/>
              <a:t>！　（普通の</a:t>
            </a:r>
            <a:r>
              <a:rPr lang="en-US" altLang="ja-JP" sz="2800" dirty="0" smtClean="0"/>
              <a:t>PC</a:t>
            </a:r>
            <a:r>
              <a:rPr lang="ja-JP" altLang="en-US" sz="2800" dirty="0" smtClean="0"/>
              <a:t>）</a:t>
            </a:r>
            <a:endParaRPr lang="en-US" altLang="ja-JP" sz="2800" dirty="0" smtClean="0"/>
          </a:p>
          <a:p>
            <a:pPr algn="l"/>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t>大きさ</a:t>
            </a:r>
            <a:r>
              <a:rPr lang="en-US" altLang="ja-JP" sz="2800" b="1" dirty="0" smtClean="0">
                <a:solidFill>
                  <a:srgbClr val="0000FF"/>
                </a:solidFill>
              </a:rPr>
              <a:t>20</a:t>
            </a:r>
            <a:r>
              <a:rPr lang="ja-JP" altLang="en-US" sz="2800" dirty="0" smtClean="0"/>
              <a:t>以上のクラスタが約 </a:t>
            </a:r>
            <a:r>
              <a:rPr lang="en-US" altLang="ja-JP" sz="2800" b="1" dirty="0">
                <a:solidFill>
                  <a:srgbClr val="FF0000"/>
                </a:solidFill>
              </a:rPr>
              <a:t>8000</a:t>
            </a:r>
            <a:r>
              <a:rPr lang="ja-JP" altLang="en-US" sz="2800" b="1" dirty="0" smtClean="0">
                <a:solidFill>
                  <a:srgbClr val="FF0000"/>
                </a:solidFill>
              </a:rPr>
              <a:t>個</a:t>
            </a:r>
            <a:r>
              <a:rPr lang="ja-JP" altLang="en-US" sz="2800" dirty="0" smtClean="0"/>
              <a:t>！</a:t>
            </a:r>
            <a:endParaRPr lang="en-US" altLang="ja-JP" sz="2800" dirty="0"/>
          </a:p>
          <a:p>
            <a:pPr algn="l"/>
            <a:r>
              <a:rPr lang="ja-JP" altLang="en-US" sz="2800" dirty="0"/>
              <a:t>　　　　</a:t>
            </a:r>
            <a:r>
              <a:rPr lang="ja-JP" altLang="en-US" sz="2800" dirty="0" smtClean="0"/>
              <a:t>でも、ほとんど</a:t>
            </a:r>
            <a:r>
              <a:rPr lang="ja-JP" altLang="en-US" sz="2800" dirty="0"/>
              <a:t>が</a:t>
            </a:r>
            <a:r>
              <a:rPr lang="ja-JP" altLang="en-US" sz="2800" dirty="0" smtClean="0"/>
              <a:t>スパムサイトのかたまり</a:t>
            </a:r>
            <a:r>
              <a:rPr lang="ja-JP" altLang="en-US" sz="2800" dirty="0" err="1" smtClean="0"/>
              <a:t>、、、</a:t>
            </a:r>
            <a:endParaRPr lang="en-US" altLang="ja-JP" sz="2800" dirty="0" smtClean="0"/>
          </a:p>
          <a:p>
            <a:pPr algn="l"/>
            <a:endParaRPr lang="en-US" altLang="ja-JP" sz="2800" dirty="0" smtClean="0"/>
          </a:p>
          <a:p>
            <a:pPr algn="l"/>
            <a:endParaRPr lang="en-US" altLang="ja-JP" sz="2800" dirty="0" smtClean="0"/>
          </a:p>
          <a:p>
            <a:pPr algn="l"/>
            <a:endParaRPr lang="en-US" altLang="ja-JP" sz="2800" dirty="0" smtClean="0">
              <a:sym typeface="Wingdings" pitchFamily="2" charset="2"/>
            </a:endParaRPr>
          </a:p>
          <a:p>
            <a:pPr algn="l"/>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270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27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3600" dirty="0">
                <a:solidFill>
                  <a:schemeClr val="bg1"/>
                </a:solidFill>
                <a:effectLst>
                  <a:outerShdw blurRad="38100" dist="38100" dir="2700000" algn="tl">
                    <a:srgbClr val="000000"/>
                  </a:outerShdw>
                </a:effectLst>
              </a:rPr>
              <a:t>サイト分類</a:t>
            </a:r>
            <a:endParaRPr lang="ja-JP" altLang="en-US" sz="3600" dirty="0" smtClean="0">
              <a:solidFill>
                <a:schemeClr val="bg1"/>
              </a:solidFill>
              <a:effectLst>
                <a:outerShdw blurRad="38100" dist="38100" dir="2700000" algn="tl">
                  <a:srgbClr val="000000"/>
                </a:outerShdw>
              </a:effectLst>
            </a:endParaRPr>
          </a:p>
        </p:txBody>
      </p:sp>
      <p:sp>
        <p:nvSpPr>
          <p:cNvPr id="712707" name="Rectangle 3"/>
          <p:cNvSpPr>
            <a:spLocks noGrp="1" noChangeArrowheads="1"/>
          </p:cNvSpPr>
          <p:nvPr>
            <p:ph type="subTitle" idx="1"/>
          </p:nvPr>
        </p:nvSpPr>
        <p:spPr>
          <a:xfrm>
            <a:off x="179513" y="980728"/>
            <a:ext cx="8784976" cy="5472608"/>
          </a:xfrm>
        </p:spPr>
        <p:txBody>
          <a:bodyPr/>
          <a:lstStyle/>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400" dirty="0" smtClean="0"/>
              <a:t> Web</a:t>
            </a:r>
            <a:r>
              <a:rPr lang="ja-JP" altLang="en-US" sz="2400" dirty="0" smtClean="0"/>
              <a:t>訪問履歴データ</a:t>
            </a:r>
            <a:endParaRPr lang="en-US" altLang="ja-JP" sz="2400" dirty="0" smtClean="0"/>
          </a:p>
          <a:p>
            <a:pPr algn="l"/>
            <a:r>
              <a:rPr lang="en-US" altLang="ja-JP" sz="2400" dirty="0" smtClean="0"/>
              <a:t>     </a:t>
            </a:r>
            <a:r>
              <a:rPr lang="ja-JP" altLang="en-US" sz="2400" dirty="0" smtClean="0"/>
              <a:t>各項目は</a:t>
            </a:r>
            <a:r>
              <a:rPr lang="ja-JP" altLang="en-US" sz="2400" dirty="0" smtClean="0"/>
              <a:t>各ユーザ</a:t>
            </a:r>
            <a:r>
              <a:rPr lang="ja-JP" altLang="en-US" sz="2400" dirty="0"/>
              <a:t>が</a:t>
            </a:r>
            <a:r>
              <a:rPr lang="ja-JP" altLang="en-US" sz="2400" dirty="0" smtClean="0"/>
              <a:t>訪問</a:t>
            </a:r>
            <a:r>
              <a:rPr lang="ja-JP" altLang="en-US" sz="2400" dirty="0" smtClean="0"/>
              <a:t>したサイトの列</a:t>
            </a:r>
            <a:endParaRPr lang="en-US" altLang="ja-JP" sz="2400" dirty="0" smtClean="0"/>
          </a:p>
          <a:p>
            <a:pPr algn="l"/>
            <a:r>
              <a:rPr lang="en-US" altLang="ja-JP" sz="2400" dirty="0" smtClean="0"/>
              <a:t>      (10</a:t>
            </a:r>
            <a:r>
              <a:rPr lang="ja-JP" altLang="en-US" sz="2400" dirty="0" smtClean="0"/>
              <a:t>万ユーザ</a:t>
            </a:r>
            <a:r>
              <a:rPr lang="en-US" altLang="ja-JP" sz="2400" dirty="0" smtClean="0"/>
              <a:t>20</a:t>
            </a:r>
            <a:r>
              <a:rPr lang="ja-JP" altLang="en-US" sz="2400" dirty="0" smtClean="0"/>
              <a:t>万サイト</a:t>
            </a:r>
            <a:r>
              <a:rPr lang="en-US" altLang="ja-JP" sz="2400" dirty="0" smtClean="0"/>
              <a:t>)</a:t>
            </a:r>
          </a:p>
          <a:p>
            <a:pPr algn="l"/>
            <a:endParaRPr lang="en-US" altLang="ja-JP" sz="2400" dirty="0" smtClean="0"/>
          </a:p>
          <a:p>
            <a:pPr algn="l"/>
            <a:endParaRPr lang="en-US" altLang="ja-JP" sz="2400" dirty="0" smtClean="0"/>
          </a:p>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400" dirty="0" smtClean="0"/>
              <a:t> </a:t>
            </a:r>
            <a:r>
              <a:rPr lang="ja-JP" altLang="en-US" sz="2400" dirty="0" smtClean="0"/>
              <a:t>サイト間の類似グラフを、訪れたユーザの類似度で作成</a:t>
            </a:r>
            <a:endParaRPr lang="en-US" altLang="ja-JP" sz="2400" dirty="0" smtClean="0"/>
          </a:p>
          <a:p>
            <a:pPr algn="l"/>
            <a:endParaRPr lang="en-US" altLang="ja-JP" sz="2400" dirty="0" smtClean="0"/>
          </a:p>
          <a:p>
            <a:pPr algn="l"/>
            <a:endParaRPr lang="en-US" altLang="ja-JP" sz="2400" dirty="0" smtClean="0"/>
          </a:p>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400" dirty="0" smtClean="0"/>
              <a:t> </a:t>
            </a:r>
            <a:r>
              <a:rPr lang="ja-JP" altLang="en-US" sz="2400" dirty="0" smtClean="0"/>
              <a:t>データ研磨により、およそ</a:t>
            </a:r>
            <a:r>
              <a:rPr lang="en-US" altLang="ja-JP" sz="2400" dirty="0" smtClean="0"/>
              <a:t>1000</a:t>
            </a:r>
            <a:r>
              <a:rPr lang="ja-JP" altLang="en-US" sz="2400" dirty="0" smtClean="0"/>
              <a:t>個のクラスタを発見</a:t>
            </a:r>
            <a:endParaRPr lang="en-US" altLang="ja-JP" sz="2400" dirty="0" smtClean="0"/>
          </a:p>
          <a:p>
            <a:pPr algn="l"/>
            <a:r>
              <a:rPr lang="ja-JP" altLang="en-US" sz="2400" dirty="0" smtClean="0"/>
              <a:t>　　しかも、各クラスタは密に関係しているものばかり</a:t>
            </a:r>
            <a:endParaRPr lang="en-US" altLang="ja-JP" sz="2400" dirty="0" smtClean="0"/>
          </a:p>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400" dirty="0" smtClean="0"/>
              <a:t> </a:t>
            </a:r>
            <a:r>
              <a:rPr lang="ja-JP" altLang="en-US" sz="2400" dirty="0" smtClean="0"/>
              <a:t>サーフィン情報</a:t>
            </a:r>
            <a:r>
              <a:rPr lang="en-US" altLang="ja-JP" sz="2400" dirty="0" smtClean="0"/>
              <a:t> / </a:t>
            </a:r>
            <a:r>
              <a:rPr lang="ja-JP" altLang="en-US" sz="2400" dirty="0" smtClean="0"/>
              <a:t>海洋天気予報</a:t>
            </a:r>
            <a:r>
              <a:rPr lang="en-US" altLang="ja-JP" sz="2400" dirty="0" smtClean="0"/>
              <a:t> / </a:t>
            </a:r>
            <a:r>
              <a:rPr lang="ja-JP" altLang="en-US" sz="2400" dirty="0" smtClean="0"/>
              <a:t>サーフィン商品</a:t>
            </a:r>
            <a:r>
              <a:rPr lang="en-US" altLang="ja-JP" sz="2400" dirty="0" smtClean="0"/>
              <a:t>…</a:t>
            </a:r>
          </a:p>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en-US" altLang="ja-JP" sz="2400" dirty="0" smtClean="0">
                <a:sym typeface="Wingdings" pitchFamily="2" charset="2"/>
              </a:rPr>
              <a:t> </a:t>
            </a:r>
            <a:r>
              <a:rPr lang="ja-JP" altLang="en-US" sz="2400" dirty="0" smtClean="0"/>
              <a:t>オークション（複数サーバ）</a:t>
            </a:r>
            <a:r>
              <a:rPr lang="en-US" altLang="ja-JP" sz="2400" dirty="0" smtClean="0"/>
              <a:t>  /  </a:t>
            </a:r>
            <a:r>
              <a:rPr lang="ja-JP" altLang="en-US" sz="2400" dirty="0" smtClean="0"/>
              <a:t>オンラインバンク</a:t>
            </a:r>
            <a:endParaRPr lang="en-US" altLang="ja-JP" sz="2400" dirty="0" smtClean="0"/>
          </a:p>
          <a:p>
            <a:pPr algn="l"/>
            <a:r>
              <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rPr>
              <a:t>+ </a:t>
            </a:r>
            <a:r>
              <a:rPr lang="ja-JP" altLang="en-US" sz="2400" dirty="0" smtClean="0"/>
              <a:t>地震情報 </a:t>
            </a:r>
            <a:r>
              <a:rPr lang="en-US" altLang="ja-JP" sz="2400" dirty="0" smtClean="0"/>
              <a:t>/ </a:t>
            </a:r>
            <a:r>
              <a:rPr lang="ja-JP" altLang="en-US" sz="2400" dirty="0" smtClean="0"/>
              <a:t>地震雲 </a:t>
            </a:r>
            <a:r>
              <a:rPr lang="en-US" altLang="ja-JP" sz="2400" dirty="0" smtClean="0"/>
              <a:t>/ </a:t>
            </a:r>
            <a:r>
              <a:rPr lang="ja-JP" altLang="en-US" sz="2400" dirty="0" smtClean="0"/>
              <a:t>地理センサーデータのサイト</a:t>
            </a:r>
            <a:endParaRPr lang="en-US" altLang="ja-JP" sz="2400" dirty="0" smtClean="0"/>
          </a:p>
        </p:txBody>
      </p:sp>
      <p:graphicFrame>
        <p:nvGraphicFramePr>
          <p:cNvPr id="4" name="表 3"/>
          <p:cNvGraphicFramePr>
            <a:graphicFrameLocks noGrp="1"/>
          </p:cNvGraphicFramePr>
          <p:nvPr/>
        </p:nvGraphicFramePr>
        <p:xfrm>
          <a:off x="5148063" y="2001180"/>
          <a:ext cx="3816425" cy="1211796"/>
        </p:xfrm>
        <a:graphic>
          <a:graphicData uri="http://schemas.openxmlformats.org/drawingml/2006/table">
            <a:tbl>
              <a:tblPr firstCol="1" bandRow="1">
                <a:tableStyleId>{5C22544A-7EE6-4342-B048-85BDC9FD1C3A}</a:tableStyleId>
              </a:tblPr>
              <a:tblGrid>
                <a:gridCol w="864096"/>
                <a:gridCol w="792088"/>
                <a:gridCol w="792088"/>
                <a:gridCol w="720080"/>
                <a:gridCol w="648073"/>
              </a:tblGrid>
              <a:tr h="403932">
                <a:tc>
                  <a:txBody>
                    <a:bodyPr/>
                    <a:lstStyle/>
                    <a:p>
                      <a:r>
                        <a:rPr kumimoji="1" lang="en-US" altLang="ja-JP" dirty="0" smtClean="0"/>
                        <a:t>user</a:t>
                      </a:r>
                      <a:r>
                        <a:rPr kumimoji="1" lang="en-US" altLang="ja-JP" baseline="0" dirty="0" smtClean="0"/>
                        <a:t> 1</a:t>
                      </a:r>
                      <a:endParaRPr kumimoji="1" lang="ja-JP" altLang="en-US" dirty="0"/>
                    </a:p>
                  </a:txBody>
                  <a:tcPr/>
                </a:tc>
                <a:tc>
                  <a:txBody>
                    <a:bodyPr/>
                    <a:lstStyle/>
                    <a:p>
                      <a:r>
                        <a:rPr kumimoji="1" lang="en-US" altLang="ja-JP" dirty="0" smtClean="0"/>
                        <a:t>site</a:t>
                      </a:r>
                      <a:r>
                        <a:rPr kumimoji="1" lang="en-US" altLang="ja-JP" baseline="0" dirty="0" smtClean="0"/>
                        <a:t> A</a:t>
                      </a:r>
                      <a:endParaRPr kumimoji="1" lang="ja-JP" altLang="en-US" dirty="0"/>
                    </a:p>
                  </a:txBody>
                  <a:tcPr/>
                </a:tc>
                <a:tc>
                  <a:txBody>
                    <a:bodyPr/>
                    <a:lstStyle/>
                    <a:p>
                      <a:r>
                        <a:rPr kumimoji="1" lang="en-US" altLang="ja-JP" dirty="0" smtClean="0"/>
                        <a:t>site B </a:t>
                      </a:r>
                      <a:endParaRPr kumimoji="1" lang="ja-JP" altLang="en-US" dirty="0"/>
                    </a:p>
                  </a:txBody>
                  <a:tcPr/>
                </a:tc>
                <a:tc>
                  <a:txBody>
                    <a:bodyPr/>
                    <a:lstStyle/>
                    <a:p>
                      <a:r>
                        <a:rPr kumimoji="1" lang="en-US" altLang="ja-JP" dirty="0" smtClean="0"/>
                        <a:t>site C</a:t>
                      </a:r>
                      <a:endParaRPr kumimoji="1" lang="ja-JP" altLang="en-US" dirty="0"/>
                    </a:p>
                  </a:txBody>
                  <a:tcPr/>
                </a:tc>
                <a:tc>
                  <a:txBody>
                    <a:bodyPr/>
                    <a:lstStyle/>
                    <a:p>
                      <a:r>
                        <a:rPr kumimoji="1" lang="en-US" altLang="ja-JP" dirty="0" smtClean="0"/>
                        <a:t>…</a:t>
                      </a:r>
                      <a:endParaRPr kumimoji="1" lang="ja-JP" altLang="en-US" dirty="0"/>
                    </a:p>
                  </a:txBody>
                  <a:tcPr/>
                </a:tc>
              </a:tr>
              <a:tr h="403932">
                <a:tc>
                  <a:txBody>
                    <a:bodyPr/>
                    <a:lstStyle/>
                    <a:p>
                      <a:r>
                        <a:rPr kumimoji="1" lang="en-US" altLang="ja-JP" dirty="0" smtClean="0"/>
                        <a:t>user 2</a:t>
                      </a:r>
                      <a:endParaRPr kumimoji="1" lang="ja-JP" altLang="en-US" dirty="0"/>
                    </a:p>
                  </a:txBody>
                  <a:tcPr/>
                </a:tc>
                <a:tc>
                  <a:txBody>
                    <a:bodyPr/>
                    <a:lstStyle/>
                    <a:p>
                      <a:r>
                        <a:rPr kumimoji="1" lang="en-US" altLang="ja-JP" dirty="0" smtClean="0"/>
                        <a:t>site C</a:t>
                      </a:r>
                      <a:endParaRPr kumimoji="1" lang="ja-JP" altLang="en-US" dirty="0"/>
                    </a:p>
                  </a:txBody>
                  <a:tcPr/>
                </a:tc>
                <a:tc>
                  <a:txBody>
                    <a:bodyPr/>
                    <a:lstStyle/>
                    <a:p>
                      <a:r>
                        <a:rPr kumimoji="1" lang="en-US" altLang="ja-JP" dirty="0" smtClean="0"/>
                        <a:t>site F</a:t>
                      </a:r>
                      <a:endParaRPr kumimoji="1" lang="ja-JP" altLang="en-US" dirty="0"/>
                    </a:p>
                  </a:txBody>
                  <a:tcPr/>
                </a:tc>
                <a:tc>
                  <a:txBody>
                    <a:bodyPr/>
                    <a:lstStyle/>
                    <a:p>
                      <a:r>
                        <a:rPr kumimoji="1" lang="en-US" altLang="ja-JP" dirty="0" smtClean="0"/>
                        <a:t>site A</a:t>
                      </a:r>
                      <a:endParaRPr kumimoji="1" lang="ja-JP" altLang="en-US" dirty="0"/>
                    </a:p>
                  </a:txBody>
                  <a:tcPr/>
                </a:tc>
                <a:tc>
                  <a:txBody>
                    <a:bodyPr/>
                    <a:lstStyle/>
                    <a:p>
                      <a:r>
                        <a:rPr kumimoji="1" lang="en-US" altLang="ja-JP" dirty="0" smtClean="0"/>
                        <a:t>…</a:t>
                      </a:r>
                      <a:endParaRPr kumimoji="1" lang="ja-JP" altLang="en-US" dirty="0"/>
                    </a:p>
                  </a:txBody>
                  <a:tcPr/>
                </a:tc>
              </a:tr>
              <a:tr h="403932">
                <a:tc>
                  <a:txBody>
                    <a:bodyPr/>
                    <a:lstStyle/>
                    <a:p>
                      <a:r>
                        <a:rPr kumimoji="1" lang="en-US" altLang="ja-JP" dirty="0" smtClean="0"/>
                        <a:t>…</a:t>
                      </a: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bl>
          </a:graphicData>
        </a:graphic>
      </p:graphicFrame>
      <p:graphicFrame>
        <p:nvGraphicFramePr>
          <p:cNvPr id="5" name="表 4"/>
          <p:cNvGraphicFramePr>
            <a:graphicFrameLocks noGrp="1"/>
          </p:cNvGraphicFramePr>
          <p:nvPr/>
        </p:nvGraphicFramePr>
        <p:xfrm>
          <a:off x="5004048" y="3717032"/>
          <a:ext cx="3816425" cy="731520"/>
        </p:xfrm>
        <a:graphic>
          <a:graphicData uri="http://schemas.openxmlformats.org/drawingml/2006/table">
            <a:tbl>
              <a:tblPr firstCol="1" bandRow="1">
                <a:tableStyleId>{21E4AEA4-8DFA-4A89-87EB-49C32662AFE0}</a:tableStyleId>
              </a:tblPr>
              <a:tblGrid>
                <a:gridCol w="864096"/>
                <a:gridCol w="792088"/>
                <a:gridCol w="792088"/>
                <a:gridCol w="792088"/>
                <a:gridCol w="576065"/>
              </a:tblGrid>
              <a:tr h="288032">
                <a:tc>
                  <a:txBody>
                    <a:bodyPr/>
                    <a:lstStyle/>
                    <a:p>
                      <a:r>
                        <a:rPr kumimoji="1" lang="en-US" altLang="ja-JP" baseline="0" dirty="0" smtClean="0"/>
                        <a:t>site A</a:t>
                      </a:r>
                      <a:endParaRPr kumimoji="1" lang="ja-JP" altLang="en-US" dirty="0"/>
                    </a:p>
                  </a:txBody>
                  <a:tcPr/>
                </a:tc>
                <a:tc>
                  <a:txBody>
                    <a:bodyPr/>
                    <a:lstStyle/>
                    <a:p>
                      <a:r>
                        <a:rPr kumimoji="1" lang="en-US" altLang="ja-JP" dirty="0" smtClean="0"/>
                        <a:t>user 1</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user 2 </a:t>
                      </a:r>
                      <a:endParaRPr kumimoji="1" lang="ja-JP" altLang="en-US" dirty="0"/>
                    </a:p>
                  </a:txBody>
                  <a:tcPr/>
                </a:tc>
                <a:tc>
                  <a:txBody>
                    <a:bodyPr/>
                    <a:lstStyle/>
                    <a:p>
                      <a:r>
                        <a:rPr kumimoji="1" lang="en-US" altLang="ja-JP" dirty="0" smtClean="0"/>
                        <a:t>user 4</a:t>
                      </a:r>
                      <a:endParaRPr kumimoji="1" lang="ja-JP" altLang="en-US" dirty="0"/>
                    </a:p>
                  </a:txBody>
                  <a:tcPr/>
                </a:tc>
                <a:tc>
                  <a:txBody>
                    <a:bodyPr/>
                    <a:lstStyle/>
                    <a:p>
                      <a:r>
                        <a:rPr kumimoji="1" lang="en-US" altLang="ja-JP" dirty="0" smtClean="0"/>
                        <a:t>…</a:t>
                      </a:r>
                      <a:endParaRPr kumimoji="1" lang="ja-JP" altLang="en-US" dirty="0"/>
                    </a:p>
                  </a:txBody>
                  <a:tcPr/>
                </a:tc>
              </a:tr>
              <a:tr h="288032">
                <a:tc>
                  <a:txBody>
                    <a:bodyPr/>
                    <a:lstStyle/>
                    <a:p>
                      <a:r>
                        <a:rPr kumimoji="1" lang="en-US" altLang="ja-JP" dirty="0" smtClean="0"/>
                        <a:t>…</a:t>
                      </a: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11554052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ctrTitle"/>
          </p:nvPr>
        </p:nvSpPr>
        <p:spPr>
          <a:xfrm>
            <a:off x="0" y="-6350"/>
            <a:ext cx="9144000" cy="771525"/>
          </a:xfrm>
          <a:gradFill rotWithShape="1">
            <a:gsLst>
              <a:gs pos="0">
                <a:srgbClr val="006600"/>
              </a:gs>
              <a:gs pos="100000">
                <a:srgbClr val="008000"/>
              </a:gs>
            </a:gsLst>
            <a:lin ang="5400000" scaled="1"/>
          </a:gradFill>
          <a:effectLst>
            <a:outerShdw dist="35921" dir="2700000" algn="ctr" rotWithShape="0">
              <a:schemeClr val="bg2">
                <a:alpha val="50000"/>
              </a:schemeClr>
            </a:outerShdw>
          </a:effectLst>
        </p:spPr>
        <p:txBody>
          <a:bodyPr/>
          <a:lstStyle/>
          <a:p>
            <a:pPr eaLnBrk="1" hangingPunct="1">
              <a:defRPr/>
            </a:pPr>
            <a:r>
              <a:rPr lang="ja-JP" altLang="en-US" sz="3600" dirty="0" smtClean="0">
                <a:solidFill>
                  <a:schemeClr val="bg1"/>
                </a:solidFill>
                <a:effectLst>
                  <a:outerShdw blurRad="38100" dist="38100" dir="2700000" algn="tl">
                    <a:srgbClr val="000000"/>
                  </a:outerShdw>
                </a:effectLst>
              </a:rPr>
              <a:t>ゲノムマイニング</a:t>
            </a:r>
            <a:endParaRPr lang="ja-JP" altLang="en-US" sz="3600" dirty="0">
              <a:solidFill>
                <a:schemeClr val="bg1"/>
              </a:solidFill>
              <a:effectLst>
                <a:outerShdw blurRad="38100" dist="38100" dir="2700000" algn="tl">
                  <a:srgbClr val="000000"/>
                </a:outerShdw>
              </a:effectLst>
            </a:endParaRPr>
          </a:p>
        </p:txBody>
      </p:sp>
      <p:sp>
        <p:nvSpPr>
          <p:cNvPr id="497667" name="Rectangle 3"/>
          <p:cNvSpPr>
            <a:spLocks noGrp="1" noChangeArrowheads="1"/>
          </p:cNvSpPr>
          <p:nvPr>
            <p:ph type="subTitle" idx="1"/>
          </p:nvPr>
        </p:nvSpPr>
        <p:spPr>
          <a:xfrm>
            <a:off x="323850" y="836712"/>
            <a:ext cx="8605838" cy="5519738"/>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b="1" dirty="0" smtClean="0">
                <a:solidFill>
                  <a:srgbClr val="FF0000"/>
                </a:solidFill>
                <a:effectLst>
                  <a:outerShdw blurRad="38100" dist="38100" dir="2700000" algn="tl">
                    <a:srgbClr val="C0C0C0"/>
                  </a:outerShdw>
                </a:effectLst>
              </a:rPr>
              <a:t> </a:t>
            </a:r>
            <a:r>
              <a:rPr lang="ja-JP" altLang="en-US" sz="2800" dirty="0" smtClean="0"/>
              <a:t>マウス</a:t>
            </a:r>
            <a:r>
              <a:rPr lang="en-US" altLang="ja-JP" sz="2800" dirty="0" smtClean="0"/>
              <a:t>13</a:t>
            </a:r>
            <a:r>
              <a:rPr lang="ja-JP" altLang="en-US" sz="2800" dirty="0" smtClean="0"/>
              <a:t>番染色体の一部</a:t>
            </a:r>
            <a:r>
              <a:rPr lang="en-US" altLang="ja-JP" sz="2800" dirty="0" smtClean="0"/>
              <a:t>(150</a:t>
            </a:r>
            <a:r>
              <a:rPr lang="ja-JP" altLang="en-US" sz="2800" dirty="0" smtClean="0"/>
              <a:t>万文字</a:t>
            </a:r>
            <a:r>
              <a:rPr lang="en-US" altLang="ja-JP" sz="2800" dirty="0" smtClean="0"/>
              <a:t>)</a:t>
            </a:r>
            <a:r>
              <a:rPr lang="ja-JP" altLang="en-US" sz="2800" dirty="0" smtClean="0"/>
              <a:t>から、似ている文字列の「かたまり」を抽出し、多数決でフレーズを作る</a:t>
            </a:r>
            <a:endParaRPr lang="en-US" altLang="ja-JP" sz="2800" dirty="0" smtClean="0"/>
          </a:p>
          <a:p>
            <a:pPr algn="l" eaLnBrk="1" hangingPunct="1">
              <a:defRPr/>
            </a:pPr>
            <a:endParaRPr lang="en-US" altLang="ja-JP" sz="2400" dirty="0" smtClean="0"/>
          </a:p>
          <a:p>
            <a:pPr algn="l" eaLnBrk="1" hangingPunct="1">
              <a:defRPr/>
            </a:pPr>
            <a:r>
              <a:rPr lang="en-US" altLang="ja-JP" sz="1800" dirty="0" smtClean="0">
                <a:latin typeface="HGｺﾞｼｯｸE" pitchFamily="49" charset="-128"/>
                <a:ea typeface="HGｺﾞｼｯｸE" pitchFamily="49" charset="-128"/>
              </a:rPr>
              <a:t>#T#GCAAAGGCTTT#CCACATTGATTACATTCATAAGGTTTCTCTCCAGTATGGGTTCTTTTATGATATCTGA</a:t>
            </a:r>
          </a:p>
          <a:p>
            <a:pPr algn="l" eaLnBrk="1" hangingPunct="1">
              <a:defRPr/>
            </a:pPr>
            <a:r>
              <a:rPr lang="en-US" altLang="ja-JP" sz="1800" dirty="0">
                <a:latin typeface="HGｺﾞｼｯｸE" pitchFamily="49" charset="-128"/>
                <a:ea typeface="HGｺﾞｼｯｸE" pitchFamily="49" charset="-128"/>
              </a:rPr>
              <a:t>#</a:t>
            </a:r>
            <a:r>
              <a:rPr lang="en-US" altLang="ja-JP" sz="1800" dirty="0" smtClean="0">
                <a:latin typeface="HGｺﾞｼｯｸE" pitchFamily="49" charset="-128"/>
                <a:ea typeface="HGｺﾞｼｯｸE" pitchFamily="49" charset="-128"/>
              </a:rPr>
              <a:t>TTGCAAAGGCTTTACCACATTGATTACATTCATAAGGTTT#TCTCCAGTATGG#TTCTTTTATGATATCTGA</a:t>
            </a:r>
          </a:p>
          <a:p>
            <a:pPr algn="l" eaLnBrk="1" hangingPunct="1">
              <a:defRPr/>
            </a:pPr>
            <a:r>
              <a:rPr lang="en-US" altLang="ja-JP" sz="1800" dirty="0" smtClean="0">
                <a:latin typeface="HGｺﾞｼｯｸE" pitchFamily="49" charset="-128"/>
                <a:ea typeface="HGｺﾞｼｯｸE" pitchFamily="49" charset="-128"/>
              </a:rPr>
              <a:t>GAC#A#TGTGACAGGAAAAGGCTTTACCACATTGATTACATTCATAAGGTTTCTCTCCAGTATGGGTTCTTTT</a:t>
            </a:r>
          </a:p>
          <a:p>
            <a:pPr algn="l" eaLnBrk="1" hangingPunct="1">
              <a:defRPr/>
            </a:pPr>
            <a:r>
              <a:rPr lang="en-US" altLang="ja-JP" sz="1800" dirty="0" smtClean="0">
                <a:latin typeface="HGｺﾞｼｯｸE" pitchFamily="49" charset="-128"/>
                <a:ea typeface="HGｺﾞｼｯｸE" pitchFamily="49" charset="-128"/>
              </a:rPr>
              <a:t>GATTACTGTGA#AGGAAAAGGCTTTACCACATTGATTACATTCATAAGGTTTCTCTCCAGTATGGGTTCTTTT</a:t>
            </a:r>
          </a:p>
          <a:p>
            <a:pPr algn="l" eaLnBrk="1" hangingPunct="1">
              <a:defRPr/>
            </a:pPr>
            <a:r>
              <a:rPr lang="en-US" altLang="ja-JP" sz="1800" dirty="0" smtClean="0">
                <a:latin typeface="HGｺﾞｼｯｸE" pitchFamily="49" charset="-128"/>
                <a:ea typeface="HGｺﾞｼｯｸE" pitchFamily="49" charset="-128"/>
              </a:rPr>
              <a:t>#TGATATCTGAGACTA#TGTGACAGGAAAAGGCTTT#CCACATTGATTACATTCATAAGGTTTCTCTCCAGTA</a:t>
            </a:r>
          </a:p>
          <a:p>
            <a:pPr algn="l" eaLnBrk="1" hangingPunct="1">
              <a:defRPr/>
            </a:pPr>
            <a:r>
              <a:rPr lang="en-US" altLang="ja-JP" sz="1800" dirty="0">
                <a:latin typeface="HGｺﾞｼｯｸE" pitchFamily="49" charset="-128"/>
                <a:ea typeface="HGｺﾞｼｯｸE" pitchFamily="49" charset="-128"/>
              </a:rPr>
              <a:t>ATGA#ATTGGAGAT#A</a:t>
            </a:r>
          </a:p>
          <a:p>
            <a:pPr algn="l" eaLnBrk="1" hangingPunct="1">
              <a:defRPr/>
            </a:pPr>
            <a:r>
              <a:rPr lang="ja-JP" altLang="en-US" sz="1800" dirty="0" smtClean="0">
                <a:latin typeface="HGｺﾞｼｯｸE" pitchFamily="49" charset="-128"/>
                <a:ea typeface="HGｺﾞｼｯｸE" pitchFamily="49" charset="-128"/>
              </a:rPr>
              <a:t>　　</a:t>
            </a:r>
            <a:r>
              <a:rPr lang="en-US" altLang="ja-JP" sz="1800" dirty="0" smtClean="0">
                <a:latin typeface="HGｺﾞｼｯｸE" pitchFamily="49" charset="-128"/>
                <a:ea typeface="HGｺﾞｼｯｸE" pitchFamily="49" charset="-128"/>
              </a:rPr>
              <a:t>TGGGTTCTTTTATGATAT#TGAGAC#A</a:t>
            </a:r>
            <a:endParaRPr lang="en-US" altLang="ja-JP" sz="1800" dirty="0">
              <a:latin typeface="HGｺﾞｼｯｸE" pitchFamily="49" charset="-128"/>
              <a:ea typeface="HGｺﾞｼｯｸE" pitchFamily="49" charset="-128"/>
            </a:endParaRPr>
          </a:p>
          <a:p>
            <a:pPr algn="l" eaLnBrk="1" hangingPunct="1">
              <a:defRPr/>
            </a:pPr>
            <a:endParaRPr lang="en-US" altLang="ja-JP" sz="1800" dirty="0" smtClean="0">
              <a:latin typeface="HGｺﾞｼｯｸE" pitchFamily="49" charset="-128"/>
              <a:ea typeface="HGｺﾞｼｯｸE" pitchFamily="49" charset="-128"/>
            </a:endParaRPr>
          </a:p>
          <a:p>
            <a:pPr algn="l" eaLnBrk="1" hangingPunct="1">
              <a:defRPr/>
            </a:pPr>
            <a:r>
              <a:rPr lang="en-US" altLang="ja-JP" sz="1800" dirty="0" smtClean="0">
                <a:latin typeface="HGｺﾞｼｯｸE" pitchFamily="49" charset="-128"/>
                <a:ea typeface="HGｺﾞｼｯｸE" pitchFamily="49" charset="-128"/>
              </a:rPr>
              <a:t>#TCTCTGAA#AAAGAAAT#AAAGAAGATCTCAGAAGATGGAAAGATCTCCCATGCTCAT#GATTGGCAGGATCAATATAGTAAAAATGGCTATCTTGCCAAAAGCAATCTACAGATTCAATGCAATCCCCATCAAAAT#CCAACT#AATTCTTCA</a:t>
            </a: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b="1" dirty="0" smtClean="0">
                <a:solidFill>
                  <a:srgbClr val="FF0000"/>
                </a:solidFill>
                <a:effectLst>
                  <a:outerShdw blurRad="38100" dist="38100" dir="2700000" algn="tl">
                    <a:srgbClr val="C0C0C0"/>
                  </a:outerShdw>
                </a:effectLst>
              </a:rPr>
              <a:t> </a:t>
            </a:r>
            <a:r>
              <a:rPr lang="ja-JP" altLang="en-US" sz="2800" dirty="0" smtClean="0">
                <a:solidFill>
                  <a:srgbClr val="000000"/>
                </a:solidFill>
              </a:rPr>
              <a:t> </a:t>
            </a:r>
            <a:r>
              <a:rPr lang="en-US" altLang="ja-JP" sz="2800" dirty="0" smtClean="0">
                <a:solidFill>
                  <a:srgbClr val="000000"/>
                </a:solidFill>
              </a:rPr>
              <a:t># </a:t>
            </a:r>
            <a:r>
              <a:rPr lang="ja-JP" altLang="en-US" sz="2800" dirty="0" err="1" smtClean="0">
                <a:solidFill>
                  <a:srgbClr val="000000"/>
                </a:solidFill>
              </a:rPr>
              <a:t>は多数決が</a:t>
            </a:r>
            <a:r>
              <a:rPr lang="ja-JP" altLang="en-US" sz="2800" dirty="0" smtClean="0">
                <a:solidFill>
                  <a:srgbClr val="000000"/>
                </a:solidFill>
              </a:rPr>
              <a:t>決まらない場所、計算時間は</a:t>
            </a:r>
            <a:r>
              <a:rPr lang="en-US" altLang="ja-JP" sz="2800" dirty="0" smtClean="0">
                <a:solidFill>
                  <a:srgbClr val="000000"/>
                </a:solidFill>
              </a:rPr>
              <a:t>10</a:t>
            </a:r>
            <a:r>
              <a:rPr lang="ja-JP" altLang="en-US" sz="2800" dirty="0" smtClean="0">
                <a:solidFill>
                  <a:srgbClr val="000000"/>
                </a:solidFill>
              </a:rPr>
              <a:t>秒ほど</a:t>
            </a:r>
            <a:endParaRPr lang="en-US" altLang="ja-JP" sz="2800" dirty="0" smtClean="0">
              <a:solidFill>
                <a:srgbClr val="000000"/>
              </a:solidFill>
            </a:endParaRPr>
          </a:p>
          <a:p>
            <a:pPr algn="l" eaLnBrk="1" hangingPunct="1">
              <a:defRPr/>
            </a:pPr>
            <a:endParaRPr lang="en-US" altLang="ja-JP" sz="2400" dirty="0" smtClean="0">
              <a:solidFill>
                <a:srgbClr val="000000"/>
              </a:solidFill>
            </a:endParaRPr>
          </a:p>
        </p:txBody>
      </p:sp>
    </p:spTree>
    <p:extLst>
      <p:ext uri="{BB962C8B-B14F-4D97-AF65-F5344CB8AC3E}">
        <p14:creationId xmlns:p14="http://schemas.microsoft.com/office/powerpoint/2010/main" val="9501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76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766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766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76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1219200"/>
            <a:ext cx="9144000" cy="2209800"/>
          </a:xfrm>
          <a:gradFill rotWithShape="1">
            <a:gsLst>
              <a:gs pos="0">
                <a:srgbClr val="006600"/>
              </a:gs>
              <a:gs pos="50000">
                <a:srgbClr val="008000"/>
              </a:gs>
              <a:gs pos="100000">
                <a:srgbClr val="006600"/>
              </a:gs>
            </a:gsLst>
            <a:lin ang="5400000" scaled="1"/>
          </a:gradFill>
          <a:effectLst>
            <a:outerShdw dist="35921" dir="2700000" algn="ctr" rotWithShape="0">
              <a:schemeClr val="bg2">
                <a:alpha val="50000"/>
              </a:schemeClr>
            </a:outerShdw>
          </a:effectLst>
        </p:spPr>
        <p:txBody>
          <a:bodyPr/>
          <a:lstStyle/>
          <a:p>
            <a:pPr eaLnBrk="1" hangingPunct="1">
              <a:lnSpc>
                <a:spcPct val="130000"/>
              </a:lnSpc>
              <a:defRPr/>
            </a:pPr>
            <a:r>
              <a:rPr lang="ja-JP" altLang="en-US" sz="4000" dirty="0">
                <a:solidFill>
                  <a:schemeClr val="bg1"/>
                </a:solidFill>
                <a:effectLst>
                  <a:outerShdw blurRad="38100" dist="38100" dir="2700000" algn="tl">
                    <a:srgbClr val="000000"/>
                  </a:outerShdw>
                </a:effectLst>
              </a:rPr>
              <a:t>粒子</a:t>
            </a:r>
            <a:r>
              <a:rPr lang="ja-JP" altLang="en-US" sz="4000" dirty="0" smtClean="0">
                <a:solidFill>
                  <a:schemeClr val="bg1"/>
                </a:solidFill>
                <a:effectLst>
                  <a:outerShdw blurRad="38100" dist="38100" dir="2700000" algn="tl">
                    <a:srgbClr val="000000"/>
                  </a:outerShdw>
                </a:effectLst>
              </a:rPr>
              <a:t>の活用</a:t>
            </a:r>
            <a:r>
              <a:rPr lang="en-US" altLang="ja-JP" sz="4000" dirty="0" smtClean="0">
                <a:solidFill>
                  <a:schemeClr val="bg1"/>
                </a:solidFill>
                <a:effectLst>
                  <a:outerShdw blurRad="38100" dist="38100" dir="2700000" algn="tl">
                    <a:srgbClr val="000000"/>
                  </a:outerShdw>
                </a:effectLst>
              </a:rPr>
              <a:t/>
            </a:r>
            <a:br>
              <a:rPr lang="en-US" altLang="ja-JP" sz="4000" dirty="0" smtClean="0">
                <a:solidFill>
                  <a:schemeClr val="bg1"/>
                </a:solidFill>
                <a:effectLst>
                  <a:outerShdw blurRad="38100" dist="38100" dir="2700000" algn="tl">
                    <a:srgbClr val="000000"/>
                  </a:outerShdw>
                </a:effectLst>
              </a:rPr>
            </a:br>
            <a:r>
              <a:rPr lang="ja-JP" altLang="en-US" sz="4000" dirty="0" smtClean="0">
                <a:solidFill>
                  <a:schemeClr val="bg1"/>
                </a:solidFill>
                <a:effectLst>
                  <a:outerShdw blurRad="38100" dist="38100" dir="2700000" algn="tl">
                    <a:srgbClr val="000000"/>
                  </a:outerShdw>
                </a:effectLst>
              </a:rPr>
              <a:t>～ その可能性 ～</a:t>
            </a:r>
          </a:p>
        </p:txBody>
      </p:sp>
      <p:sp>
        <p:nvSpPr>
          <p:cNvPr id="112644" name="Rectangle 4"/>
          <p:cNvSpPr>
            <a:spLocks noChangeArrowheads="1"/>
          </p:cNvSpPr>
          <p:nvPr/>
        </p:nvSpPr>
        <p:spPr bwMode="auto">
          <a:xfrm>
            <a:off x="2438400" y="4114800"/>
            <a:ext cx="5486400" cy="1981200"/>
          </a:xfrm>
          <a:prstGeom prst="rect">
            <a:avLst/>
          </a:prstGeom>
          <a:noFill/>
          <a:ln w="9525">
            <a:noFill/>
            <a:miter lim="800000"/>
            <a:headEnd/>
            <a:tailEnd/>
          </a:ln>
          <a:effectLst/>
        </p:spPr>
        <p:txBody>
          <a:bodyPr/>
          <a:lstStyle/>
          <a:p>
            <a:pPr>
              <a:spcBef>
                <a:spcPct val="20000"/>
              </a:spcBef>
              <a:defRPr/>
            </a:pPr>
            <a:endParaRPr lang="ja-JP" altLang="en-US">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手法の利</a:t>
            </a:r>
            <a:r>
              <a:rPr lang="ja-JP" altLang="en-US" sz="4000" dirty="0" smtClean="0">
                <a:solidFill>
                  <a:schemeClr val="bg1"/>
                </a:solidFill>
                <a:effectLst>
                  <a:outerShdw blurRad="38100" dist="38100" dir="2700000" algn="tl">
                    <a:srgbClr val="000000"/>
                  </a:outerShdw>
                </a:effectLst>
              </a:rPr>
              <a:t>活用</a:t>
            </a:r>
          </a:p>
        </p:txBody>
      </p:sp>
      <p:sp>
        <p:nvSpPr>
          <p:cNvPr id="712707" name="Rectangle 3"/>
          <p:cNvSpPr>
            <a:spLocks noGrp="1" noChangeArrowheads="1"/>
          </p:cNvSpPr>
          <p:nvPr>
            <p:ph type="subTitle" idx="1"/>
          </p:nvPr>
        </p:nvSpPr>
        <p:spPr>
          <a:xfrm>
            <a:off x="268495" y="1268760"/>
            <a:ext cx="8607009"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どこでも使える手法ほど</a:t>
            </a:r>
            <a:endParaRPr lang="en-US" altLang="ja-JP" sz="2800" dirty="0" smtClean="0">
              <a:sym typeface="Wingdings" pitchFamily="2" charset="2"/>
            </a:endParaRPr>
          </a:p>
          <a:p>
            <a:pPr algn="l" eaLnBrk="1" hangingPunct="1">
              <a:defRPr/>
            </a:pPr>
            <a:r>
              <a:rPr lang="ja-JP" altLang="en-US" sz="2800" b="1" dirty="0">
                <a:solidFill>
                  <a:srgbClr val="FF0000"/>
                </a:solidFill>
                <a:sym typeface="Wingdings" pitchFamily="2" charset="2"/>
              </a:rPr>
              <a:t>　</a:t>
            </a:r>
            <a:r>
              <a:rPr lang="ja-JP" altLang="en-US" sz="2800" b="1" dirty="0" smtClean="0">
                <a:solidFill>
                  <a:srgbClr val="FF0000"/>
                </a:solidFill>
                <a:sym typeface="Wingdings" pitchFamily="2" charset="2"/>
              </a:rPr>
              <a:t>　　　　「どこでどう使うのか分からない」</a:t>
            </a:r>
            <a:endParaRPr lang="en-US" altLang="ja-JP" sz="2800" b="1" dirty="0" smtClean="0">
              <a:solidFill>
                <a:srgbClr val="FF0000"/>
              </a:solidFill>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一般的なものほど、具体的なイメージがない</a:t>
            </a:r>
            <a:r>
              <a:rPr lang="en-US" altLang="ja-JP" sz="2800" dirty="0" smtClean="0">
                <a:sym typeface="Wingdings" pitchFamily="2" charset="2"/>
              </a:rPr>
              <a:t>…</a:t>
            </a:r>
          </a:p>
          <a:p>
            <a:pPr algn="l" eaLnBrk="1" hangingPunct="1">
              <a:defRPr/>
            </a:pPr>
            <a:endParaRPr lang="en-US" altLang="ja-JP" sz="2800" dirty="0" smtClean="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b="1" dirty="0" smtClean="0">
                <a:solidFill>
                  <a:srgbClr val="FF0000"/>
                </a:solidFill>
                <a:sym typeface="Wingdings" pitchFamily="2" charset="2"/>
              </a:rPr>
              <a:t>「具体例をたくさん見れば」</a:t>
            </a:r>
            <a:r>
              <a:rPr lang="ja-JP" altLang="en-US" sz="2800" dirty="0" smtClean="0">
                <a:sym typeface="Wingdings" pitchFamily="2" charset="2"/>
              </a:rPr>
              <a:t>使い方が分かる</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たくさんの場面、データ、活用法を考えてみましょう</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smtClean="0">
                <a:solidFill>
                  <a:schemeClr val="bg1"/>
                </a:solidFill>
                <a:effectLst>
                  <a:outerShdw blurRad="38100" dist="38100" dir="2700000" algn="tl">
                    <a:srgbClr val="000000"/>
                  </a:outerShdw>
                </a:effectLst>
              </a:rPr>
              <a:t>可視化</a:t>
            </a:r>
            <a:endParaRPr lang="ja-JP" altLang="en-US" sz="4000" dirty="0">
              <a:solidFill>
                <a:schemeClr val="bg1"/>
              </a:solidFill>
              <a:effectLst>
                <a:outerShdw blurRad="38100" dist="38100" dir="2700000" algn="tl">
                  <a:srgbClr val="000000"/>
                </a:outerShdw>
              </a:effectLst>
            </a:endParaRPr>
          </a:p>
        </p:txBody>
      </p:sp>
      <p:sp>
        <p:nvSpPr>
          <p:cNvPr id="500739" name="Rectangle 3"/>
          <p:cNvSpPr>
            <a:spLocks noGrp="1" noChangeArrowheads="1"/>
          </p:cNvSpPr>
          <p:nvPr>
            <p:ph type="subTitle" idx="1"/>
          </p:nvPr>
        </p:nvSpPr>
        <p:spPr>
          <a:xfrm>
            <a:off x="539750" y="1052513"/>
            <a:ext cx="8280400" cy="5472112"/>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クラスタ単位ですれば、見やすくなる</a:t>
            </a: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r>
              <a:rPr lang="en-US" altLang="ja-JP" sz="2800" dirty="0">
                <a:solidFill>
                  <a:srgbClr val="FF0000"/>
                </a:solidFill>
                <a:effectLst>
                  <a:outerShdw blurRad="38100" dist="38100" dir="2700000" algn="tl">
                    <a:srgbClr val="C0C0C0"/>
                  </a:outerShdw>
                </a:effectLst>
              </a:rPr>
              <a:t>•</a:t>
            </a:r>
            <a:r>
              <a:rPr lang="ja-JP" altLang="en-US" sz="2800" dirty="0">
                <a:solidFill>
                  <a:srgbClr val="FF0000"/>
                </a:solidFill>
                <a:effectLst>
                  <a:outerShdw blurRad="38100" dist="38100" dir="2700000" algn="tl">
                    <a:srgbClr val="C0C0C0"/>
                  </a:outerShdw>
                </a:effectLst>
              </a:rPr>
              <a:t> </a:t>
            </a:r>
            <a:r>
              <a:rPr lang="ja-JP" altLang="en-US" sz="2800" dirty="0" smtClean="0"/>
              <a:t>関連性も抽象化されてわかりやすく</a:t>
            </a:r>
            <a:endParaRPr lang="en-US" altLang="ja-JP" sz="2800" dirty="0" smtClean="0"/>
          </a:p>
          <a:p>
            <a:pPr algn="l">
              <a:defRPr/>
            </a:pPr>
            <a:endParaRPr lang="ja-JP" altLang="en-US" sz="2800" dirty="0">
              <a:solidFill>
                <a:srgbClr val="FF0000"/>
              </a:solidFill>
              <a:effectLst>
                <a:outerShdw blurRad="38100" dist="38100" dir="2700000" algn="tl">
                  <a:srgbClr val="C0C0C0"/>
                </a:outerShdw>
              </a:effectLst>
            </a:endParaRPr>
          </a:p>
        </p:txBody>
      </p:sp>
      <p:grpSp>
        <p:nvGrpSpPr>
          <p:cNvPr id="464" name="グループ化 463"/>
          <p:cNvGrpSpPr/>
          <p:nvPr/>
        </p:nvGrpSpPr>
        <p:grpSpPr>
          <a:xfrm>
            <a:off x="2118470" y="2261523"/>
            <a:ext cx="4881216" cy="3177495"/>
            <a:chOff x="4139952" y="3528239"/>
            <a:chExt cx="4881216" cy="3177495"/>
          </a:xfrm>
        </p:grpSpPr>
        <p:sp>
          <p:nvSpPr>
            <p:cNvPr id="465" name="円/楕円 464"/>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6" name="円/楕円 535"/>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7" name="円/楕円 536"/>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8" name="円/楕円 537"/>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9" name="円/楕円 538"/>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0" name="円/楕円 539"/>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1" name="円/楕円 540"/>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2" name="円/楕円 541"/>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3" name="円/楕円 542"/>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4" name="円/楕円 543"/>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5" name="円/楕円 544"/>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6" name="円/楕円 545"/>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7" name="円/楕円 546"/>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8" name="円/楕円 547"/>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9" name="円/楕円 548"/>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0" name="円/楕円 549"/>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1" name="円/楕円 550"/>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2" name="円/楕円 551"/>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3" name="円/楕円 552"/>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4" name="円/楕円 553"/>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5" name="円/楕円 554"/>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6" name="円/楕円 555"/>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7" name="円/楕円 556"/>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8" name="円/楕円 557"/>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9" name="円/楕円 558"/>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0" name="円/楕円 559"/>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1" name="円/楕円 560"/>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2" name="円/楕円 561"/>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3" name="円/楕円 562"/>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4" name="円/楕円 563"/>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5" name="円/楕円 564"/>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6" name="円/楕円 565"/>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7" name="円/楕円 566"/>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8" name="円/楕円 567"/>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9" name="円/楕円 568"/>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0" name="円/楕円 569"/>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1" name="円/楕円 570"/>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2" name="円/楕円 571"/>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3" name="円/楕円 572"/>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4" name="円/楕円 573"/>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5" name="円/楕円 574"/>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6" name="円/楕円 575"/>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7" name="円/楕円 576"/>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8" name="円/楕円 577"/>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9" name="円/楕円 578"/>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0" name="円/楕円 579"/>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1" name="円/楕円 580"/>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2" name="円/楕円 581"/>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3" name="円/楕円 582"/>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4" name="円/楕円 583"/>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5" name="円/楕円 584"/>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6" name="円/楕円 585"/>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7" name="円/楕円 586"/>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8" name="円/楕円 587"/>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9" name="円/楕円 588"/>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0" name="円/楕円 589"/>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1" name="円/楕円 590"/>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2" name="円/楕円 591"/>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3" name="円/楕円 592"/>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4" name="円/楕円 593"/>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5" name="円/楕円 594"/>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6" name="円/楕円 595"/>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7" name="円/楕円 596"/>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8" name="円/楕円 597"/>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9" name="円/楕円 598"/>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0" name="円/楕円 599"/>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1" name="円/楕円 600"/>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2" name="円/楕円 601"/>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3" name="円/楕円 602"/>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4" name="円/楕円 603"/>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5" name="円/楕円 604"/>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6" name="円/楕円 605"/>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7" name="円/楕円 606"/>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8" name="円/楕円 607"/>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9" name="円/楕円 608"/>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0" name="円/楕円 609"/>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1" name="円/楕円 610"/>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2" name="円/楕円 611"/>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3" name="円/楕円 612"/>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4" name="円/楕円 613"/>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5" name="円/楕円 614"/>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6" name="円/楕円 615"/>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7" name="円/楕円 616"/>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8" name="円/楕円 617"/>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9" name="円/楕円 618"/>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0" name="円/楕円 619"/>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1" name="円/楕円 620"/>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2" name="円/楕円 621"/>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3" name="円/楕円 622"/>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4" name="円/楕円 623"/>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5" name="円/楕円 624"/>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6" name="円/楕円 625"/>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7" name="円/楕円 626"/>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8" name="円/楕円 627"/>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9" name="円/楕円 628"/>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0" name="円/楕円 629"/>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1" name="円/楕円 630"/>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2" name="円/楕円 631"/>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3" name="円/楕円 632"/>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4" name="円/楕円 633"/>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5" name="円/楕円 634"/>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6" name="円/楕円 635"/>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7" name="円/楕円 636"/>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8" name="円/楕円 637"/>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9" name="円/楕円 638"/>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0" name="円/楕円 639"/>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1" name="円/楕円 640"/>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2" name="円/楕円 641"/>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3" name="円/楕円 642"/>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4" name="円/楕円 643"/>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5" name="円/楕円 644"/>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6" name="円/楕円 645"/>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7" name="円/楕円 646"/>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8" name="円/楕円 647"/>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9" name="円/楕円 648"/>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0" name="円/楕円 649"/>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1" name="円/楕円 650"/>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2" name="円/楕円 651"/>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3" name="円/楕円 652"/>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4" name="円/楕円 653"/>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5" name="円/楕円 654"/>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6" name="円/楕円 655"/>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7" name="円/楕円 656"/>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8" name="円/楕円 657"/>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9" name="円/楕円 658"/>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0" name="円/楕円 659"/>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1" name="円/楕円 660"/>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2" name="円/楕円 661"/>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3" name="円/楕円 662"/>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4" name="円/楕円 663"/>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5" name="円/楕円 664"/>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6" name="円/楕円 665"/>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7" name="円/楕円 666"/>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8" name="円/楕円 667"/>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9" name="円/楕円 668"/>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0" name="円/楕円 669"/>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1" name="円/楕円 670"/>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2" name="円/楕円 671"/>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3" name="円/楕円 672"/>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4" name="円/楕円 673"/>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5" name="円/楕円 674"/>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6" name="円/楕円 675"/>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7" name="円/楕円 676"/>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8" name="円/楕円 677"/>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9" name="円/楕円 678"/>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0" name="円/楕円 679"/>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1" name="円/楕円 680"/>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2" name="円/楕円 681"/>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3" name="円/楕円 682"/>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4" name="円/楕円 683"/>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5" name="円/楕円 684"/>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6" name="円/楕円 685"/>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7" name="円/楕円 686"/>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8" name="円/楕円 687"/>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9" name="円/楕円 688"/>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0" name="円/楕円 689"/>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1" name="円/楕円 690"/>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2" name="円/楕円 691"/>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3" name="円/楕円 692"/>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4" name="円/楕円 693"/>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5" name="円/楕円 694"/>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6" name="円/楕円 695"/>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7" name="円/楕円 696"/>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8" name="円/楕円 697"/>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9" name="円/楕円 698"/>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0" name="円/楕円 699"/>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1" name="円/楕円 700"/>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2" name="円/楕円 701"/>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3" name="円/楕円 702"/>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4" name="円/楕円 703"/>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5" name="円/楕円 704"/>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6" name="円/楕円 705"/>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7" name="円/楕円 706"/>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8" name="円/楕円 707"/>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9" name="円/楕円 708"/>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0" name="円/楕円 709"/>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1" name="円/楕円 710"/>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2" name="円/楕円 711"/>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3" name="円/楕円 712"/>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4" name="円/楕円 713"/>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5" name="円/楕円 714"/>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6" name="円/楕円 715"/>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7" name="円/楕円 716"/>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8" name="円/楕円 717"/>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9" name="円/楕円 718"/>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0" name="円/楕円 719"/>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1" name="円/楕円 720"/>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2" name="円/楕円 721"/>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3" name="円/楕円 722"/>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4" name="円/楕円 723"/>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5" name="円/楕円 724"/>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6" name="円/楕円 725"/>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7" name="円/楕円 726"/>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8" name="円/楕円 727"/>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9" name="円/楕円 728"/>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0" name="円/楕円 729"/>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1" name="円/楕円 730"/>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2" name="円/楕円 731"/>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3" name="円/楕円 732"/>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4" name="円/楕円 733"/>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5" name="円/楕円 734"/>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6" name="円/楕円 735"/>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7" name="円/楕円 736"/>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8" name="円/楕円 737"/>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9" name="円/楕円 738"/>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0" name="円/楕円 739"/>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1" name="円/楕円 740"/>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2" name="円/楕円 741"/>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3" name="円/楕円 742"/>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4" name="円/楕円 743"/>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5" name="円/楕円 744"/>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6" name="円/楕円 745"/>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7" name="円/楕円 746"/>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8" name="円/楕円 747"/>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9" name="円/楕円 748"/>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0" name="円/楕円 749"/>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1" name="円/楕円 750"/>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2" name="円/楕円 751"/>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3" name="円/楕円 752"/>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4" name="円/楕円 753"/>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5" name="円/楕円 754"/>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6" name="円/楕円 755"/>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7" name="円/楕円 756"/>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8" name="円/楕円 757"/>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9" name="円/楕円 758"/>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0" name="円/楕円 759"/>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1" name="円/楕円 760"/>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2" name="円/楕円 761"/>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3" name="円/楕円 762"/>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4" name="円/楕円 763"/>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5" name="円/楕円 764"/>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6" name="円/楕円 765"/>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7" name="円/楕円 766"/>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8" name="円/楕円 767"/>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9" name="円/楕円 768"/>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0" name="円/楕円 769"/>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1" name="円/楕円 770"/>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2" name="円/楕円 771"/>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3" name="円/楕円 772"/>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4" name="円/楕円 773"/>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5" name="円/楕円 774"/>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6" name="円/楕円 775"/>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7" name="円/楕円 776"/>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8" name="円/楕円 777"/>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9" name="円/楕円 778"/>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0" name="円/楕円 779"/>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1" name="円/楕円 780"/>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2" name="円/楕円 781"/>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3" name="円/楕円 782"/>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4" name="円/楕円 783"/>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5" name="円/楕円 784"/>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6" name="円/楕円 785"/>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7" name="円/楕円 786"/>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8" name="円/楕円 787"/>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9" name="円/楕円 788"/>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0" name="円/楕円 789"/>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1" name="円/楕円 790"/>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2" name="円/楕円 791"/>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3" name="円/楕円 792"/>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4" name="円/楕円 793"/>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5" name="円/楕円 794"/>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6" name="円/楕円 795"/>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7" name="円/楕円 796"/>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8" name="円/楕円 797"/>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9" name="円/楕円 798"/>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0" name="円/楕円 799"/>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1" name="円/楕円 800"/>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2" name="円/楕円 801"/>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3" name="円/楕円 802"/>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4" name="円/楕円 803"/>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5" name="円/楕円 804"/>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6" name="円/楕円 805"/>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7" name="円/楕円 806"/>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8" name="円/楕円 807"/>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9" name="円/楕円 808"/>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0" name="円/楕円 809"/>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1" name="円/楕円 810"/>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2" name="円/楕円 811"/>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3" name="円/楕円 812"/>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4" name="円/楕円 813"/>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5" name="円/楕円 814"/>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6" name="円/楕円 815"/>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7" name="円/楕円 816"/>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8" name="円/楕円 817"/>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9" name="円/楕円 818"/>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0" name="円/楕円 819"/>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1" name="円/楕円 820"/>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2" name="円/楕円 821"/>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3" name="円/楕円 822"/>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4" name="円/楕円 823"/>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5" name="円/楕円 824"/>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6" name="円/楕円 825"/>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7" name="円/楕円 826"/>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8" name="円/楕円 827"/>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9" name="円/楕円 828"/>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0" name="円/楕円 829"/>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1" name="円/楕円 830"/>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2" name="円/楕円 831"/>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3" name="円/楕円 832"/>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4" name="円/楕円 833"/>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5" name="円/楕円 834"/>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6" name="円/楕円 835"/>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7" name="円/楕円 836"/>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8" name="円/楕円 837"/>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9" name="円/楕円 838"/>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0" name="円/楕円 839"/>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1" name="円/楕円 840"/>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2" name="円/楕円 841"/>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3" name="円/楕円 842"/>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4" name="円/楕円 843"/>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5" name="円/楕円 844"/>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6" name="円/楕円 845"/>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7" name="円/楕円 846"/>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8" name="円/楕円 847"/>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9" name="円/楕円 848"/>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0" name="円/楕円 849"/>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1" name="円/楕円 850"/>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2" name="円/楕円 851"/>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3" name="円/楕円 852"/>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4" name="円/楕円 853"/>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5" name="円/楕円 854"/>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6" name="円/楕円 855"/>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7" name="円/楕円 856"/>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8" name="円/楕円 857"/>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9" name="円/楕円 858"/>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0" name="円/楕円 859"/>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1" name="円/楕円 860"/>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2" name="円/楕円 861"/>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3" name="円/楕円 862"/>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4" name="円/楕円 863"/>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5" name="円/楕円 864"/>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6" name="円/楕円 865"/>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7" name="円/楕円 866"/>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8" name="円/楕円 867"/>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9" name="円/楕円 868"/>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0" name="円/楕円 869"/>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1" name="円/楕円 870"/>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2" name="円/楕円 871"/>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3" name="円/楕円 872"/>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4" name="円/楕円 873"/>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5" name="円/楕円 874"/>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6" name="円/楕円 875"/>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7" name="円/楕円 876"/>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8" name="円/楕円 877"/>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9" name="円/楕円 878"/>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0" name="円/楕円 879"/>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1" name="円/楕円 880"/>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2" name="円/楕円 881"/>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3" name="円/楕円 882"/>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4" name="円/楕円 883"/>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5" name="円/楕円 884"/>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6" name="円/楕円 885"/>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7" name="円/楕円 886"/>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8" name="円/楕円 887"/>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9" name="円/楕円 888"/>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0" name="円/楕円 889"/>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1" name="円/楕円 890"/>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2" name="円/楕円 891"/>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3" name="円/楕円 892"/>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4" name="円/楕円 893"/>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5" name="円/楕円 894"/>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6" name="円/楕円 895"/>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7" name="円/楕円 896"/>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8" name="円/楕円 897"/>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9" name="円/楕円 898"/>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0" name="円/楕円 899"/>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1" name="円/楕円 900"/>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2" name="円/楕円 901"/>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3" name="円/楕円 902"/>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4" name="円/楕円 903"/>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5" name="円/楕円 904"/>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6" name="円/楕円 905"/>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7" name="円/楕円 906"/>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8" name="円/楕円 907"/>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9" name="円/楕円 908"/>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0" name="円/楕円 909"/>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1" name="円/楕円 910"/>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2" name="円/楕円 911"/>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3" name="円/楕円 912"/>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4" name="円/楕円 913"/>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5" name="円/楕円 914"/>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6" name="円/楕円 915"/>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7" name="円/楕円 916"/>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8" name="円/楕円 917"/>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9" name="円/楕円 918"/>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0" name="円/楕円 919"/>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1" name="円/楕円 920"/>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2" name="円/楕円 921"/>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3" name="円/楕円 922"/>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2" name="グループ化 1"/>
          <p:cNvGrpSpPr/>
          <p:nvPr/>
        </p:nvGrpSpPr>
        <p:grpSpPr>
          <a:xfrm>
            <a:off x="2051720" y="1604363"/>
            <a:ext cx="4864043" cy="3840861"/>
            <a:chOff x="2051720" y="1604363"/>
            <a:chExt cx="4864043" cy="3840861"/>
          </a:xfrm>
        </p:grpSpPr>
        <p:sp>
          <p:nvSpPr>
            <p:cNvPr id="924" name="円/楕円 923"/>
            <p:cNvSpPr/>
            <p:nvPr/>
          </p:nvSpPr>
          <p:spPr bwMode="auto">
            <a:xfrm>
              <a:off x="2356782" y="2258630"/>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25" name="直線矢印コネクタ 924"/>
            <p:cNvCxnSpPr/>
            <p:nvPr/>
          </p:nvCxnSpPr>
          <p:spPr bwMode="auto">
            <a:xfrm flipV="1">
              <a:off x="2639444" y="1904271"/>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926" name="円/楕円 925"/>
            <p:cNvSpPr/>
            <p:nvPr/>
          </p:nvSpPr>
          <p:spPr bwMode="auto">
            <a:xfrm rot="1981680">
              <a:off x="4125302" y="3327563"/>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7" name="円/楕円 926"/>
            <p:cNvSpPr/>
            <p:nvPr/>
          </p:nvSpPr>
          <p:spPr bwMode="auto">
            <a:xfrm>
              <a:off x="2655430" y="4224845"/>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8" name="円/楕円 927"/>
            <p:cNvSpPr/>
            <p:nvPr/>
          </p:nvSpPr>
          <p:spPr bwMode="auto">
            <a:xfrm>
              <a:off x="5709519" y="2803842"/>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9" name="円/楕円 928"/>
            <p:cNvSpPr/>
            <p:nvPr/>
          </p:nvSpPr>
          <p:spPr bwMode="auto">
            <a:xfrm>
              <a:off x="3309862" y="4727201"/>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0" name="円/楕円 929"/>
            <p:cNvSpPr/>
            <p:nvPr/>
          </p:nvSpPr>
          <p:spPr bwMode="auto">
            <a:xfrm rot="17912518">
              <a:off x="5988987" y="4167810"/>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1" name="円/楕円 930"/>
            <p:cNvSpPr/>
            <p:nvPr/>
          </p:nvSpPr>
          <p:spPr bwMode="auto">
            <a:xfrm>
              <a:off x="4781903" y="2924279"/>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32" name="直線矢印コネクタ 931"/>
            <p:cNvCxnSpPr/>
            <p:nvPr/>
          </p:nvCxnSpPr>
          <p:spPr bwMode="auto">
            <a:xfrm flipV="1">
              <a:off x="6126669" y="2103408"/>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933" name="円/楕円 932"/>
            <p:cNvSpPr/>
            <p:nvPr/>
          </p:nvSpPr>
          <p:spPr bwMode="auto">
            <a:xfrm>
              <a:off x="5249847" y="4542629"/>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4" name="円/楕円 933"/>
            <p:cNvSpPr/>
            <p:nvPr/>
          </p:nvSpPr>
          <p:spPr bwMode="auto">
            <a:xfrm>
              <a:off x="5688731" y="2333694"/>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5" name="円/楕円 934"/>
            <p:cNvSpPr/>
            <p:nvPr/>
          </p:nvSpPr>
          <p:spPr bwMode="auto">
            <a:xfrm>
              <a:off x="3862675" y="5028719"/>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6" name="円/楕円 935"/>
            <p:cNvSpPr/>
            <p:nvPr/>
          </p:nvSpPr>
          <p:spPr bwMode="auto">
            <a:xfrm>
              <a:off x="2118470" y="3266886"/>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7" name="円/楕円 936"/>
            <p:cNvSpPr/>
            <p:nvPr/>
          </p:nvSpPr>
          <p:spPr bwMode="auto">
            <a:xfrm>
              <a:off x="4394800" y="2573548"/>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38" name="直線矢印コネクタ 937"/>
            <p:cNvCxnSpPr/>
            <p:nvPr/>
          </p:nvCxnSpPr>
          <p:spPr bwMode="auto">
            <a:xfrm>
              <a:off x="4102741" y="5222332"/>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939" name="直線矢印コネクタ 938"/>
            <p:cNvCxnSpPr>
              <a:endCxn id="759" idx="5"/>
            </p:cNvCxnSpPr>
            <p:nvPr/>
          </p:nvCxnSpPr>
          <p:spPr bwMode="auto">
            <a:xfrm flipV="1">
              <a:off x="2341505" y="2891887"/>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940" name="直線矢印コネクタ 939"/>
            <p:cNvCxnSpPr/>
            <p:nvPr/>
          </p:nvCxnSpPr>
          <p:spPr bwMode="auto">
            <a:xfrm flipH="1" flipV="1">
              <a:off x="4464896" y="2242771"/>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941" name="円/楕円 940"/>
            <p:cNvSpPr/>
            <p:nvPr/>
          </p:nvSpPr>
          <p:spPr bwMode="auto">
            <a:xfrm>
              <a:off x="5235103" y="2364922"/>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2" name="直線矢印コネクタ 941"/>
            <p:cNvCxnSpPr/>
            <p:nvPr/>
          </p:nvCxnSpPr>
          <p:spPr bwMode="auto">
            <a:xfrm flipH="1" flipV="1">
              <a:off x="3023095" y="1604363"/>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943" name="円/楕円 942"/>
            <p:cNvSpPr/>
            <p:nvPr/>
          </p:nvSpPr>
          <p:spPr bwMode="auto">
            <a:xfrm>
              <a:off x="6297020" y="3464901"/>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4" name="円/楕円 943"/>
            <p:cNvSpPr/>
            <p:nvPr/>
          </p:nvSpPr>
          <p:spPr bwMode="auto">
            <a:xfrm>
              <a:off x="4774362" y="3705966"/>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5" name="円/楕円 944"/>
            <p:cNvSpPr/>
            <p:nvPr/>
          </p:nvSpPr>
          <p:spPr bwMode="auto">
            <a:xfrm>
              <a:off x="2438047" y="3398067"/>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6" name="円/楕円 945"/>
            <p:cNvSpPr/>
            <p:nvPr/>
          </p:nvSpPr>
          <p:spPr bwMode="auto">
            <a:xfrm>
              <a:off x="2809400" y="2146484"/>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7" name="直線矢印コネクタ 946"/>
            <p:cNvCxnSpPr/>
            <p:nvPr/>
          </p:nvCxnSpPr>
          <p:spPr bwMode="auto">
            <a:xfrm flipH="1">
              <a:off x="2144453" y="3780065"/>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948" name="円/楕円 947"/>
            <p:cNvSpPr/>
            <p:nvPr/>
          </p:nvSpPr>
          <p:spPr bwMode="auto">
            <a:xfrm>
              <a:off x="3602601" y="2242273"/>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9" name="直線矢印コネクタ 948"/>
            <p:cNvCxnSpPr/>
            <p:nvPr/>
          </p:nvCxnSpPr>
          <p:spPr bwMode="auto">
            <a:xfrm flipV="1">
              <a:off x="3958652" y="1942427"/>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950" name="円/楕円 949"/>
            <p:cNvSpPr/>
            <p:nvPr/>
          </p:nvSpPr>
          <p:spPr bwMode="auto">
            <a:xfrm>
              <a:off x="2309461" y="4778822"/>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1" name="円/楕円 950"/>
            <p:cNvSpPr/>
            <p:nvPr/>
          </p:nvSpPr>
          <p:spPr bwMode="auto">
            <a:xfrm>
              <a:off x="2836798" y="2860231"/>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2" name="円/楕円 951"/>
            <p:cNvSpPr/>
            <p:nvPr/>
          </p:nvSpPr>
          <p:spPr bwMode="auto">
            <a:xfrm>
              <a:off x="5392492" y="3552445"/>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3" name="円/楕円 952"/>
            <p:cNvSpPr/>
            <p:nvPr/>
          </p:nvSpPr>
          <p:spPr bwMode="auto">
            <a:xfrm>
              <a:off x="4494445" y="4344419"/>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54" name="直線矢印コネクタ 953"/>
            <p:cNvCxnSpPr/>
            <p:nvPr/>
          </p:nvCxnSpPr>
          <p:spPr bwMode="auto">
            <a:xfrm flipH="1" flipV="1">
              <a:off x="3020063" y="2663255"/>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5" name="直線矢印コネクタ 954"/>
            <p:cNvCxnSpPr/>
            <p:nvPr/>
          </p:nvCxnSpPr>
          <p:spPr bwMode="auto">
            <a:xfrm flipV="1">
              <a:off x="5862378" y="3377907"/>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6" name="直線矢印コネクタ 955"/>
            <p:cNvCxnSpPr/>
            <p:nvPr/>
          </p:nvCxnSpPr>
          <p:spPr bwMode="auto">
            <a:xfrm flipH="1" flipV="1">
              <a:off x="4129006" y="4463901"/>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7" name="直線矢印コネクタ 956"/>
            <p:cNvCxnSpPr/>
            <p:nvPr/>
          </p:nvCxnSpPr>
          <p:spPr bwMode="auto">
            <a:xfrm flipH="1" flipV="1">
              <a:off x="2051720" y="4299898"/>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8" name="直線矢印コネクタ 957"/>
            <p:cNvCxnSpPr/>
            <p:nvPr/>
          </p:nvCxnSpPr>
          <p:spPr bwMode="auto">
            <a:xfrm flipV="1">
              <a:off x="2940213" y="3926362"/>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59" name="直線矢印コネクタ 958"/>
            <p:cNvCxnSpPr/>
            <p:nvPr/>
          </p:nvCxnSpPr>
          <p:spPr bwMode="auto">
            <a:xfrm flipV="1">
              <a:off x="5852684" y="2444282"/>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0" name="直線矢印コネクタ 959"/>
            <p:cNvCxnSpPr>
              <a:endCxn id="492" idx="5"/>
            </p:cNvCxnSpPr>
            <p:nvPr/>
          </p:nvCxnSpPr>
          <p:spPr bwMode="auto">
            <a:xfrm flipV="1">
              <a:off x="4398356" y="3159475"/>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1" name="直線矢印コネクタ 960"/>
            <p:cNvCxnSpPr/>
            <p:nvPr/>
          </p:nvCxnSpPr>
          <p:spPr bwMode="auto">
            <a:xfrm flipV="1">
              <a:off x="5042798" y="2481978"/>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2" name="直線矢印コネクタ 961"/>
            <p:cNvCxnSpPr/>
            <p:nvPr/>
          </p:nvCxnSpPr>
          <p:spPr bwMode="auto">
            <a:xfrm flipV="1">
              <a:off x="3615436" y="4451071"/>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3" name="直線矢印コネクタ 962"/>
            <p:cNvCxnSpPr>
              <a:endCxn id="784" idx="7"/>
            </p:cNvCxnSpPr>
            <p:nvPr/>
          </p:nvCxnSpPr>
          <p:spPr bwMode="auto">
            <a:xfrm flipH="1">
              <a:off x="5967270" y="4805381"/>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4" name="直線矢印コネクタ 963"/>
            <p:cNvCxnSpPr>
              <a:endCxn id="926" idx="6"/>
            </p:cNvCxnSpPr>
            <p:nvPr/>
          </p:nvCxnSpPr>
          <p:spPr bwMode="auto">
            <a:xfrm flipH="1" flipV="1">
              <a:off x="4596330" y="3887989"/>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5" name="直線矢印コネクタ 964"/>
            <p:cNvCxnSpPr/>
            <p:nvPr/>
          </p:nvCxnSpPr>
          <p:spPr bwMode="auto">
            <a:xfrm>
              <a:off x="6628790" y="3949613"/>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6" name="直線矢印コネクタ 965"/>
            <p:cNvCxnSpPr/>
            <p:nvPr/>
          </p:nvCxnSpPr>
          <p:spPr bwMode="auto">
            <a:xfrm flipH="1">
              <a:off x="5474372" y="2708604"/>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7" name="直線矢印コネクタ 966"/>
            <p:cNvCxnSpPr/>
            <p:nvPr/>
          </p:nvCxnSpPr>
          <p:spPr bwMode="auto">
            <a:xfrm flipH="1">
              <a:off x="5170774" y="4843985"/>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grpSp>
    </p:spTree>
    <p:extLst>
      <p:ext uri="{BB962C8B-B14F-4D97-AF65-F5344CB8AC3E}">
        <p14:creationId xmlns:p14="http://schemas.microsoft.com/office/powerpoint/2010/main" val="6969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64"/>
                                        </p:tgtEl>
                                      </p:cBhvr>
                                    </p:animEffect>
                                    <p:set>
                                      <p:cBhvr>
                                        <p:cTn id="15" dur="1" fill="hold">
                                          <p:stCondLst>
                                            <p:cond delay="499"/>
                                          </p:stCondLst>
                                        </p:cTn>
                                        <p:tgtEl>
                                          <p:spTgt spid="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グラフ</a:t>
            </a:r>
            <a:r>
              <a:rPr lang="ja-JP" altLang="en-US" sz="4000" dirty="0" smtClean="0">
                <a:solidFill>
                  <a:schemeClr val="bg1"/>
                </a:solidFill>
                <a:effectLst>
                  <a:outerShdw blurRad="38100" dist="38100" dir="2700000" algn="tl">
                    <a:srgbClr val="000000"/>
                  </a:outerShdw>
                </a:effectLst>
              </a:rPr>
              <a:t>の可視化</a:t>
            </a:r>
          </a:p>
        </p:txBody>
      </p:sp>
      <p:sp>
        <p:nvSpPr>
          <p:cNvPr id="712707" name="Rectangle 3"/>
          <p:cNvSpPr>
            <a:spLocks noGrp="1" noChangeArrowheads="1"/>
          </p:cNvSpPr>
          <p:nvPr>
            <p:ph type="subTitle" idx="1"/>
          </p:nvPr>
        </p:nvSpPr>
        <p:spPr>
          <a:xfrm>
            <a:off x="368019" y="1268760"/>
            <a:ext cx="8407961"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ソーシャルネットワークの解析では、</a:t>
            </a:r>
            <a:endParaRPr lang="en-US" altLang="ja-JP" sz="2800" dirty="0" smtClean="0">
              <a:sym typeface="Wingdings" pitchFamily="2" charset="2"/>
            </a:endParaRPr>
          </a:p>
          <a:p>
            <a:pPr algn="l" eaLnBrk="1" hangingPunct="1">
              <a:defRPr/>
            </a:pPr>
            <a:r>
              <a:rPr lang="ja-JP" altLang="en-US" sz="2800" dirty="0" smtClean="0">
                <a:sym typeface="Wingdings" pitchFamily="2" charset="2"/>
              </a:rPr>
              <a:t>　　　</a:t>
            </a:r>
            <a:r>
              <a:rPr lang="ja-JP" altLang="en-US" sz="2800" b="1" dirty="0" smtClean="0">
                <a:solidFill>
                  <a:srgbClr val="FF0000"/>
                </a:solidFill>
                <a:sym typeface="Wingdings" pitchFamily="2" charset="2"/>
              </a:rPr>
              <a:t>「コミュニティ」</a:t>
            </a:r>
            <a:r>
              <a:rPr lang="ja-JP" altLang="en-US" sz="2800" dirty="0" smtClean="0">
                <a:sym typeface="Wingdings" pitchFamily="2" charset="2"/>
              </a:rPr>
              <a:t> の </a:t>
            </a:r>
            <a:r>
              <a:rPr lang="ja-JP" altLang="en-US" sz="2800" b="1" dirty="0" smtClean="0">
                <a:solidFill>
                  <a:srgbClr val="FF0000"/>
                </a:solidFill>
                <a:sym typeface="Wingdings" pitchFamily="2" charset="2"/>
              </a:rPr>
              <a:t>「つながり」 </a:t>
            </a:r>
            <a:r>
              <a:rPr lang="ja-JP" altLang="en-US" sz="2800" dirty="0" smtClean="0">
                <a:sym typeface="Wingdings" pitchFamily="2" charset="2"/>
              </a:rPr>
              <a:t>が重要</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a:t>
            </a:r>
            <a:r>
              <a:rPr lang="ja-JP" altLang="en-US"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研磨してクラスタを見つければ、</a:t>
            </a:r>
            <a:endParaRPr lang="en-US" altLang="ja-JP" sz="2800" dirty="0" smtClean="0">
              <a:sym typeface="Wingdings" pitchFamily="2" charset="2"/>
            </a:endParaRPr>
          </a:p>
          <a:p>
            <a:pPr algn="l" eaLnBrk="1" hangingPunct="1">
              <a:defRPr/>
            </a:pPr>
            <a:r>
              <a:rPr lang="ja-JP" altLang="en-US" sz="2800" dirty="0">
                <a:sym typeface="Wingdings" pitchFamily="2" charset="2"/>
              </a:rPr>
              <a:t>　</a:t>
            </a:r>
            <a:r>
              <a:rPr lang="ja-JP" altLang="en-US" sz="2800" dirty="0" smtClean="0">
                <a:sym typeface="Wingdings" pitchFamily="2" charset="2"/>
              </a:rPr>
              <a:t>　「コミュニティ単位」でグラフが見られる</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en-US" altLang="ja-JP" sz="2800" dirty="0" err="1" smtClean="0">
                <a:sym typeface="Wingdings" pitchFamily="2" charset="2"/>
              </a:rPr>
              <a:t>mixi</a:t>
            </a:r>
            <a:r>
              <a:rPr lang="ja-JP" altLang="en-US" sz="2800" dirty="0" err="1" smtClean="0">
                <a:sym typeface="Wingdings" pitchFamily="2" charset="2"/>
              </a:rPr>
              <a:t>、</a:t>
            </a:r>
            <a:r>
              <a:rPr lang="en-US" altLang="ja-JP" sz="2800" dirty="0" smtClean="0">
                <a:sym typeface="Wingdings" pitchFamily="2" charset="2"/>
              </a:rPr>
              <a:t>twitter</a:t>
            </a:r>
            <a:r>
              <a:rPr lang="ja-JP" altLang="en-US" sz="2800" dirty="0" err="1" smtClean="0">
                <a:sym typeface="Wingdings" pitchFamily="2" charset="2"/>
              </a:rPr>
              <a:t>、</a:t>
            </a:r>
            <a:r>
              <a:rPr lang="en-US" altLang="ja-JP" sz="2800" dirty="0" err="1" smtClean="0">
                <a:sym typeface="Wingdings" pitchFamily="2" charset="2"/>
              </a:rPr>
              <a:t>facebook</a:t>
            </a:r>
            <a:r>
              <a:rPr lang="ja-JP" altLang="en-US" sz="2800" dirty="0" err="1">
                <a:sym typeface="Wingdings" pitchFamily="2" charset="2"/>
              </a:rPr>
              <a:t>、</a:t>
            </a:r>
            <a:r>
              <a:rPr lang="en-US" altLang="ja-JP" sz="2800" dirty="0" smtClean="0">
                <a:sym typeface="Wingdings" pitchFamily="2" charset="2"/>
              </a:rPr>
              <a:t> line…</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企業間取引、論文共著、特許</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en-US" altLang="ja-JP" sz="2800" dirty="0" smtClean="0">
                <a:sym typeface="Wingdings" pitchFamily="2" charset="2"/>
              </a:rPr>
              <a:t>Web</a:t>
            </a:r>
            <a:r>
              <a:rPr lang="ja-JP" altLang="en-US" sz="2800" dirty="0" smtClean="0">
                <a:sym typeface="Wingdings" pitchFamily="2" charset="2"/>
              </a:rPr>
              <a:t>リンク、引用</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通信、メール</a:t>
            </a:r>
            <a:r>
              <a:rPr lang="en-US" altLang="ja-JP" sz="2800" dirty="0" smtClean="0">
                <a:sym typeface="Wingdings" pitchFamily="2" charset="2"/>
              </a:rPr>
              <a:t>…</a:t>
            </a:r>
            <a:endParaRPr lang="en-US" altLang="ja-JP" sz="2800" dirty="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Tree>
    <p:extLst>
      <p:ext uri="{BB962C8B-B14F-4D97-AF65-F5344CB8AC3E}">
        <p14:creationId xmlns:p14="http://schemas.microsoft.com/office/powerpoint/2010/main" val="19405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270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27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27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a:solidFill>
                  <a:schemeClr val="bg1"/>
                </a:solidFill>
                <a:effectLst>
                  <a:outerShdw blurRad="38100" dist="38100" dir="2700000" algn="tl">
                    <a:srgbClr val="000000"/>
                  </a:outerShdw>
                </a:effectLst>
              </a:rPr>
              <a:t>機械</a:t>
            </a:r>
            <a:r>
              <a:rPr lang="ja-JP" altLang="en-US" sz="4000" dirty="0" smtClean="0">
                <a:solidFill>
                  <a:schemeClr val="bg1"/>
                </a:solidFill>
                <a:effectLst>
                  <a:outerShdw blurRad="38100" dist="38100" dir="2700000" algn="tl">
                    <a:srgbClr val="000000"/>
                  </a:outerShdw>
                </a:effectLst>
              </a:rPr>
              <a:t>学習</a:t>
            </a:r>
            <a:endParaRPr lang="ja-JP" altLang="en-US" sz="4000" dirty="0">
              <a:solidFill>
                <a:schemeClr val="bg1"/>
              </a:solidFill>
              <a:effectLst>
                <a:outerShdw blurRad="38100" dist="38100" dir="2700000" algn="tl">
                  <a:srgbClr val="000000"/>
                </a:outerShdw>
              </a:effectLst>
            </a:endParaRPr>
          </a:p>
        </p:txBody>
      </p:sp>
      <p:sp>
        <p:nvSpPr>
          <p:cNvPr id="499715" name="Rectangle 3"/>
          <p:cNvSpPr>
            <a:spLocks noGrp="1" noChangeArrowheads="1"/>
          </p:cNvSpPr>
          <p:nvPr>
            <p:ph type="subTitle" idx="1"/>
          </p:nvPr>
        </p:nvSpPr>
        <p:spPr>
          <a:xfrm>
            <a:off x="512925" y="1019118"/>
            <a:ext cx="8280400" cy="1176975"/>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○と</a:t>
            </a:r>
            <a:r>
              <a:rPr lang="en-US" altLang="ja-JP" sz="2800" dirty="0" smtClean="0"/>
              <a:t>×</a:t>
            </a:r>
            <a:r>
              <a:rPr lang="ja-JP" altLang="en-US" sz="2800" dirty="0" smtClean="0"/>
              <a:t>を分けるルールを、データから見つける手法</a:t>
            </a:r>
            <a:endParaRPr lang="en-US" altLang="ja-JP" sz="2800" dirty="0" smtClean="0"/>
          </a:p>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分け方／切り方により多くの方法がある</a:t>
            </a:r>
            <a:endParaRPr lang="en-US" altLang="ja-JP" sz="2800" dirty="0" smtClean="0"/>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p:txBody>
      </p:sp>
      <p:sp>
        <p:nvSpPr>
          <p:cNvPr id="5" name="円/楕円 4"/>
          <p:cNvSpPr/>
          <p:nvPr/>
        </p:nvSpPr>
        <p:spPr bwMode="auto">
          <a:xfrm>
            <a:off x="2411760" y="296972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 name="円/楕円 5"/>
          <p:cNvSpPr/>
          <p:nvPr/>
        </p:nvSpPr>
        <p:spPr bwMode="auto">
          <a:xfrm>
            <a:off x="2564160" y="312212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 name="円/楕円 6"/>
          <p:cNvSpPr/>
          <p:nvPr/>
        </p:nvSpPr>
        <p:spPr bwMode="auto">
          <a:xfrm>
            <a:off x="2600164" y="2950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 name="円/楕円 7"/>
          <p:cNvSpPr/>
          <p:nvPr/>
        </p:nvSpPr>
        <p:spPr bwMode="auto">
          <a:xfrm>
            <a:off x="3093231" y="286799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 name="円/楕円 8"/>
          <p:cNvSpPr/>
          <p:nvPr/>
        </p:nvSpPr>
        <p:spPr bwMode="auto">
          <a:xfrm>
            <a:off x="3491880" y="30861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円/楕円 9"/>
          <p:cNvSpPr/>
          <p:nvPr/>
        </p:nvSpPr>
        <p:spPr bwMode="auto">
          <a:xfrm>
            <a:off x="2123728" y="38121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 name="円/楕円 10"/>
          <p:cNvSpPr/>
          <p:nvPr/>
        </p:nvSpPr>
        <p:spPr bwMode="auto">
          <a:xfrm>
            <a:off x="3275036" y="2862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 name="円/楕円 11"/>
          <p:cNvSpPr/>
          <p:nvPr/>
        </p:nvSpPr>
        <p:spPr bwMode="auto">
          <a:xfrm>
            <a:off x="3963964" y="3317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 name="円/楕円 12"/>
          <p:cNvSpPr/>
          <p:nvPr/>
        </p:nvSpPr>
        <p:spPr bwMode="auto">
          <a:xfrm>
            <a:off x="6084168" y="3776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 name="円/楕円 13"/>
          <p:cNvSpPr/>
          <p:nvPr/>
        </p:nvSpPr>
        <p:spPr bwMode="auto">
          <a:xfrm>
            <a:off x="3097470" y="344158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 name="円/楕円 14"/>
          <p:cNvSpPr/>
          <p:nvPr/>
        </p:nvSpPr>
        <p:spPr bwMode="auto">
          <a:xfrm>
            <a:off x="3491880" y="35537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 name="円/楕円 15"/>
          <p:cNvSpPr/>
          <p:nvPr/>
        </p:nvSpPr>
        <p:spPr bwMode="auto">
          <a:xfrm>
            <a:off x="4184444" y="3393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 name="円/楕円 16"/>
          <p:cNvSpPr/>
          <p:nvPr/>
        </p:nvSpPr>
        <p:spPr bwMode="auto">
          <a:xfrm>
            <a:off x="3278310" y="3365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 name="円/楕円 17"/>
          <p:cNvSpPr/>
          <p:nvPr/>
        </p:nvSpPr>
        <p:spPr bwMode="auto">
          <a:xfrm>
            <a:off x="3707904" y="28866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 name="円/楕円 18"/>
          <p:cNvSpPr/>
          <p:nvPr/>
        </p:nvSpPr>
        <p:spPr bwMode="auto">
          <a:xfrm>
            <a:off x="3241249" y="3635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 name="円/楕円 19"/>
          <p:cNvSpPr/>
          <p:nvPr/>
        </p:nvSpPr>
        <p:spPr bwMode="auto">
          <a:xfrm>
            <a:off x="5724128" y="3670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 name="円/楕円 20"/>
          <p:cNvSpPr/>
          <p:nvPr/>
        </p:nvSpPr>
        <p:spPr bwMode="auto">
          <a:xfrm>
            <a:off x="6000314" y="3563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 name="円/楕円 21"/>
          <p:cNvSpPr/>
          <p:nvPr/>
        </p:nvSpPr>
        <p:spPr bwMode="auto">
          <a:xfrm>
            <a:off x="4644008" y="30861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 name="円/楕円 22"/>
          <p:cNvSpPr/>
          <p:nvPr/>
        </p:nvSpPr>
        <p:spPr bwMode="auto">
          <a:xfrm>
            <a:off x="5777136" y="3437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 name="円/楕円 23"/>
          <p:cNvSpPr/>
          <p:nvPr/>
        </p:nvSpPr>
        <p:spPr bwMode="auto">
          <a:xfrm>
            <a:off x="2447764" y="31132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 name="円/楕円 24"/>
          <p:cNvSpPr/>
          <p:nvPr/>
        </p:nvSpPr>
        <p:spPr bwMode="auto">
          <a:xfrm>
            <a:off x="3368574" y="365495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 name="円/楕円 25"/>
          <p:cNvSpPr/>
          <p:nvPr/>
        </p:nvSpPr>
        <p:spPr bwMode="auto">
          <a:xfrm>
            <a:off x="3204543" y="344158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 name="円/楕円 26"/>
          <p:cNvSpPr/>
          <p:nvPr/>
        </p:nvSpPr>
        <p:spPr bwMode="auto">
          <a:xfrm>
            <a:off x="3398689" y="34341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 name="円/楕円 27"/>
          <p:cNvSpPr/>
          <p:nvPr/>
        </p:nvSpPr>
        <p:spPr bwMode="auto">
          <a:xfrm>
            <a:off x="5911767" y="434472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 name="円/楕円 28"/>
          <p:cNvSpPr/>
          <p:nvPr/>
        </p:nvSpPr>
        <p:spPr bwMode="auto">
          <a:xfrm>
            <a:off x="3963964" y="42824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 name="円/楕円 29"/>
          <p:cNvSpPr/>
          <p:nvPr/>
        </p:nvSpPr>
        <p:spPr bwMode="auto">
          <a:xfrm>
            <a:off x="4423458" y="39645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 name="円/楕円 30"/>
          <p:cNvSpPr/>
          <p:nvPr/>
        </p:nvSpPr>
        <p:spPr bwMode="auto">
          <a:xfrm>
            <a:off x="5292080" y="38832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 name="円/楕円 31"/>
          <p:cNvSpPr/>
          <p:nvPr/>
        </p:nvSpPr>
        <p:spPr bwMode="auto">
          <a:xfrm>
            <a:off x="4423458" y="35454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 name="円/楕円 32"/>
          <p:cNvSpPr/>
          <p:nvPr/>
        </p:nvSpPr>
        <p:spPr bwMode="auto">
          <a:xfrm>
            <a:off x="4932040" y="35276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 name="円/楕円 33"/>
          <p:cNvSpPr/>
          <p:nvPr/>
        </p:nvSpPr>
        <p:spPr bwMode="auto">
          <a:xfrm>
            <a:off x="3314314" y="35094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 name="円/楕円 34"/>
          <p:cNvSpPr/>
          <p:nvPr/>
        </p:nvSpPr>
        <p:spPr bwMode="auto">
          <a:xfrm>
            <a:off x="3487820" y="3358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 name="円/楕円 35"/>
          <p:cNvSpPr/>
          <p:nvPr/>
        </p:nvSpPr>
        <p:spPr bwMode="auto">
          <a:xfrm>
            <a:off x="2661320" y="35537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 name="円/楕円 36"/>
          <p:cNvSpPr/>
          <p:nvPr/>
        </p:nvSpPr>
        <p:spPr bwMode="auto">
          <a:xfrm>
            <a:off x="2485522" y="28138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 name="円/楕円 37"/>
          <p:cNvSpPr/>
          <p:nvPr/>
        </p:nvSpPr>
        <p:spPr bwMode="auto">
          <a:xfrm>
            <a:off x="2524576" y="30458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 name="円/楕円 38"/>
          <p:cNvSpPr/>
          <p:nvPr/>
        </p:nvSpPr>
        <p:spPr bwMode="auto">
          <a:xfrm>
            <a:off x="3842459" y="270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 name="円/楕円 39"/>
          <p:cNvSpPr/>
          <p:nvPr/>
        </p:nvSpPr>
        <p:spPr bwMode="auto">
          <a:xfrm>
            <a:off x="3799145" y="29311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 name="円/楕円 40"/>
          <p:cNvSpPr/>
          <p:nvPr/>
        </p:nvSpPr>
        <p:spPr bwMode="auto">
          <a:xfrm>
            <a:off x="3955010" y="30587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 name="円/楕円 41"/>
          <p:cNvSpPr/>
          <p:nvPr/>
        </p:nvSpPr>
        <p:spPr bwMode="auto">
          <a:xfrm>
            <a:off x="3999968" y="2816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 name="円/楕円 42"/>
          <p:cNvSpPr/>
          <p:nvPr/>
        </p:nvSpPr>
        <p:spPr bwMode="auto">
          <a:xfrm>
            <a:off x="3842459" y="3122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 name="円/楕円 43"/>
          <p:cNvSpPr/>
          <p:nvPr/>
        </p:nvSpPr>
        <p:spPr bwMode="auto">
          <a:xfrm>
            <a:off x="4000296" y="29697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 name="円/楕円 44"/>
          <p:cNvSpPr/>
          <p:nvPr/>
        </p:nvSpPr>
        <p:spPr bwMode="auto">
          <a:xfrm>
            <a:off x="3729129" y="3022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 name="円/楕円 45"/>
          <p:cNvSpPr/>
          <p:nvPr/>
        </p:nvSpPr>
        <p:spPr bwMode="auto">
          <a:xfrm>
            <a:off x="3862293" y="30098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 name="円/楕円 46"/>
          <p:cNvSpPr/>
          <p:nvPr/>
        </p:nvSpPr>
        <p:spPr bwMode="auto">
          <a:xfrm>
            <a:off x="3868146" y="2883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 name="円/楕円 47"/>
          <p:cNvSpPr/>
          <p:nvPr/>
        </p:nvSpPr>
        <p:spPr bwMode="auto">
          <a:xfrm>
            <a:off x="2697324" y="30815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 name="円/楕円 48"/>
          <p:cNvSpPr/>
          <p:nvPr/>
        </p:nvSpPr>
        <p:spPr bwMode="auto">
          <a:xfrm>
            <a:off x="4572000" y="31927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 name="円/楕円 49"/>
          <p:cNvSpPr/>
          <p:nvPr/>
        </p:nvSpPr>
        <p:spPr bwMode="auto">
          <a:xfrm>
            <a:off x="4813709" y="3050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 name="円/楕円 50"/>
          <p:cNvSpPr/>
          <p:nvPr/>
        </p:nvSpPr>
        <p:spPr bwMode="auto">
          <a:xfrm>
            <a:off x="4572000" y="3264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 name="円/楕円 51"/>
          <p:cNvSpPr/>
          <p:nvPr/>
        </p:nvSpPr>
        <p:spPr bwMode="auto">
          <a:xfrm>
            <a:off x="4716016" y="31861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 name="円/楕円 52"/>
          <p:cNvSpPr/>
          <p:nvPr/>
        </p:nvSpPr>
        <p:spPr bwMode="auto">
          <a:xfrm>
            <a:off x="5854793" y="3551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 name="円/楕円 53"/>
          <p:cNvSpPr/>
          <p:nvPr/>
        </p:nvSpPr>
        <p:spPr bwMode="auto">
          <a:xfrm>
            <a:off x="5737869" y="35600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 name="円/楕円 54"/>
          <p:cNvSpPr/>
          <p:nvPr/>
        </p:nvSpPr>
        <p:spPr bwMode="auto">
          <a:xfrm>
            <a:off x="2504183" y="29574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 name="円/楕円 55"/>
          <p:cNvSpPr/>
          <p:nvPr/>
        </p:nvSpPr>
        <p:spPr bwMode="auto">
          <a:xfrm>
            <a:off x="3265612" y="35135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 name="円/楕円 56"/>
          <p:cNvSpPr/>
          <p:nvPr/>
        </p:nvSpPr>
        <p:spPr bwMode="auto">
          <a:xfrm>
            <a:off x="2678364" y="298859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5890797" y="3462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5938111" y="3670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 name="円/楕円 59"/>
          <p:cNvSpPr/>
          <p:nvPr/>
        </p:nvSpPr>
        <p:spPr bwMode="auto">
          <a:xfrm>
            <a:off x="4162709" y="29738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 name="円/楕円 60"/>
          <p:cNvSpPr/>
          <p:nvPr/>
        </p:nvSpPr>
        <p:spPr bwMode="auto">
          <a:xfrm>
            <a:off x="5839759" y="36994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 name="円/楕円 61"/>
          <p:cNvSpPr/>
          <p:nvPr/>
        </p:nvSpPr>
        <p:spPr bwMode="auto">
          <a:xfrm>
            <a:off x="5877008" y="357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3346105" y="28266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3245910" y="2970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 name="円/楕円 64"/>
          <p:cNvSpPr/>
          <p:nvPr/>
        </p:nvSpPr>
        <p:spPr bwMode="auto">
          <a:xfrm>
            <a:off x="3180298" y="27959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505821" y="4081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 name="円/楕円 66"/>
          <p:cNvSpPr/>
          <p:nvPr/>
        </p:nvSpPr>
        <p:spPr bwMode="auto">
          <a:xfrm>
            <a:off x="4315171" y="39828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4351450" y="4073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 name="円/楕円 68"/>
          <p:cNvSpPr/>
          <p:nvPr/>
        </p:nvSpPr>
        <p:spPr bwMode="auto">
          <a:xfrm>
            <a:off x="4693491" y="323138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3368574" y="352401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 name="円/楕円 70"/>
          <p:cNvSpPr/>
          <p:nvPr/>
        </p:nvSpPr>
        <p:spPr bwMode="auto">
          <a:xfrm>
            <a:off x="5900064" y="44119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 name="円/楕円 71"/>
          <p:cNvSpPr/>
          <p:nvPr/>
        </p:nvSpPr>
        <p:spPr bwMode="auto">
          <a:xfrm>
            <a:off x="6026839" y="43201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5985568" y="44487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 name="円/楕円 73"/>
          <p:cNvSpPr/>
          <p:nvPr/>
        </p:nvSpPr>
        <p:spPr bwMode="auto">
          <a:xfrm>
            <a:off x="6074317" y="440154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891043" y="45441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 name="円/楕円 75"/>
          <p:cNvSpPr/>
          <p:nvPr/>
        </p:nvSpPr>
        <p:spPr bwMode="auto">
          <a:xfrm>
            <a:off x="5818789" y="43940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 name="円/楕円 76"/>
          <p:cNvSpPr/>
          <p:nvPr/>
        </p:nvSpPr>
        <p:spPr bwMode="auto">
          <a:xfrm>
            <a:off x="5072420" y="44759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2915816" y="29697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 name="円/楕円 78"/>
          <p:cNvSpPr/>
          <p:nvPr/>
        </p:nvSpPr>
        <p:spPr bwMode="auto">
          <a:xfrm>
            <a:off x="3128300" y="29785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 name="円/楕円 79"/>
          <p:cNvSpPr/>
          <p:nvPr/>
        </p:nvSpPr>
        <p:spPr bwMode="auto">
          <a:xfrm>
            <a:off x="2915816" y="28146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4130031" y="41166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 name="円/楕円 81"/>
          <p:cNvSpPr/>
          <p:nvPr/>
        </p:nvSpPr>
        <p:spPr bwMode="auto">
          <a:xfrm>
            <a:off x="4162709" y="42261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4126705" y="4270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 name="円/楕円 83"/>
          <p:cNvSpPr/>
          <p:nvPr/>
        </p:nvSpPr>
        <p:spPr bwMode="auto">
          <a:xfrm>
            <a:off x="4018690" y="40998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 name="円/楕円 84"/>
          <p:cNvSpPr/>
          <p:nvPr/>
        </p:nvSpPr>
        <p:spPr bwMode="auto">
          <a:xfrm>
            <a:off x="4644008" y="339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822480" y="3624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 name="円/楕円 86"/>
          <p:cNvSpPr/>
          <p:nvPr/>
        </p:nvSpPr>
        <p:spPr bwMode="auto">
          <a:xfrm>
            <a:off x="4260237" y="4109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4411619" y="40667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 name="円/楕円 88"/>
          <p:cNvSpPr/>
          <p:nvPr/>
        </p:nvSpPr>
        <p:spPr bwMode="auto">
          <a:xfrm>
            <a:off x="4467846" y="4135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 name="円/楕円 89"/>
          <p:cNvSpPr/>
          <p:nvPr/>
        </p:nvSpPr>
        <p:spPr bwMode="auto">
          <a:xfrm>
            <a:off x="4351450" y="42261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 name="円/楕円 90"/>
          <p:cNvSpPr/>
          <p:nvPr/>
        </p:nvSpPr>
        <p:spPr bwMode="auto">
          <a:xfrm>
            <a:off x="5974115" y="4570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4947228" y="4383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5117389" y="42882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5141293" y="43363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5019236" y="42781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5212679" y="36813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081385" y="35790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104223" y="3768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177297" y="3624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5248020" y="36969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170543" y="35496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5162038" y="37775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5032637" y="36356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5004048" y="38049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5590427" y="2850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26972" y="28962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290968" y="31567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5344710" y="30458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5590427" y="3029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5462004" y="30384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574715" y="31105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502707" y="32150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409553" y="3165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4687416" y="3146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230481" y="4480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4960883" y="4494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105289" y="44208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126788" y="45578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09877" y="4170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5864060" y="4713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5911767" y="408834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296438" y="44167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157611" y="41556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300192" y="4616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5433552" y="432953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5549437" y="45316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933149" y="49469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4753959" y="49582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56751" y="272360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3959452" y="37258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5610719" y="41603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0559" y="31582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3025462" y="32287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2756008" y="3498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6156176" y="51542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3648918" y="372583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042404" y="4688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4548940" y="33608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5440622" y="34645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4172988" y="36320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157611" y="53137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911767" y="5249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4099880" y="324181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6074317" y="51807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3260770" y="274557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3284824" y="29384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3178315" y="27341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3314314" y="286401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3214319" y="298471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3326681" y="27559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3212871" y="2883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593163" y="33111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5815355" y="3528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071726" y="529926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4983232" y="460872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5016050" y="367610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005102" y="4484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5046257" y="439214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3327557" y="359294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4636969" y="32299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3810403" y="29785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3920828" y="29054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2604278" y="283952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2475340" y="300042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5980626" y="50703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6367076" y="51176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6120494" y="47419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5249088" y="469523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4461994" y="3745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4583479" y="40107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4807417" y="37423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4636969" y="36033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4838826" y="44680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5993042" y="53333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5946617" y="51522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5440622" y="31421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2661320" y="30595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3217822" y="355765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6072399" y="453775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5942845" y="45465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6175677" y="45583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5857340" y="422651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5729186" y="43885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6041090" y="44026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5652120" y="3858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4351175" y="41968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4256973" y="40017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4337501" y="41136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5017129" y="4564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5134539" y="46602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3034619" y="35929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3282722" y="37258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3533287" y="36898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6282054" y="40523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5560205" y="43006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5890797" y="42866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5761127" y="47059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5663152" y="45081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5582564" y="468581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5490022" y="42062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5497018" y="44398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616116" y="435584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5355285" y="4494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5861157" y="447642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944538" y="52276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6144407" y="52913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6077000" y="3107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6156176" y="29634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6010119" y="30333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072399" y="2855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5147223" y="27234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4126705" y="382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6595027" y="43071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6496510" y="4340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637536" y="43791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6599532" y="42449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773873" y="49574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416718" y="48666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559172" y="49301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97548" y="5058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500903" y="51452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4499992" y="31182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6861401" y="42981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584537" y="44249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6469064" y="40936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6394101" y="42625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135665" y="4195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5736812" y="44208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5257509" y="441096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5198440" y="4150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734244" y="431848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44124" y="452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6509553" y="44887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6601532" y="46807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5688124" y="53986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417270" y="36843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6480455" y="35367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6608120" y="3050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3993483" y="3122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4572000" y="4741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5137818" y="51049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4755416" y="494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5012387" y="4980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3518520" y="4249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4802822" y="4172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4298508" y="43347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4861971" y="48213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4834626" y="5201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5864060" y="51294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4906634" y="5052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6144407" y="50731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3146667" y="29697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3189600" y="365523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3293146" y="35643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2951820" y="41232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5823374" y="52546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4649250" y="33018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3719736" y="400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3423320" y="42153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3590528" y="4446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5133944" y="443820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5128573" y="4598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696018" y="352694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639451" y="34560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469689" y="3256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5557695" y="31515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5562717" y="33120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5648630" y="306637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5682068" y="32713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5900064" y="31711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5980033" y="29574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5995372" y="3305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6267374" y="3061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5447403" y="46051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3279676" y="41503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3707904" y="32834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6561274" y="38242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6212588" y="3281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4277531" y="27701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5822480" y="3003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4145964" y="28474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6093840" y="306560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5883044" y="3096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672882" y="403114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5382885" y="41213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5147641" y="457281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2425638" y="35524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4764022" y="50487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5268515" y="5290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5443037" y="55469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5369809" y="52131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5505560" y="53497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5439906" y="53323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5552073" y="54037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5454018" y="52404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5282627" y="53509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5403700" y="54241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5367898" y="5283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2712908" y="3277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4198713" y="4432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3140216" y="4381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6067590" y="54936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6202461" y="55306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6290209" y="5290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6548533" y="53177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6717135" y="53541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6909792" y="3321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932936" y="4890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6824640" y="54241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4651728" y="50769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631031" y="55346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45291" y="550931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3991014" y="46521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2926351" y="49912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4659661" y="31444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2643587" y="3077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3229542" y="35790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4389986" y="42244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5101180" y="44907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4238780" y="416565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6771715" y="55706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373368" y="5393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6430105" y="5741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911065" y="57866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4897975" y="5080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2433964" y="4018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2428528" y="41169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2564160" y="40991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2701486" y="36189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2267744" y="46464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2593504" y="49867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2887257" y="48789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3199743" y="49417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5024138" y="575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4334512" y="45352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2627818" y="40385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2523120" y="39186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2465587" y="4109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2463003" y="38005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2552663" y="4042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2323623" y="400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2223084" y="39079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2555721" y="39328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2398563" y="39828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2335912" y="4940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2463003" y="3976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2535011" y="3869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2661875" y="39657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2595128" y="39912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2375674" y="38832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2286055" y="32685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3255540" y="39288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3465903" y="439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2428713" y="3117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4149627" y="53570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4705589" y="52272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4762618" y="50881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4784487" y="50127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2929829" y="38886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3084052" y="4208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2929829" y="4314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2719058" y="409437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2771891" y="39295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2915816" y="36933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2778192" y="491254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2828973" y="5083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2998345" y="4823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3209909" y="576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2581686" y="56357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2516659" y="54820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2395631" y="5438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2433964" y="55831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3671657" y="55173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3524085" y="5474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3369173" y="54734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3590528" y="53107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2985372" y="48882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2673875" y="52140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2364701" y="52131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2509249" y="5333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2598536" y="55908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2424948" y="542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2616844" y="5426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2511344" y="563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2631132" y="55155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2459674" y="5462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3461307" y="52754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3816768" y="41676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2863706" y="47860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3467305" y="52966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2585226" y="55457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3626420" y="53986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3543596" y="56160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3478414" y="5426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3590528" y="534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3418877" y="53227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3955010" y="4488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2745883" y="4399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2591004" y="42343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2566391" y="43791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3050104" y="44532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3309774" y="44746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3698428" y="42781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2804996" y="42534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2732988" y="48749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6270625" y="47602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214896" y="519016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6062459" y="5228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5616116" y="5201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999680" y="51773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5467396" y="54435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827005" y="48993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630104" y="49552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648308" y="49044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870630" y="49764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675449" y="5160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853092" y="50372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6932302" y="27469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6226147" y="28986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6693271" y="312336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3449019" y="54869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3305860" y="47217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2511456" y="49707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2744505" y="45008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2573400" y="48306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2291241" y="41656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3073287" y="4625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4063922" y="38965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3183386" y="37771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2825174" y="40243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3528147" y="39982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2856122" y="44083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2789299" y="4813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6121820" y="2989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3563888" y="34177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3060552" y="50188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3871153" y="5633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2551220" y="53903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3529434" y="5227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3617116" y="55739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3423253" y="53797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3347955" y="4589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3620443" y="4945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097151" y="44182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3496344" y="36898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3463707" y="4593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2289663" y="58144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3578969" y="54795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3664851" y="46698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3963964" y="55426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3882411" y="5661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061147" y="55457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025965" y="5740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3981340" y="556674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3918415" y="576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142568" y="5655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5773873" y="32019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116717" y="56214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4008165" y="5681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2621250" y="561693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2696033" y="53317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2500167" y="550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539136" y="4309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464" name="直線コネクタ 463"/>
          <p:cNvCxnSpPr/>
          <p:nvPr/>
        </p:nvCxnSpPr>
        <p:spPr bwMode="auto">
          <a:xfrm>
            <a:off x="1547664" y="2655423"/>
            <a:ext cx="5777084" cy="3437873"/>
          </a:xfrm>
          <a:prstGeom prst="line">
            <a:avLst/>
          </a:prstGeom>
          <a:solidFill>
            <a:schemeClr val="bg1"/>
          </a:solidFill>
          <a:ln w="698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500" fill="hold"/>
                                        <p:tgtEl>
                                          <p:spTgt spid="464"/>
                                        </p:tgtEl>
                                        <p:attrNameLst>
                                          <p:attrName>ppt_x</p:attrName>
                                        </p:attrNameLst>
                                      </p:cBhvr>
                                      <p:tavLst>
                                        <p:tav tm="0">
                                          <p:val>
                                            <p:strVal val="#ppt_x"/>
                                          </p:val>
                                        </p:tav>
                                        <p:tav tm="100000">
                                          <p:val>
                                            <p:strVal val="#ppt_x"/>
                                          </p:val>
                                        </p:tav>
                                      </p:tavLst>
                                    </p:anim>
                                    <p:anim calcmode="lin" valueType="num">
                                      <p:cBhvr additive="base">
                                        <p:cTn id="8" dur="500" fill="hold"/>
                                        <p:tgtEl>
                                          <p:spTgt spid="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1412776"/>
            <a:ext cx="8136904" cy="4176464"/>
          </a:xfrm>
        </p:spPr>
        <p:txBody>
          <a:bodyPr/>
          <a:lstStyle/>
          <a:p>
            <a:pPr algn="l" eaLnBrk="1" hangingPunct="1">
              <a:lnSpc>
                <a:spcPct val="150000"/>
              </a:lnSpc>
              <a:defRPr/>
            </a:pPr>
            <a:r>
              <a:rPr lang="ja-JP" altLang="en-US" sz="3600" dirty="0" smtClean="0">
                <a:latin typeface="AR P丸ゴシック体M" panose="020B0600010101010101" pitchFamily="50" charset="-128"/>
                <a:ea typeface="AR P丸ゴシック体M" panose="020B0600010101010101" pitchFamily="50" charset="-128"/>
              </a:rPr>
              <a:t>そもそも</a:t>
            </a:r>
            <a:r>
              <a:rPr lang="ja-JP" altLang="en-US" sz="4400" b="1" dirty="0" smtClean="0">
                <a:latin typeface="AR P丸ゴシック体M" panose="020B0600010101010101" pitchFamily="50" charset="-128"/>
                <a:ea typeface="AR P丸ゴシック体M" panose="020B0600010101010101" pitchFamily="50" charset="-128"/>
              </a:rPr>
              <a:t>「できるわけがない」</a:t>
            </a:r>
            <a:endParaRPr lang="en-US" altLang="ja-JP" sz="4400" b="1" dirty="0" smtClean="0">
              <a:latin typeface="AR P丸ゴシック体M" panose="020B0600010101010101" pitchFamily="50" charset="-128"/>
              <a:ea typeface="AR P丸ゴシック体M" panose="020B0600010101010101" pitchFamily="50" charset="-128"/>
            </a:endParaRPr>
          </a:p>
          <a:p>
            <a:pPr algn="l" eaLnBrk="1" hangingPunct="1">
              <a:lnSpc>
                <a:spcPct val="150000"/>
              </a:lnSpc>
              <a:defRPr/>
            </a:pPr>
            <a:endParaRPr lang="en-US" altLang="ja-JP" sz="4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endParaRPr>
          </a:p>
          <a:p>
            <a:pPr algn="l" eaLnBrk="1" hangingPunct="1">
              <a:lnSpc>
                <a:spcPct val="150000"/>
              </a:lnSpc>
              <a:defRPr/>
            </a:pPr>
            <a:r>
              <a:rPr lang="ja-JP" altLang="en-US" sz="3600" dirty="0" smtClean="0">
                <a:latin typeface="AR P丸ゴシック体M" panose="020B0600010101010101" pitchFamily="50" charset="-128"/>
                <a:ea typeface="AR P丸ゴシック体M" panose="020B0600010101010101" pitchFamily="50" charset="-128"/>
              </a:rPr>
              <a:t>でも、</a:t>
            </a:r>
            <a:r>
              <a:rPr lang="ja-JP" altLang="en-US" sz="4400" b="1" dirty="0" smtClean="0">
                <a:latin typeface="AR P丸ゴシック体M" panose="020B0600010101010101" pitchFamily="50" charset="-128"/>
                <a:ea typeface="AR P丸ゴシック体M" panose="020B0600010101010101" pitchFamily="50" charset="-128"/>
              </a:rPr>
              <a:t>「片鱗」</a:t>
            </a:r>
            <a:r>
              <a:rPr lang="ja-JP" altLang="en-US" sz="3600" dirty="0" smtClean="0">
                <a:latin typeface="AR P丸ゴシック体M" panose="020B0600010101010101" pitchFamily="50" charset="-128"/>
                <a:ea typeface="AR P丸ゴシック体M" panose="020B0600010101010101" pitchFamily="50" charset="-128"/>
              </a:rPr>
              <a:t>くらいは知りたい</a:t>
            </a:r>
            <a:endParaRPr lang="en-US" altLang="ja-JP" sz="3600" dirty="0">
              <a:latin typeface="AR P丸ゴシック体M" panose="020B0600010101010101" pitchFamily="50" charset="-128"/>
              <a:ea typeface="AR P丸ゴシック体M" panose="020B0600010101010101" pitchFamily="50" charset="-128"/>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Tree>
    <p:extLst>
      <p:ext uri="{BB962C8B-B14F-4D97-AF65-F5344CB8AC3E}">
        <p14:creationId xmlns:p14="http://schemas.microsoft.com/office/powerpoint/2010/main" val="3814884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169657" y="1844824"/>
            <a:ext cx="4867972" cy="3358118"/>
            <a:chOff x="2169657" y="1844824"/>
            <a:chExt cx="4867972" cy="3358118"/>
          </a:xfrm>
        </p:grpSpPr>
        <p:sp>
          <p:nvSpPr>
            <p:cNvPr id="2" name="円/楕円 1"/>
            <p:cNvSpPr/>
            <p:nvPr/>
          </p:nvSpPr>
          <p:spPr bwMode="auto">
            <a:xfrm>
              <a:off x="2265174" y="2027502"/>
              <a:ext cx="504056" cy="506150"/>
            </a:xfrm>
            <a:prstGeom prst="ellipse">
              <a:avLst/>
            </a:prstGeom>
            <a:solidFill>
              <a:srgbClr val="FFE7E7">
                <a:alpha val="5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5" name="円/楕円 464"/>
            <p:cNvSpPr/>
            <p:nvPr/>
          </p:nvSpPr>
          <p:spPr bwMode="auto">
            <a:xfrm>
              <a:off x="3001837" y="2546148"/>
              <a:ext cx="821732" cy="774764"/>
            </a:xfrm>
            <a:prstGeom prst="ellipse">
              <a:avLst/>
            </a:prstGeom>
            <a:solidFill>
              <a:srgbClr val="FFE7E7">
                <a:alpha val="5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3014836" y="1844824"/>
              <a:ext cx="504056" cy="506150"/>
            </a:xfrm>
            <a:prstGeom prst="ellipse">
              <a:avLst/>
            </a:prstGeom>
            <a:solidFill>
              <a:srgbClr val="FFE7E7">
                <a:alpha val="5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5544770" y="3275264"/>
              <a:ext cx="662879" cy="626144"/>
            </a:xfrm>
            <a:prstGeom prst="ellipse">
              <a:avLst/>
            </a:prstGeom>
            <a:solidFill>
              <a:srgbClr val="FFE7E7">
                <a:alpha val="5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4860032" y="3432013"/>
              <a:ext cx="559340" cy="606521"/>
            </a:xfrm>
            <a:prstGeom prst="ellipse">
              <a:avLst/>
            </a:prstGeom>
            <a:solidFill>
              <a:srgbClr val="FFE7E7">
                <a:alpha val="5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784377" y="4126462"/>
              <a:ext cx="821732" cy="774764"/>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534574" y="4009136"/>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3380647" y="4361299"/>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2339646" y="4433859"/>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2169657" y="2953844"/>
              <a:ext cx="728347" cy="723794"/>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3629964" y="1935667"/>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4064628" y="3070983"/>
              <a:ext cx="678006" cy="686441"/>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4917969" y="2641732"/>
              <a:ext cx="462624" cy="478578"/>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5251634" y="1986229"/>
              <a:ext cx="519736" cy="581888"/>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5596625" y="2522943"/>
              <a:ext cx="483072" cy="531713"/>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5835252" y="1998522"/>
              <a:ext cx="547904" cy="548688"/>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3768128" y="4617657"/>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5183627" y="4290367"/>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4430926" y="2196068"/>
              <a:ext cx="577083" cy="585285"/>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6359033" y="3227884"/>
              <a:ext cx="678596" cy="723794"/>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2679686" y="3884586"/>
              <a:ext cx="577083" cy="534772"/>
            </a:xfrm>
            <a:prstGeom prst="ellipse">
              <a:avLst/>
            </a:prstGeom>
            <a:solidFill>
              <a:srgbClr val="CCFFFF">
                <a:alpha val="49804"/>
              </a:srgb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sp>
        <p:nvSpPr>
          <p:cNvPr id="499714"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a:solidFill>
                  <a:schemeClr val="bg1"/>
                </a:solidFill>
                <a:effectLst>
                  <a:outerShdw blurRad="38100" dist="38100" dir="2700000" algn="tl">
                    <a:srgbClr val="000000"/>
                  </a:outerShdw>
                </a:effectLst>
              </a:rPr>
              <a:t>多様性から</a:t>
            </a:r>
            <a:r>
              <a:rPr lang="ja-JP" altLang="en-US" sz="4000" dirty="0" smtClean="0">
                <a:solidFill>
                  <a:schemeClr val="bg1"/>
                </a:solidFill>
                <a:effectLst>
                  <a:outerShdw blurRad="38100" dist="38100" dir="2700000" algn="tl">
                    <a:srgbClr val="000000"/>
                  </a:outerShdw>
                </a:effectLst>
              </a:rPr>
              <a:t>学習</a:t>
            </a:r>
            <a:endParaRPr lang="ja-JP" altLang="en-US" sz="4000" dirty="0">
              <a:solidFill>
                <a:schemeClr val="bg1"/>
              </a:solidFill>
              <a:effectLst>
                <a:outerShdw blurRad="38100" dist="38100" dir="2700000" algn="tl">
                  <a:srgbClr val="000000"/>
                </a:outerShdw>
              </a:effectLst>
            </a:endParaRPr>
          </a:p>
        </p:txBody>
      </p:sp>
      <p:sp>
        <p:nvSpPr>
          <p:cNvPr id="499715" name="Rectangle 3"/>
          <p:cNvSpPr>
            <a:spLocks noGrp="1" noChangeArrowheads="1"/>
          </p:cNvSpPr>
          <p:nvPr>
            <p:ph type="subTitle" idx="1"/>
          </p:nvPr>
        </p:nvSpPr>
        <p:spPr>
          <a:xfrm>
            <a:off x="512925" y="1019118"/>
            <a:ext cx="8280400" cy="626771"/>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a:t>クラスタ</a:t>
            </a:r>
            <a:r>
              <a:rPr lang="ja-JP" altLang="en-US" sz="2800" dirty="0" smtClean="0"/>
              <a:t>単位でものを見ると、すっきりする</a:t>
            </a:r>
            <a:endParaRPr lang="en-US" altLang="ja-JP" sz="2800" dirty="0" smtClean="0"/>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a:p>
            <a:pPr algn="l">
              <a:defRPr/>
            </a:pPr>
            <a:endParaRPr lang="en-US" altLang="ja-JP" sz="2800" dirty="0">
              <a:solidFill>
                <a:srgbClr val="FF0000"/>
              </a:solidFill>
              <a:effectLst>
                <a:outerShdw blurRad="38100" dist="38100" dir="2700000" algn="tl">
                  <a:srgbClr val="C0C0C0"/>
                </a:outerShdw>
              </a:effectLst>
            </a:endParaRPr>
          </a:p>
          <a:p>
            <a:pPr algn="l">
              <a:defRPr/>
            </a:pPr>
            <a:endParaRPr lang="en-US" altLang="ja-JP" sz="2800" dirty="0" smtClean="0">
              <a:solidFill>
                <a:srgbClr val="FF0000"/>
              </a:solidFill>
              <a:effectLst>
                <a:outerShdw blurRad="38100" dist="38100" dir="2700000" algn="tl">
                  <a:srgbClr val="C0C0C0"/>
                </a:outerShdw>
              </a:effectLst>
            </a:endParaRPr>
          </a:p>
        </p:txBody>
      </p:sp>
      <p:sp>
        <p:nvSpPr>
          <p:cNvPr id="5" name="円/楕円 4"/>
          <p:cNvSpPr/>
          <p:nvPr/>
        </p:nvSpPr>
        <p:spPr bwMode="auto">
          <a:xfrm>
            <a:off x="2411760" y="218064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 name="円/楕円 5"/>
          <p:cNvSpPr/>
          <p:nvPr/>
        </p:nvSpPr>
        <p:spPr bwMode="auto">
          <a:xfrm>
            <a:off x="2564160" y="233304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 name="円/楕円 6"/>
          <p:cNvSpPr/>
          <p:nvPr/>
        </p:nvSpPr>
        <p:spPr bwMode="auto">
          <a:xfrm>
            <a:off x="2600164" y="21616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 name="円/楕円 7"/>
          <p:cNvSpPr/>
          <p:nvPr/>
        </p:nvSpPr>
        <p:spPr bwMode="auto">
          <a:xfrm>
            <a:off x="3093231" y="2078918"/>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 name="円/楕円 8"/>
          <p:cNvSpPr/>
          <p:nvPr/>
        </p:nvSpPr>
        <p:spPr bwMode="auto">
          <a:xfrm>
            <a:off x="3491880" y="2297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円/楕円 9"/>
          <p:cNvSpPr/>
          <p:nvPr/>
        </p:nvSpPr>
        <p:spPr bwMode="auto">
          <a:xfrm>
            <a:off x="2123728" y="30230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 name="円/楕円 10"/>
          <p:cNvSpPr/>
          <p:nvPr/>
        </p:nvSpPr>
        <p:spPr bwMode="auto">
          <a:xfrm>
            <a:off x="3275036" y="20735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 name="円/楕円 11"/>
          <p:cNvSpPr/>
          <p:nvPr/>
        </p:nvSpPr>
        <p:spPr bwMode="auto">
          <a:xfrm>
            <a:off x="3963964" y="2528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 name="円/楕円 12"/>
          <p:cNvSpPr/>
          <p:nvPr/>
        </p:nvSpPr>
        <p:spPr bwMode="auto">
          <a:xfrm>
            <a:off x="6084168" y="29870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 name="円/楕円 13"/>
          <p:cNvSpPr/>
          <p:nvPr/>
        </p:nvSpPr>
        <p:spPr bwMode="auto">
          <a:xfrm>
            <a:off x="3097470" y="265251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 name="円/楕円 14"/>
          <p:cNvSpPr/>
          <p:nvPr/>
        </p:nvSpPr>
        <p:spPr bwMode="auto">
          <a:xfrm>
            <a:off x="3491880" y="27647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 name="円/楕円 15"/>
          <p:cNvSpPr/>
          <p:nvPr/>
        </p:nvSpPr>
        <p:spPr bwMode="auto">
          <a:xfrm>
            <a:off x="4184444" y="2604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 name="円/楕円 16"/>
          <p:cNvSpPr/>
          <p:nvPr/>
        </p:nvSpPr>
        <p:spPr bwMode="auto">
          <a:xfrm>
            <a:off x="3278310" y="2576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 name="円/楕円 17"/>
          <p:cNvSpPr/>
          <p:nvPr/>
        </p:nvSpPr>
        <p:spPr bwMode="auto">
          <a:xfrm>
            <a:off x="3707904" y="2097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 name="円/楕円 18"/>
          <p:cNvSpPr/>
          <p:nvPr/>
        </p:nvSpPr>
        <p:spPr bwMode="auto">
          <a:xfrm>
            <a:off x="3241249" y="28465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 name="円/楕円 19"/>
          <p:cNvSpPr/>
          <p:nvPr/>
        </p:nvSpPr>
        <p:spPr bwMode="auto">
          <a:xfrm>
            <a:off x="5724128" y="2881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 name="円/楕円 20"/>
          <p:cNvSpPr/>
          <p:nvPr/>
        </p:nvSpPr>
        <p:spPr bwMode="auto">
          <a:xfrm>
            <a:off x="6000314" y="27745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 name="円/楕円 21"/>
          <p:cNvSpPr/>
          <p:nvPr/>
        </p:nvSpPr>
        <p:spPr bwMode="auto">
          <a:xfrm>
            <a:off x="4644008" y="2297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 name="円/楕円 22"/>
          <p:cNvSpPr/>
          <p:nvPr/>
        </p:nvSpPr>
        <p:spPr bwMode="auto">
          <a:xfrm>
            <a:off x="5777136" y="26483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 name="円/楕円 23"/>
          <p:cNvSpPr/>
          <p:nvPr/>
        </p:nvSpPr>
        <p:spPr bwMode="auto">
          <a:xfrm>
            <a:off x="2447764" y="23242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 name="円/楕円 24"/>
          <p:cNvSpPr/>
          <p:nvPr/>
        </p:nvSpPr>
        <p:spPr bwMode="auto">
          <a:xfrm>
            <a:off x="3368574" y="286587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 name="円/楕円 25"/>
          <p:cNvSpPr/>
          <p:nvPr/>
        </p:nvSpPr>
        <p:spPr bwMode="auto">
          <a:xfrm>
            <a:off x="3204543" y="265251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 name="円/楕円 26"/>
          <p:cNvSpPr/>
          <p:nvPr/>
        </p:nvSpPr>
        <p:spPr bwMode="auto">
          <a:xfrm>
            <a:off x="3398689" y="26451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 name="円/楕円 27"/>
          <p:cNvSpPr/>
          <p:nvPr/>
        </p:nvSpPr>
        <p:spPr bwMode="auto">
          <a:xfrm>
            <a:off x="5911767" y="355565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 name="円/楕円 28"/>
          <p:cNvSpPr/>
          <p:nvPr/>
        </p:nvSpPr>
        <p:spPr bwMode="auto">
          <a:xfrm>
            <a:off x="3963964" y="34934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 name="円/楕円 29"/>
          <p:cNvSpPr/>
          <p:nvPr/>
        </p:nvSpPr>
        <p:spPr bwMode="auto">
          <a:xfrm>
            <a:off x="4423458" y="31754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 name="円/楕円 30"/>
          <p:cNvSpPr/>
          <p:nvPr/>
        </p:nvSpPr>
        <p:spPr bwMode="auto">
          <a:xfrm>
            <a:off x="5292080" y="30942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 name="円/楕円 31"/>
          <p:cNvSpPr/>
          <p:nvPr/>
        </p:nvSpPr>
        <p:spPr bwMode="auto">
          <a:xfrm>
            <a:off x="4423458" y="2756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 name="円/楕円 32"/>
          <p:cNvSpPr/>
          <p:nvPr/>
        </p:nvSpPr>
        <p:spPr bwMode="auto">
          <a:xfrm>
            <a:off x="4932040" y="27385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 name="円/楕円 33"/>
          <p:cNvSpPr/>
          <p:nvPr/>
        </p:nvSpPr>
        <p:spPr bwMode="auto">
          <a:xfrm>
            <a:off x="3314314" y="2720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 name="円/楕円 34"/>
          <p:cNvSpPr/>
          <p:nvPr/>
        </p:nvSpPr>
        <p:spPr bwMode="auto">
          <a:xfrm>
            <a:off x="3487820" y="2569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 name="円/楕円 35"/>
          <p:cNvSpPr/>
          <p:nvPr/>
        </p:nvSpPr>
        <p:spPr bwMode="auto">
          <a:xfrm>
            <a:off x="2661320" y="27647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 name="円/楕円 36"/>
          <p:cNvSpPr/>
          <p:nvPr/>
        </p:nvSpPr>
        <p:spPr bwMode="auto">
          <a:xfrm>
            <a:off x="2485522" y="20247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 name="円/楕円 37"/>
          <p:cNvSpPr/>
          <p:nvPr/>
        </p:nvSpPr>
        <p:spPr bwMode="auto">
          <a:xfrm>
            <a:off x="2524576" y="22568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 name="円/楕円 38"/>
          <p:cNvSpPr/>
          <p:nvPr/>
        </p:nvSpPr>
        <p:spPr bwMode="auto">
          <a:xfrm>
            <a:off x="3842459" y="19198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 name="円/楕円 39"/>
          <p:cNvSpPr/>
          <p:nvPr/>
        </p:nvSpPr>
        <p:spPr bwMode="auto">
          <a:xfrm>
            <a:off x="3799145" y="2142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 name="円/楕円 40"/>
          <p:cNvSpPr/>
          <p:nvPr/>
        </p:nvSpPr>
        <p:spPr bwMode="auto">
          <a:xfrm>
            <a:off x="3955010" y="22696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 name="円/楕円 41"/>
          <p:cNvSpPr/>
          <p:nvPr/>
        </p:nvSpPr>
        <p:spPr bwMode="auto">
          <a:xfrm>
            <a:off x="3999968" y="20273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 name="円/楕円 42"/>
          <p:cNvSpPr/>
          <p:nvPr/>
        </p:nvSpPr>
        <p:spPr bwMode="auto">
          <a:xfrm>
            <a:off x="3842459" y="2333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 name="円/楕円 43"/>
          <p:cNvSpPr/>
          <p:nvPr/>
        </p:nvSpPr>
        <p:spPr bwMode="auto">
          <a:xfrm>
            <a:off x="4000296" y="21806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 name="円/楕円 44"/>
          <p:cNvSpPr/>
          <p:nvPr/>
        </p:nvSpPr>
        <p:spPr bwMode="auto">
          <a:xfrm>
            <a:off x="3729129" y="22336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 name="円/楕円 45"/>
          <p:cNvSpPr/>
          <p:nvPr/>
        </p:nvSpPr>
        <p:spPr bwMode="auto">
          <a:xfrm>
            <a:off x="3862293" y="2220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 name="円/楕円 46"/>
          <p:cNvSpPr/>
          <p:nvPr/>
        </p:nvSpPr>
        <p:spPr bwMode="auto">
          <a:xfrm>
            <a:off x="3868146" y="20944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 name="円/楕円 47"/>
          <p:cNvSpPr/>
          <p:nvPr/>
        </p:nvSpPr>
        <p:spPr bwMode="auto">
          <a:xfrm>
            <a:off x="2697324" y="229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 name="円/楕円 48"/>
          <p:cNvSpPr/>
          <p:nvPr/>
        </p:nvSpPr>
        <p:spPr bwMode="auto">
          <a:xfrm>
            <a:off x="4572000" y="24036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 name="円/楕円 49"/>
          <p:cNvSpPr/>
          <p:nvPr/>
        </p:nvSpPr>
        <p:spPr bwMode="auto">
          <a:xfrm>
            <a:off x="4813709" y="2261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 name="円/楕円 50"/>
          <p:cNvSpPr/>
          <p:nvPr/>
        </p:nvSpPr>
        <p:spPr bwMode="auto">
          <a:xfrm>
            <a:off x="4572000" y="24757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 name="円/楕円 51"/>
          <p:cNvSpPr/>
          <p:nvPr/>
        </p:nvSpPr>
        <p:spPr bwMode="auto">
          <a:xfrm>
            <a:off x="4716016" y="23970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 name="円/楕円 52"/>
          <p:cNvSpPr/>
          <p:nvPr/>
        </p:nvSpPr>
        <p:spPr bwMode="auto">
          <a:xfrm>
            <a:off x="5854793" y="27620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 name="円/楕円 53"/>
          <p:cNvSpPr/>
          <p:nvPr/>
        </p:nvSpPr>
        <p:spPr bwMode="auto">
          <a:xfrm>
            <a:off x="5737869" y="27709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 name="円/楕円 54"/>
          <p:cNvSpPr/>
          <p:nvPr/>
        </p:nvSpPr>
        <p:spPr bwMode="auto">
          <a:xfrm>
            <a:off x="2504183" y="21683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 name="円/楕円 55"/>
          <p:cNvSpPr/>
          <p:nvPr/>
        </p:nvSpPr>
        <p:spPr bwMode="auto">
          <a:xfrm>
            <a:off x="3265612" y="27245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 name="円/楕円 56"/>
          <p:cNvSpPr/>
          <p:nvPr/>
        </p:nvSpPr>
        <p:spPr bwMode="auto">
          <a:xfrm>
            <a:off x="2678364" y="219952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 name="円/楕円 57"/>
          <p:cNvSpPr/>
          <p:nvPr/>
        </p:nvSpPr>
        <p:spPr bwMode="auto">
          <a:xfrm>
            <a:off x="5890797" y="26731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 name="円/楕円 58"/>
          <p:cNvSpPr/>
          <p:nvPr/>
        </p:nvSpPr>
        <p:spPr bwMode="auto">
          <a:xfrm>
            <a:off x="5938111" y="2881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 name="円/楕円 59"/>
          <p:cNvSpPr/>
          <p:nvPr/>
        </p:nvSpPr>
        <p:spPr bwMode="auto">
          <a:xfrm>
            <a:off x="4162709" y="21847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 name="円/楕円 60"/>
          <p:cNvSpPr/>
          <p:nvPr/>
        </p:nvSpPr>
        <p:spPr bwMode="auto">
          <a:xfrm>
            <a:off x="5839759" y="2910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 name="円/楕円 61"/>
          <p:cNvSpPr/>
          <p:nvPr/>
        </p:nvSpPr>
        <p:spPr bwMode="auto">
          <a:xfrm>
            <a:off x="5877008" y="27869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 name="円/楕円 62"/>
          <p:cNvSpPr/>
          <p:nvPr/>
        </p:nvSpPr>
        <p:spPr bwMode="auto">
          <a:xfrm>
            <a:off x="3346105" y="20375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 name="円/楕円 63"/>
          <p:cNvSpPr/>
          <p:nvPr/>
        </p:nvSpPr>
        <p:spPr bwMode="auto">
          <a:xfrm>
            <a:off x="3245910" y="21816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 name="円/楕円 64"/>
          <p:cNvSpPr/>
          <p:nvPr/>
        </p:nvSpPr>
        <p:spPr bwMode="auto">
          <a:xfrm>
            <a:off x="3180298" y="2006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 name="円/楕円 65"/>
          <p:cNvSpPr/>
          <p:nvPr/>
        </p:nvSpPr>
        <p:spPr bwMode="auto">
          <a:xfrm>
            <a:off x="4505821" y="32924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 name="円/楕円 66"/>
          <p:cNvSpPr/>
          <p:nvPr/>
        </p:nvSpPr>
        <p:spPr bwMode="auto">
          <a:xfrm>
            <a:off x="4315171" y="31937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 name="円/楕円 67"/>
          <p:cNvSpPr/>
          <p:nvPr/>
        </p:nvSpPr>
        <p:spPr bwMode="auto">
          <a:xfrm>
            <a:off x="4351450" y="32840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 name="円/楕円 68"/>
          <p:cNvSpPr/>
          <p:nvPr/>
        </p:nvSpPr>
        <p:spPr bwMode="auto">
          <a:xfrm>
            <a:off x="4693491" y="244230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 name="円/楕円 69"/>
          <p:cNvSpPr/>
          <p:nvPr/>
        </p:nvSpPr>
        <p:spPr bwMode="auto">
          <a:xfrm>
            <a:off x="3368574" y="273493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 name="円/楕円 70"/>
          <p:cNvSpPr/>
          <p:nvPr/>
        </p:nvSpPr>
        <p:spPr bwMode="auto">
          <a:xfrm>
            <a:off x="5900064" y="36228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 name="円/楕円 71"/>
          <p:cNvSpPr/>
          <p:nvPr/>
        </p:nvSpPr>
        <p:spPr bwMode="auto">
          <a:xfrm>
            <a:off x="6026839" y="353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 name="円/楕円 72"/>
          <p:cNvSpPr/>
          <p:nvPr/>
        </p:nvSpPr>
        <p:spPr bwMode="auto">
          <a:xfrm>
            <a:off x="5985568" y="36596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 name="円/楕円 73"/>
          <p:cNvSpPr/>
          <p:nvPr/>
        </p:nvSpPr>
        <p:spPr bwMode="auto">
          <a:xfrm>
            <a:off x="6074317" y="361247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 name="円/楕円 74"/>
          <p:cNvSpPr/>
          <p:nvPr/>
        </p:nvSpPr>
        <p:spPr bwMode="auto">
          <a:xfrm>
            <a:off x="5891043" y="3755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 name="円/楕円 75"/>
          <p:cNvSpPr/>
          <p:nvPr/>
        </p:nvSpPr>
        <p:spPr bwMode="auto">
          <a:xfrm>
            <a:off x="5818789" y="3604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 name="円/楕円 76"/>
          <p:cNvSpPr/>
          <p:nvPr/>
        </p:nvSpPr>
        <p:spPr bwMode="auto">
          <a:xfrm>
            <a:off x="5072420" y="3686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 name="円/楕円 77"/>
          <p:cNvSpPr/>
          <p:nvPr/>
        </p:nvSpPr>
        <p:spPr bwMode="auto">
          <a:xfrm>
            <a:off x="2915816" y="21806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 name="円/楕円 78"/>
          <p:cNvSpPr/>
          <p:nvPr/>
        </p:nvSpPr>
        <p:spPr bwMode="auto">
          <a:xfrm>
            <a:off x="3128300" y="2189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 name="円/楕円 79"/>
          <p:cNvSpPr/>
          <p:nvPr/>
        </p:nvSpPr>
        <p:spPr bwMode="auto">
          <a:xfrm>
            <a:off x="2915816" y="20255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 name="円/楕円 80"/>
          <p:cNvSpPr/>
          <p:nvPr/>
        </p:nvSpPr>
        <p:spPr bwMode="auto">
          <a:xfrm>
            <a:off x="4130031" y="33276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 name="円/楕円 81"/>
          <p:cNvSpPr/>
          <p:nvPr/>
        </p:nvSpPr>
        <p:spPr bwMode="auto">
          <a:xfrm>
            <a:off x="4162709" y="3437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 name="円/楕円 82"/>
          <p:cNvSpPr/>
          <p:nvPr/>
        </p:nvSpPr>
        <p:spPr bwMode="auto">
          <a:xfrm>
            <a:off x="4126705" y="34814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 name="円/楕円 83"/>
          <p:cNvSpPr/>
          <p:nvPr/>
        </p:nvSpPr>
        <p:spPr bwMode="auto">
          <a:xfrm>
            <a:off x="4018690" y="3310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 name="円/楕円 84"/>
          <p:cNvSpPr/>
          <p:nvPr/>
        </p:nvSpPr>
        <p:spPr bwMode="auto">
          <a:xfrm>
            <a:off x="4644008" y="26091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 name="円/楕円 85"/>
          <p:cNvSpPr/>
          <p:nvPr/>
        </p:nvSpPr>
        <p:spPr bwMode="auto">
          <a:xfrm>
            <a:off x="5822480" y="2835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 name="円/楕円 86"/>
          <p:cNvSpPr/>
          <p:nvPr/>
        </p:nvSpPr>
        <p:spPr bwMode="auto">
          <a:xfrm>
            <a:off x="4260237" y="33200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 name="円/楕円 87"/>
          <p:cNvSpPr/>
          <p:nvPr/>
        </p:nvSpPr>
        <p:spPr bwMode="auto">
          <a:xfrm>
            <a:off x="4411619" y="32777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 name="円/楕円 88"/>
          <p:cNvSpPr/>
          <p:nvPr/>
        </p:nvSpPr>
        <p:spPr bwMode="auto">
          <a:xfrm>
            <a:off x="4467846" y="33467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 name="円/楕円 89"/>
          <p:cNvSpPr/>
          <p:nvPr/>
        </p:nvSpPr>
        <p:spPr bwMode="auto">
          <a:xfrm>
            <a:off x="4351450" y="3437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 name="円/楕円 90"/>
          <p:cNvSpPr/>
          <p:nvPr/>
        </p:nvSpPr>
        <p:spPr bwMode="auto">
          <a:xfrm>
            <a:off x="5974115" y="3781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 name="円/楕円 91"/>
          <p:cNvSpPr/>
          <p:nvPr/>
        </p:nvSpPr>
        <p:spPr bwMode="auto">
          <a:xfrm>
            <a:off x="4947228" y="35945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 name="円/楕円 92"/>
          <p:cNvSpPr/>
          <p:nvPr/>
        </p:nvSpPr>
        <p:spPr bwMode="auto">
          <a:xfrm>
            <a:off x="5117389" y="349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 name="円/楕円 93"/>
          <p:cNvSpPr/>
          <p:nvPr/>
        </p:nvSpPr>
        <p:spPr bwMode="auto">
          <a:xfrm>
            <a:off x="5141293" y="3547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 name="円/楕円 94"/>
          <p:cNvSpPr/>
          <p:nvPr/>
        </p:nvSpPr>
        <p:spPr bwMode="auto">
          <a:xfrm>
            <a:off x="5019236" y="34890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6" name="円/楕円 95"/>
          <p:cNvSpPr/>
          <p:nvPr/>
        </p:nvSpPr>
        <p:spPr bwMode="auto">
          <a:xfrm>
            <a:off x="5212679" y="2892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 name="円/楕円 96"/>
          <p:cNvSpPr/>
          <p:nvPr/>
        </p:nvSpPr>
        <p:spPr bwMode="auto">
          <a:xfrm>
            <a:off x="5081385" y="2789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 name="円/楕円 97"/>
          <p:cNvSpPr/>
          <p:nvPr/>
        </p:nvSpPr>
        <p:spPr bwMode="auto">
          <a:xfrm>
            <a:off x="5104223" y="2979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 name="円/楕円 98"/>
          <p:cNvSpPr/>
          <p:nvPr/>
        </p:nvSpPr>
        <p:spPr bwMode="auto">
          <a:xfrm>
            <a:off x="5177297" y="2835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 name="円/楕円 99"/>
          <p:cNvSpPr/>
          <p:nvPr/>
        </p:nvSpPr>
        <p:spPr bwMode="auto">
          <a:xfrm>
            <a:off x="5248020" y="29078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 name="円/楕円 100"/>
          <p:cNvSpPr/>
          <p:nvPr/>
        </p:nvSpPr>
        <p:spPr bwMode="auto">
          <a:xfrm>
            <a:off x="5170543" y="27605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 name="円/楕円 101"/>
          <p:cNvSpPr/>
          <p:nvPr/>
        </p:nvSpPr>
        <p:spPr bwMode="auto">
          <a:xfrm>
            <a:off x="5162038" y="29884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 name="円/楕円 102"/>
          <p:cNvSpPr/>
          <p:nvPr/>
        </p:nvSpPr>
        <p:spPr bwMode="auto">
          <a:xfrm>
            <a:off x="5032637" y="28465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 name="円/楕円 103"/>
          <p:cNvSpPr/>
          <p:nvPr/>
        </p:nvSpPr>
        <p:spPr bwMode="auto">
          <a:xfrm>
            <a:off x="5004048" y="30158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 name="円/楕円 104"/>
          <p:cNvSpPr/>
          <p:nvPr/>
        </p:nvSpPr>
        <p:spPr bwMode="auto">
          <a:xfrm>
            <a:off x="5590427" y="2061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 name="円/楕円 105"/>
          <p:cNvSpPr/>
          <p:nvPr/>
        </p:nvSpPr>
        <p:spPr bwMode="auto">
          <a:xfrm>
            <a:off x="5326972" y="21071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 name="円/楕円 106"/>
          <p:cNvSpPr/>
          <p:nvPr/>
        </p:nvSpPr>
        <p:spPr bwMode="auto">
          <a:xfrm>
            <a:off x="5290968" y="23676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 name="円/楕円 107"/>
          <p:cNvSpPr/>
          <p:nvPr/>
        </p:nvSpPr>
        <p:spPr bwMode="auto">
          <a:xfrm>
            <a:off x="5344710" y="22568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 name="円/楕円 108"/>
          <p:cNvSpPr/>
          <p:nvPr/>
        </p:nvSpPr>
        <p:spPr bwMode="auto">
          <a:xfrm>
            <a:off x="5590427" y="2240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 name="円/楕円 109"/>
          <p:cNvSpPr/>
          <p:nvPr/>
        </p:nvSpPr>
        <p:spPr bwMode="auto">
          <a:xfrm>
            <a:off x="5462004" y="22494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 name="円/楕円 110"/>
          <p:cNvSpPr/>
          <p:nvPr/>
        </p:nvSpPr>
        <p:spPr bwMode="auto">
          <a:xfrm>
            <a:off x="5574715" y="23214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 name="円/楕円 111"/>
          <p:cNvSpPr/>
          <p:nvPr/>
        </p:nvSpPr>
        <p:spPr bwMode="auto">
          <a:xfrm>
            <a:off x="5502707" y="24259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 name="円/楕円 112"/>
          <p:cNvSpPr/>
          <p:nvPr/>
        </p:nvSpPr>
        <p:spPr bwMode="auto">
          <a:xfrm>
            <a:off x="5409553" y="23768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 name="円/楕円 113"/>
          <p:cNvSpPr/>
          <p:nvPr/>
        </p:nvSpPr>
        <p:spPr bwMode="auto">
          <a:xfrm>
            <a:off x="4687416" y="23574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 name="円/楕円 114"/>
          <p:cNvSpPr/>
          <p:nvPr/>
        </p:nvSpPr>
        <p:spPr bwMode="auto">
          <a:xfrm>
            <a:off x="5230481" y="36917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 name="円/楕円 115"/>
          <p:cNvSpPr/>
          <p:nvPr/>
        </p:nvSpPr>
        <p:spPr bwMode="auto">
          <a:xfrm>
            <a:off x="4960883" y="37058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 name="円/楕円 116"/>
          <p:cNvSpPr/>
          <p:nvPr/>
        </p:nvSpPr>
        <p:spPr bwMode="auto">
          <a:xfrm>
            <a:off x="5105289" y="36317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 name="円/楕円 117"/>
          <p:cNvSpPr/>
          <p:nvPr/>
        </p:nvSpPr>
        <p:spPr bwMode="auto">
          <a:xfrm>
            <a:off x="5126788" y="37687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 name="円/楕円 118"/>
          <p:cNvSpPr/>
          <p:nvPr/>
        </p:nvSpPr>
        <p:spPr bwMode="auto">
          <a:xfrm>
            <a:off x="5809877" y="3381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 name="円/楕円 119"/>
          <p:cNvSpPr/>
          <p:nvPr/>
        </p:nvSpPr>
        <p:spPr bwMode="auto">
          <a:xfrm>
            <a:off x="5864060" y="39245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 name="円/楕円 120"/>
          <p:cNvSpPr/>
          <p:nvPr/>
        </p:nvSpPr>
        <p:spPr bwMode="auto">
          <a:xfrm>
            <a:off x="5911767" y="329926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 name="円/楕円 121"/>
          <p:cNvSpPr/>
          <p:nvPr/>
        </p:nvSpPr>
        <p:spPr bwMode="auto">
          <a:xfrm>
            <a:off x="6296438" y="36276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 name="円/楕円 122"/>
          <p:cNvSpPr/>
          <p:nvPr/>
        </p:nvSpPr>
        <p:spPr bwMode="auto">
          <a:xfrm>
            <a:off x="6157611" y="3366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 name="円/楕円 123"/>
          <p:cNvSpPr/>
          <p:nvPr/>
        </p:nvSpPr>
        <p:spPr bwMode="auto">
          <a:xfrm>
            <a:off x="6300192" y="3827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 name="円/楕円 124"/>
          <p:cNvSpPr/>
          <p:nvPr/>
        </p:nvSpPr>
        <p:spPr bwMode="auto">
          <a:xfrm>
            <a:off x="5433552" y="354046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 name="円/楕円 125"/>
          <p:cNvSpPr/>
          <p:nvPr/>
        </p:nvSpPr>
        <p:spPr bwMode="auto">
          <a:xfrm>
            <a:off x="5549437" y="37425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 name="円/楕円 126"/>
          <p:cNvSpPr/>
          <p:nvPr/>
        </p:nvSpPr>
        <p:spPr bwMode="auto">
          <a:xfrm>
            <a:off x="4933149" y="41578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 name="円/楕円 127"/>
          <p:cNvSpPr/>
          <p:nvPr/>
        </p:nvSpPr>
        <p:spPr bwMode="auto">
          <a:xfrm>
            <a:off x="4753959" y="4169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 name="円/楕円 128"/>
          <p:cNvSpPr/>
          <p:nvPr/>
        </p:nvSpPr>
        <p:spPr bwMode="auto">
          <a:xfrm>
            <a:off x="4656751" y="193452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 name="円/楕円 129"/>
          <p:cNvSpPr/>
          <p:nvPr/>
        </p:nvSpPr>
        <p:spPr bwMode="auto">
          <a:xfrm>
            <a:off x="3959452" y="29367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 name="円/楕円 130"/>
          <p:cNvSpPr/>
          <p:nvPr/>
        </p:nvSpPr>
        <p:spPr bwMode="auto">
          <a:xfrm>
            <a:off x="5610719" y="33712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 name="円/楕円 131"/>
          <p:cNvSpPr/>
          <p:nvPr/>
        </p:nvSpPr>
        <p:spPr bwMode="auto">
          <a:xfrm>
            <a:off x="6170559" y="23692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 name="円/楕円 132"/>
          <p:cNvSpPr/>
          <p:nvPr/>
        </p:nvSpPr>
        <p:spPr bwMode="auto">
          <a:xfrm>
            <a:off x="3025462" y="2439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 name="円/楕円 133"/>
          <p:cNvSpPr/>
          <p:nvPr/>
        </p:nvSpPr>
        <p:spPr bwMode="auto">
          <a:xfrm>
            <a:off x="2756008" y="27091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 name="円/楕円 134"/>
          <p:cNvSpPr/>
          <p:nvPr/>
        </p:nvSpPr>
        <p:spPr bwMode="auto">
          <a:xfrm>
            <a:off x="6156176" y="43652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 name="円/楕円 135"/>
          <p:cNvSpPr/>
          <p:nvPr/>
        </p:nvSpPr>
        <p:spPr bwMode="auto">
          <a:xfrm>
            <a:off x="3648918" y="293676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 name="円/楕円 136"/>
          <p:cNvSpPr/>
          <p:nvPr/>
        </p:nvSpPr>
        <p:spPr bwMode="auto">
          <a:xfrm>
            <a:off x="5042404" y="3899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 name="円/楕円 137"/>
          <p:cNvSpPr/>
          <p:nvPr/>
        </p:nvSpPr>
        <p:spPr bwMode="auto">
          <a:xfrm>
            <a:off x="4548940" y="25717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 name="円/楕円 138"/>
          <p:cNvSpPr/>
          <p:nvPr/>
        </p:nvSpPr>
        <p:spPr bwMode="auto">
          <a:xfrm>
            <a:off x="5440622" y="26754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 name="円/楕円 139"/>
          <p:cNvSpPr/>
          <p:nvPr/>
        </p:nvSpPr>
        <p:spPr bwMode="auto">
          <a:xfrm>
            <a:off x="4172988" y="28429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 name="円/楕円 140"/>
          <p:cNvSpPr/>
          <p:nvPr/>
        </p:nvSpPr>
        <p:spPr bwMode="auto">
          <a:xfrm>
            <a:off x="6157611" y="45247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 name="円/楕円 141"/>
          <p:cNvSpPr/>
          <p:nvPr/>
        </p:nvSpPr>
        <p:spPr bwMode="auto">
          <a:xfrm>
            <a:off x="5911767" y="44601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 name="円/楕円 142"/>
          <p:cNvSpPr/>
          <p:nvPr/>
        </p:nvSpPr>
        <p:spPr bwMode="auto">
          <a:xfrm>
            <a:off x="4099880" y="245274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 name="円/楕円 143"/>
          <p:cNvSpPr/>
          <p:nvPr/>
        </p:nvSpPr>
        <p:spPr bwMode="auto">
          <a:xfrm>
            <a:off x="6074317" y="43916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 name="円/楕円 144"/>
          <p:cNvSpPr/>
          <p:nvPr/>
        </p:nvSpPr>
        <p:spPr bwMode="auto">
          <a:xfrm>
            <a:off x="3260770" y="195650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6" name="円/楕円 145"/>
          <p:cNvSpPr/>
          <p:nvPr/>
        </p:nvSpPr>
        <p:spPr bwMode="auto">
          <a:xfrm>
            <a:off x="3284824" y="21493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7" name="円/楕円 146"/>
          <p:cNvSpPr/>
          <p:nvPr/>
        </p:nvSpPr>
        <p:spPr bwMode="auto">
          <a:xfrm>
            <a:off x="3178315" y="1945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8" name="円/楕円 147"/>
          <p:cNvSpPr/>
          <p:nvPr/>
        </p:nvSpPr>
        <p:spPr bwMode="auto">
          <a:xfrm>
            <a:off x="3314314" y="207493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9" name="円/楕円 148"/>
          <p:cNvSpPr/>
          <p:nvPr/>
        </p:nvSpPr>
        <p:spPr bwMode="auto">
          <a:xfrm>
            <a:off x="3214319" y="219563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0" name="円/楕円 149"/>
          <p:cNvSpPr/>
          <p:nvPr/>
        </p:nvSpPr>
        <p:spPr bwMode="auto">
          <a:xfrm>
            <a:off x="3326681" y="19668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1" name="円/楕円 150"/>
          <p:cNvSpPr/>
          <p:nvPr/>
        </p:nvSpPr>
        <p:spPr bwMode="auto">
          <a:xfrm>
            <a:off x="3212871" y="20944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2" name="円/楕円 151"/>
          <p:cNvSpPr/>
          <p:nvPr/>
        </p:nvSpPr>
        <p:spPr bwMode="auto">
          <a:xfrm>
            <a:off x="4593163" y="25221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3" name="円/楕円 152"/>
          <p:cNvSpPr/>
          <p:nvPr/>
        </p:nvSpPr>
        <p:spPr bwMode="auto">
          <a:xfrm>
            <a:off x="5815355" y="2739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4" name="円/楕円 153"/>
          <p:cNvSpPr/>
          <p:nvPr/>
        </p:nvSpPr>
        <p:spPr bwMode="auto">
          <a:xfrm>
            <a:off x="6071726" y="451018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5" name="円/楕円 154"/>
          <p:cNvSpPr/>
          <p:nvPr/>
        </p:nvSpPr>
        <p:spPr bwMode="auto">
          <a:xfrm>
            <a:off x="4983232" y="381965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6" name="円/楕円 155"/>
          <p:cNvSpPr/>
          <p:nvPr/>
        </p:nvSpPr>
        <p:spPr bwMode="auto">
          <a:xfrm>
            <a:off x="5016050" y="288703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7" name="円/楕円 156"/>
          <p:cNvSpPr/>
          <p:nvPr/>
        </p:nvSpPr>
        <p:spPr bwMode="auto">
          <a:xfrm>
            <a:off x="6005102" y="36958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8" name="円/楕円 157"/>
          <p:cNvSpPr/>
          <p:nvPr/>
        </p:nvSpPr>
        <p:spPr bwMode="auto">
          <a:xfrm>
            <a:off x="5046257" y="360306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59" name="円/楕円 158"/>
          <p:cNvSpPr/>
          <p:nvPr/>
        </p:nvSpPr>
        <p:spPr bwMode="auto">
          <a:xfrm>
            <a:off x="3327557" y="280386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0" name="円/楕円 159"/>
          <p:cNvSpPr/>
          <p:nvPr/>
        </p:nvSpPr>
        <p:spPr bwMode="auto">
          <a:xfrm>
            <a:off x="4636969" y="2440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1" name="円/楕円 160"/>
          <p:cNvSpPr/>
          <p:nvPr/>
        </p:nvSpPr>
        <p:spPr bwMode="auto">
          <a:xfrm>
            <a:off x="3810403" y="2189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2" name="円/楕円 161"/>
          <p:cNvSpPr/>
          <p:nvPr/>
        </p:nvSpPr>
        <p:spPr bwMode="auto">
          <a:xfrm>
            <a:off x="3920828" y="21163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3" name="円/楕円 162"/>
          <p:cNvSpPr/>
          <p:nvPr/>
        </p:nvSpPr>
        <p:spPr bwMode="auto">
          <a:xfrm>
            <a:off x="2604278" y="205044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4" name="円/楕円 163"/>
          <p:cNvSpPr/>
          <p:nvPr/>
        </p:nvSpPr>
        <p:spPr bwMode="auto">
          <a:xfrm>
            <a:off x="2475340" y="221134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5" name="円/楕円 164"/>
          <p:cNvSpPr/>
          <p:nvPr/>
        </p:nvSpPr>
        <p:spPr bwMode="auto">
          <a:xfrm>
            <a:off x="5980626" y="42812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6" name="円/楕円 165"/>
          <p:cNvSpPr/>
          <p:nvPr/>
        </p:nvSpPr>
        <p:spPr bwMode="auto">
          <a:xfrm>
            <a:off x="6367076" y="43285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7" name="円/楕円 166"/>
          <p:cNvSpPr/>
          <p:nvPr/>
        </p:nvSpPr>
        <p:spPr bwMode="auto">
          <a:xfrm>
            <a:off x="6120494" y="39528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8" name="円/楕円 167"/>
          <p:cNvSpPr/>
          <p:nvPr/>
        </p:nvSpPr>
        <p:spPr bwMode="auto">
          <a:xfrm>
            <a:off x="5249088" y="390616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69" name="円/楕円 168"/>
          <p:cNvSpPr/>
          <p:nvPr/>
        </p:nvSpPr>
        <p:spPr bwMode="auto">
          <a:xfrm>
            <a:off x="4461994" y="29567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0" name="円/楕円 169"/>
          <p:cNvSpPr/>
          <p:nvPr/>
        </p:nvSpPr>
        <p:spPr bwMode="auto">
          <a:xfrm>
            <a:off x="4583479" y="3221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1" name="円/楕円 170"/>
          <p:cNvSpPr/>
          <p:nvPr/>
        </p:nvSpPr>
        <p:spPr bwMode="auto">
          <a:xfrm>
            <a:off x="4807417" y="29532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2" name="円/楕円 171"/>
          <p:cNvSpPr/>
          <p:nvPr/>
        </p:nvSpPr>
        <p:spPr bwMode="auto">
          <a:xfrm>
            <a:off x="4636969" y="28143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3" name="円/楕円 172"/>
          <p:cNvSpPr/>
          <p:nvPr/>
        </p:nvSpPr>
        <p:spPr bwMode="auto">
          <a:xfrm>
            <a:off x="4838826" y="3679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4" name="円/楕円 173"/>
          <p:cNvSpPr/>
          <p:nvPr/>
        </p:nvSpPr>
        <p:spPr bwMode="auto">
          <a:xfrm>
            <a:off x="5993042" y="45442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5" name="円/楕円 174"/>
          <p:cNvSpPr/>
          <p:nvPr/>
        </p:nvSpPr>
        <p:spPr bwMode="auto">
          <a:xfrm>
            <a:off x="5946617" y="4363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6" name="円/楕円 175"/>
          <p:cNvSpPr/>
          <p:nvPr/>
        </p:nvSpPr>
        <p:spPr bwMode="auto">
          <a:xfrm>
            <a:off x="5440622" y="23531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7" name="円/楕円 176"/>
          <p:cNvSpPr/>
          <p:nvPr/>
        </p:nvSpPr>
        <p:spPr bwMode="auto">
          <a:xfrm>
            <a:off x="2661320" y="2270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8" name="円/楕円 177"/>
          <p:cNvSpPr/>
          <p:nvPr/>
        </p:nvSpPr>
        <p:spPr bwMode="auto">
          <a:xfrm>
            <a:off x="3217822" y="276857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79" name="円/楕円 178"/>
          <p:cNvSpPr/>
          <p:nvPr/>
        </p:nvSpPr>
        <p:spPr bwMode="auto">
          <a:xfrm>
            <a:off x="6072399" y="374868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0" name="円/楕円 179"/>
          <p:cNvSpPr/>
          <p:nvPr/>
        </p:nvSpPr>
        <p:spPr bwMode="auto">
          <a:xfrm>
            <a:off x="5942845" y="3757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1" name="円/楕円 180"/>
          <p:cNvSpPr/>
          <p:nvPr/>
        </p:nvSpPr>
        <p:spPr bwMode="auto">
          <a:xfrm>
            <a:off x="6175677" y="3769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2" name="円/楕円 181"/>
          <p:cNvSpPr/>
          <p:nvPr/>
        </p:nvSpPr>
        <p:spPr bwMode="auto">
          <a:xfrm>
            <a:off x="5857340" y="343744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3" name="円/楕円 182"/>
          <p:cNvSpPr/>
          <p:nvPr/>
        </p:nvSpPr>
        <p:spPr bwMode="auto">
          <a:xfrm>
            <a:off x="5729186" y="35994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4" name="円/楕円 183"/>
          <p:cNvSpPr/>
          <p:nvPr/>
        </p:nvSpPr>
        <p:spPr bwMode="auto">
          <a:xfrm>
            <a:off x="6041090" y="36135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5" name="円/楕円 184"/>
          <p:cNvSpPr/>
          <p:nvPr/>
        </p:nvSpPr>
        <p:spPr bwMode="auto">
          <a:xfrm>
            <a:off x="5652120" y="306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6" name="円/楕円 185"/>
          <p:cNvSpPr/>
          <p:nvPr/>
        </p:nvSpPr>
        <p:spPr bwMode="auto">
          <a:xfrm>
            <a:off x="4351175" y="3407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7" name="円/楕円 186"/>
          <p:cNvSpPr/>
          <p:nvPr/>
        </p:nvSpPr>
        <p:spPr bwMode="auto">
          <a:xfrm>
            <a:off x="4256973" y="32126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8" name="円/楕円 187"/>
          <p:cNvSpPr/>
          <p:nvPr/>
        </p:nvSpPr>
        <p:spPr bwMode="auto">
          <a:xfrm>
            <a:off x="4337501" y="33245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89" name="円/楕円 188"/>
          <p:cNvSpPr/>
          <p:nvPr/>
        </p:nvSpPr>
        <p:spPr bwMode="auto">
          <a:xfrm>
            <a:off x="5017129" y="37753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0" name="円/楕円 189"/>
          <p:cNvSpPr/>
          <p:nvPr/>
        </p:nvSpPr>
        <p:spPr bwMode="auto">
          <a:xfrm>
            <a:off x="5134539" y="3871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1" name="円/楕円 190"/>
          <p:cNvSpPr/>
          <p:nvPr/>
        </p:nvSpPr>
        <p:spPr bwMode="auto">
          <a:xfrm>
            <a:off x="3034619" y="28038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2" name="円/楕円 191"/>
          <p:cNvSpPr/>
          <p:nvPr/>
        </p:nvSpPr>
        <p:spPr bwMode="auto">
          <a:xfrm>
            <a:off x="3282722" y="29367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3" name="円/楕円 192"/>
          <p:cNvSpPr/>
          <p:nvPr/>
        </p:nvSpPr>
        <p:spPr bwMode="auto">
          <a:xfrm>
            <a:off x="3533287" y="29007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4" name="円/楕円 193"/>
          <p:cNvSpPr/>
          <p:nvPr/>
        </p:nvSpPr>
        <p:spPr bwMode="auto">
          <a:xfrm>
            <a:off x="6282054" y="32632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5" name="円/楕円 194"/>
          <p:cNvSpPr/>
          <p:nvPr/>
        </p:nvSpPr>
        <p:spPr bwMode="auto">
          <a:xfrm>
            <a:off x="5560205" y="3511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6" name="円/楕円 195"/>
          <p:cNvSpPr/>
          <p:nvPr/>
        </p:nvSpPr>
        <p:spPr bwMode="auto">
          <a:xfrm>
            <a:off x="5890797" y="34976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7" name="円/楕円 196"/>
          <p:cNvSpPr/>
          <p:nvPr/>
        </p:nvSpPr>
        <p:spPr bwMode="auto">
          <a:xfrm>
            <a:off x="5761127" y="39168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8" name="円/楕円 197"/>
          <p:cNvSpPr/>
          <p:nvPr/>
        </p:nvSpPr>
        <p:spPr bwMode="auto">
          <a:xfrm>
            <a:off x="5663152" y="37190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99" name="円/楕円 198"/>
          <p:cNvSpPr/>
          <p:nvPr/>
        </p:nvSpPr>
        <p:spPr bwMode="auto">
          <a:xfrm>
            <a:off x="5582564" y="389674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0" name="円/楕円 199"/>
          <p:cNvSpPr/>
          <p:nvPr/>
        </p:nvSpPr>
        <p:spPr bwMode="auto">
          <a:xfrm>
            <a:off x="5490022" y="3417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1" name="円/楕円 200"/>
          <p:cNvSpPr/>
          <p:nvPr/>
        </p:nvSpPr>
        <p:spPr bwMode="auto">
          <a:xfrm>
            <a:off x="5497018" y="3650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2" name="円/楕円 201"/>
          <p:cNvSpPr/>
          <p:nvPr/>
        </p:nvSpPr>
        <p:spPr bwMode="auto">
          <a:xfrm>
            <a:off x="5616116" y="356676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3" name="円/楕円 202"/>
          <p:cNvSpPr/>
          <p:nvPr/>
        </p:nvSpPr>
        <p:spPr bwMode="auto">
          <a:xfrm>
            <a:off x="5355285" y="37050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4" name="円/楕円 203"/>
          <p:cNvSpPr/>
          <p:nvPr/>
        </p:nvSpPr>
        <p:spPr bwMode="auto">
          <a:xfrm>
            <a:off x="5861157" y="3687347"/>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5" name="円/楕円 204"/>
          <p:cNvSpPr/>
          <p:nvPr/>
        </p:nvSpPr>
        <p:spPr bwMode="auto">
          <a:xfrm>
            <a:off x="5944538" y="4438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6" name="円/楕円 205"/>
          <p:cNvSpPr/>
          <p:nvPr/>
        </p:nvSpPr>
        <p:spPr bwMode="auto">
          <a:xfrm>
            <a:off x="6144407" y="4502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7" name="円/楕円 206"/>
          <p:cNvSpPr/>
          <p:nvPr/>
        </p:nvSpPr>
        <p:spPr bwMode="auto">
          <a:xfrm>
            <a:off x="6077000" y="23186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8" name="円/楕円 207"/>
          <p:cNvSpPr/>
          <p:nvPr/>
        </p:nvSpPr>
        <p:spPr bwMode="auto">
          <a:xfrm>
            <a:off x="6156176" y="21744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09" name="円/楕円 208"/>
          <p:cNvSpPr/>
          <p:nvPr/>
        </p:nvSpPr>
        <p:spPr bwMode="auto">
          <a:xfrm>
            <a:off x="6010119" y="22443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0" name="円/楕円 209"/>
          <p:cNvSpPr/>
          <p:nvPr/>
        </p:nvSpPr>
        <p:spPr bwMode="auto">
          <a:xfrm>
            <a:off x="6072399" y="20660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1" name="円/楕円 210"/>
          <p:cNvSpPr/>
          <p:nvPr/>
        </p:nvSpPr>
        <p:spPr bwMode="auto">
          <a:xfrm>
            <a:off x="5147223" y="19344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2" name="円/楕円 211"/>
          <p:cNvSpPr/>
          <p:nvPr/>
        </p:nvSpPr>
        <p:spPr bwMode="auto">
          <a:xfrm>
            <a:off x="4126705" y="30337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3" name="円/楕円 212"/>
          <p:cNvSpPr/>
          <p:nvPr/>
        </p:nvSpPr>
        <p:spPr bwMode="auto">
          <a:xfrm>
            <a:off x="6595027" y="3518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4" name="円/楕円 213"/>
          <p:cNvSpPr/>
          <p:nvPr/>
        </p:nvSpPr>
        <p:spPr bwMode="auto">
          <a:xfrm>
            <a:off x="6496510" y="35514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5" name="円/楕円 214"/>
          <p:cNvSpPr/>
          <p:nvPr/>
        </p:nvSpPr>
        <p:spPr bwMode="auto">
          <a:xfrm>
            <a:off x="6637536" y="3590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6" name="円/楕円 215"/>
          <p:cNvSpPr/>
          <p:nvPr/>
        </p:nvSpPr>
        <p:spPr bwMode="auto">
          <a:xfrm>
            <a:off x="6599532" y="3455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7" name="円/楕円 216"/>
          <p:cNvSpPr/>
          <p:nvPr/>
        </p:nvSpPr>
        <p:spPr bwMode="auto">
          <a:xfrm>
            <a:off x="5773873" y="41683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8" name="円/楕円 217"/>
          <p:cNvSpPr/>
          <p:nvPr/>
        </p:nvSpPr>
        <p:spPr bwMode="auto">
          <a:xfrm>
            <a:off x="5416718" y="40776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19" name="円/楕円 218"/>
          <p:cNvSpPr/>
          <p:nvPr/>
        </p:nvSpPr>
        <p:spPr bwMode="auto">
          <a:xfrm>
            <a:off x="5559172" y="4141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0" name="円/楕円 219"/>
          <p:cNvSpPr/>
          <p:nvPr/>
        </p:nvSpPr>
        <p:spPr bwMode="auto">
          <a:xfrm>
            <a:off x="5397548" y="42696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1" name="円/楕円 220"/>
          <p:cNvSpPr/>
          <p:nvPr/>
        </p:nvSpPr>
        <p:spPr bwMode="auto">
          <a:xfrm>
            <a:off x="5500903" y="4356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2" name="円/楕円 221"/>
          <p:cNvSpPr/>
          <p:nvPr/>
        </p:nvSpPr>
        <p:spPr bwMode="auto">
          <a:xfrm>
            <a:off x="4499992" y="2329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3" name="円/楕円 222"/>
          <p:cNvSpPr/>
          <p:nvPr/>
        </p:nvSpPr>
        <p:spPr bwMode="auto">
          <a:xfrm>
            <a:off x="6861401" y="35091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4" name="円/楕円 223"/>
          <p:cNvSpPr/>
          <p:nvPr/>
        </p:nvSpPr>
        <p:spPr bwMode="auto">
          <a:xfrm>
            <a:off x="6584537" y="3635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5" name="円/楕円 224"/>
          <p:cNvSpPr/>
          <p:nvPr/>
        </p:nvSpPr>
        <p:spPr bwMode="auto">
          <a:xfrm>
            <a:off x="6469064" y="3304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6" name="円/楕円 225"/>
          <p:cNvSpPr/>
          <p:nvPr/>
        </p:nvSpPr>
        <p:spPr bwMode="auto">
          <a:xfrm>
            <a:off x="6394101" y="34734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7" name="円/楕円 226"/>
          <p:cNvSpPr/>
          <p:nvPr/>
        </p:nvSpPr>
        <p:spPr bwMode="auto">
          <a:xfrm>
            <a:off x="6135665" y="3406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8" name="円/楕円 227"/>
          <p:cNvSpPr/>
          <p:nvPr/>
        </p:nvSpPr>
        <p:spPr bwMode="auto">
          <a:xfrm>
            <a:off x="5736812" y="36317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29" name="円/楕円 228"/>
          <p:cNvSpPr/>
          <p:nvPr/>
        </p:nvSpPr>
        <p:spPr bwMode="auto">
          <a:xfrm>
            <a:off x="5257509" y="3621891"/>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0" name="円/楕円 229"/>
          <p:cNvSpPr/>
          <p:nvPr/>
        </p:nvSpPr>
        <p:spPr bwMode="auto">
          <a:xfrm>
            <a:off x="5198440" y="33612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1" name="円/楕円 230"/>
          <p:cNvSpPr/>
          <p:nvPr/>
        </p:nvSpPr>
        <p:spPr bwMode="auto">
          <a:xfrm>
            <a:off x="5734244" y="352940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2" name="円/楕円 231"/>
          <p:cNvSpPr/>
          <p:nvPr/>
        </p:nvSpPr>
        <p:spPr bwMode="auto">
          <a:xfrm>
            <a:off x="6644124" y="37341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3" name="円/楕円 232"/>
          <p:cNvSpPr/>
          <p:nvPr/>
        </p:nvSpPr>
        <p:spPr bwMode="auto">
          <a:xfrm>
            <a:off x="6509553" y="36996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4" name="円/楕円 233"/>
          <p:cNvSpPr/>
          <p:nvPr/>
        </p:nvSpPr>
        <p:spPr bwMode="auto">
          <a:xfrm>
            <a:off x="6601532" y="38916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5" name="円/楕円 234"/>
          <p:cNvSpPr/>
          <p:nvPr/>
        </p:nvSpPr>
        <p:spPr bwMode="auto">
          <a:xfrm>
            <a:off x="5688124" y="4609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6" name="円/楕円 235"/>
          <p:cNvSpPr/>
          <p:nvPr/>
        </p:nvSpPr>
        <p:spPr bwMode="auto">
          <a:xfrm>
            <a:off x="4417270" y="289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7" name="円/楕円 236"/>
          <p:cNvSpPr/>
          <p:nvPr/>
        </p:nvSpPr>
        <p:spPr bwMode="auto">
          <a:xfrm>
            <a:off x="6480455" y="27476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8" name="円/楕円 237"/>
          <p:cNvSpPr/>
          <p:nvPr/>
        </p:nvSpPr>
        <p:spPr bwMode="auto">
          <a:xfrm>
            <a:off x="6608120" y="2261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39" name="円/楕円 238"/>
          <p:cNvSpPr/>
          <p:nvPr/>
        </p:nvSpPr>
        <p:spPr bwMode="auto">
          <a:xfrm>
            <a:off x="3993483" y="2333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 name="円/楕円 239"/>
          <p:cNvSpPr/>
          <p:nvPr/>
        </p:nvSpPr>
        <p:spPr bwMode="auto">
          <a:xfrm>
            <a:off x="4572000" y="39527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1" name="円/楕円 240"/>
          <p:cNvSpPr/>
          <p:nvPr/>
        </p:nvSpPr>
        <p:spPr bwMode="auto">
          <a:xfrm>
            <a:off x="5137818" y="43158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2" name="円/楕円 241"/>
          <p:cNvSpPr/>
          <p:nvPr/>
        </p:nvSpPr>
        <p:spPr bwMode="auto">
          <a:xfrm>
            <a:off x="4755416" y="4158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3" name="円/楕円 242"/>
          <p:cNvSpPr/>
          <p:nvPr/>
        </p:nvSpPr>
        <p:spPr bwMode="auto">
          <a:xfrm>
            <a:off x="5012387" y="41916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4" name="円/楕円 243"/>
          <p:cNvSpPr/>
          <p:nvPr/>
        </p:nvSpPr>
        <p:spPr bwMode="auto">
          <a:xfrm>
            <a:off x="3518520" y="34605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5" name="円/楕円 244"/>
          <p:cNvSpPr/>
          <p:nvPr/>
        </p:nvSpPr>
        <p:spPr bwMode="auto">
          <a:xfrm>
            <a:off x="4802822" y="33838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6" name="円/楕円 245"/>
          <p:cNvSpPr/>
          <p:nvPr/>
        </p:nvSpPr>
        <p:spPr bwMode="auto">
          <a:xfrm>
            <a:off x="4298508" y="35456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7" name="円/楕円 246"/>
          <p:cNvSpPr/>
          <p:nvPr/>
        </p:nvSpPr>
        <p:spPr bwMode="auto">
          <a:xfrm>
            <a:off x="4861971" y="40322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8" name="円/楕円 247"/>
          <p:cNvSpPr/>
          <p:nvPr/>
        </p:nvSpPr>
        <p:spPr bwMode="auto">
          <a:xfrm>
            <a:off x="4834626" y="4412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9" name="円/楕円 248"/>
          <p:cNvSpPr/>
          <p:nvPr/>
        </p:nvSpPr>
        <p:spPr bwMode="auto">
          <a:xfrm>
            <a:off x="5864060" y="43404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0" name="円/楕円 249"/>
          <p:cNvSpPr/>
          <p:nvPr/>
        </p:nvSpPr>
        <p:spPr bwMode="auto">
          <a:xfrm>
            <a:off x="4906634" y="4263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1" name="円/楕円 250"/>
          <p:cNvSpPr/>
          <p:nvPr/>
        </p:nvSpPr>
        <p:spPr bwMode="auto">
          <a:xfrm>
            <a:off x="6144407" y="42840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2" name="円/楕円 251"/>
          <p:cNvSpPr/>
          <p:nvPr/>
        </p:nvSpPr>
        <p:spPr bwMode="auto">
          <a:xfrm>
            <a:off x="3146667" y="21806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3" name="円/楕円 252"/>
          <p:cNvSpPr/>
          <p:nvPr/>
        </p:nvSpPr>
        <p:spPr bwMode="auto">
          <a:xfrm>
            <a:off x="3189600" y="286615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4" name="円/楕円 253"/>
          <p:cNvSpPr/>
          <p:nvPr/>
        </p:nvSpPr>
        <p:spPr bwMode="auto">
          <a:xfrm>
            <a:off x="3293146" y="27753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5" name="円/楕円 254"/>
          <p:cNvSpPr/>
          <p:nvPr/>
        </p:nvSpPr>
        <p:spPr bwMode="auto">
          <a:xfrm>
            <a:off x="2951820" y="3334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6" name="円/楕円 255"/>
          <p:cNvSpPr/>
          <p:nvPr/>
        </p:nvSpPr>
        <p:spPr bwMode="auto">
          <a:xfrm>
            <a:off x="5823374" y="4465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7" name="円/楕円 256"/>
          <p:cNvSpPr/>
          <p:nvPr/>
        </p:nvSpPr>
        <p:spPr bwMode="auto">
          <a:xfrm>
            <a:off x="4649250" y="25127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8" name="円/楕円 257"/>
          <p:cNvSpPr/>
          <p:nvPr/>
        </p:nvSpPr>
        <p:spPr bwMode="auto">
          <a:xfrm>
            <a:off x="3719736" y="32158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59" name="円/楕円 258"/>
          <p:cNvSpPr/>
          <p:nvPr/>
        </p:nvSpPr>
        <p:spPr bwMode="auto">
          <a:xfrm>
            <a:off x="3423320" y="3426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0" name="円/楕円 259"/>
          <p:cNvSpPr/>
          <p:nvPr/>
        </p:nvSpPr>
        <p:spPr bwMode="auto">
          <a:xfrm>
            <a:off x="3590528" y="36578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1" name="円/楕円 260"/>
          <p:cNvSpPr/>
          <p:nvPr/>
        </p:nvSpPr>
        <p:spPr bwMode="auto">
          <a:xfrm>
            <a:off x="5133944" y="364912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2" name="円/楕円 261"/>
          <p:cNvSpPr/>
          <p:nvPr/>
        </p:nvSpPr>
        <p:spPr bwMode="auto">
          <a:xfrm>
            <a:off x="5128573" y="38094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3" name="円/楕円 262"/>
          <p:cNvSpPr/>
          <p:nvPr/>
        </p:nvSpPr>
        <p:spPr bwMode="auto">
          <a:xfrm>
            <a:off x="5696018" y="2737870"/>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4" name="円/楕円 263"/>
          <p:cNvSpPr/>
          <p:nvPr/>
        </p:nvSpPr>
        <p:spPr bwMode="auto">
          <a:xfrm>
            <a:off x="5639451" y="26670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5" name="円/楕円 264"/>
          <p:cNvSpPr/>
          <p:nvPr/>
        </p:nvSpPr>
        <p:spPr bwMode="auto">
          <a:xfrm>
            <a:off x="5469689" y="24677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6" name="円/楕円 265"/>
          <p:cNvSpPr/>
          <p:nvPr/>
        </p:nvSpPr>
        <p:spPr bwMode="auto">
          <a:xfrm>
            <a:off x="5557695" y="23624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7" name="円/楕円 266"/>
          <p:cNvSpPr/>
          <p:nvPr/>
        </p:nvSpPr>
        <p:spPr bwMode="auto">
          <a:xfrm>
            <a:off x="5562717" y="25229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8" name="円/楕円 267"/>
          <p:cNvSpPr/>
          <p:nvPr/>
        </p:nvSpPr>
        <p:spPr bwMode="auto">
          <a:xfrm>
            <a:off x="5648630" y="227730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69" name="円/楕円 268"/>
          <p:cNvSpPr/>
          <p:nvPr/>
        </p:nvSpPr>
        <p:spPr bwMode="auto">
          <a:xfrm>
            <a:off x="5682068" y="24822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0" name="円/楕円 269"/>
          <p:cNvSpPr/>
          <p:nvPr/>
        </p:nvSpPr>
        <p:spPr bwMode="auto">
          <a:xfrm>
            <a:off x="5900064" y="23820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1" name="円/楕円 270"/>
          <p:cNvSpPr/>
          <p:nvPr/>
        </p:nvSpPr>
        <p:spPr bwMode="auto">
          <a:xfrm>
            <a:off x="5980033" y="21683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2" name="円/楕円 271"/>
          <p:cNvSpPr/>
          <p:nvPr/>
        </p:nvSpPr>
        <p:spPr bwMode="auto">
          <a:xfrm>
            <a:off x="5995372" y="25159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3" name="円/楕円 272"/>
          <p:cNvSpPr/>
          <p:nvPr/>
        </p:nvSpPr>
        <p:spPr bwMode="auto">
          <a:xfrm>
            <a:off x="6267374" y="22728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4" name="円/楕円 273"/>
          <p:cNvSpPr/>
          <p:nvPr/>
        </p:nvSpPr>
        <p:spPr bwMode="auto">
          <a:xfrm>
            <a:off x="5447403" y="3816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5" name="円/楕円 274"/>
          <p:cNvSpPr/>
          <p:nvPr/>
        </p:nvSpPr>
        <p:spPr bwMode="auto">
          <a:xfrm>
            <a:off x="3279676" y="33612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6" name="円/楕円 275"/>
          <p:cNvSpPr/>
          <p:nvPr/>
        </p:nvSpPr>
        <p:spPr bwMode="auto">
          <a:xfrm>
            <a:off x="3707904" y="24944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7" name="円/楕円 276"/>
          <p:cNvSpPr/>
          <p:nvPr/>
        </p:nvSpPr>
        <p:spPr bwMode="auto">
          <a:xfrm>
            <a:off x="6561274" y="3035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8" name="円/楕円 277"/>
          <p:cNvSpPr/>
          <p:nvPr/>
        </p:nvSpPr>
        <p:spPr bwMode="auto">
          <a:xfrm>
            <a:off x="6212588" y="2492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79" name="円/楕円 278"/>
          <p:cNvSpPr/>
          <p:nvPr/>
        </p:nvSpPr>
        <p:spPr bwMode="auto">
          <a:xfrm>
            <a:off x="4277531" y="198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0" name="円/楕円 279"/>
          <p:cNvSpPr/>
          <p:nvPr/>
        </p:nvSpPr>
        <p:spPr bwMode="auto">
          <a:xfrm>
            <a:off x="5822480" y="22140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1" name="円/楕円 280"/>
          <p:cNvSpPr/>
          <p:nvPr/>
        </p:nvSpPr>
        <p:spPr bwMode="auto">
          <a:xfrm>
            <a:off x="4145964" y="20584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2" name="円/楕円 281"/>
          <p:cNvSpPr/>
          <p:nvPr/>
        </p:nvSpPr>
        <p:spPr bwMode="auto">
          <a:xfrm>
            <a:off x="6093840" y="2276534"/>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3" name="円/楕円 282"/>
          <p:cNvSpPr/>
          <p:nvPr/>
        </p:nvSpPr>
        <p:spPr bwMode="auto">
          <a:xfrm>
            <a:off x="5883044" y="2307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4" name="円/楕円 283"/>
          <p:cNvSpPr/>
          <p:nvPr/>
        </p:nvSpPr>
        <p:spPr bwMode="auto">
          <a:xfrm>
            <a:off x="6672882" y="324206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5" name="円/楕円 284"/>
          <p:cNvSpPr/>
          <p:nvPr/>
        </p:nvSpPr>
        <p:spPr bwMode="auto">
          <a:xfrm>
            <a:off x="5382885" y="33322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6" name="円/楕円 285"/>
          <p:cNvSpPr/>
          <p:nvPr/>
        </p:nvSpPr>
        <p:spPr bwMode="auto">
          <a:xfrm>
            <a:off x="5147641" y="378373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7" name="円/楕円 286"/>
          <p:cNvSpPr/>
          <p:nvPr/>
        </p:nvSpPr>
        <p:spPr bwMode="auto">
          <a:xfrm>
            <a:off x="2425638" y="27633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8" name="円/楕円 287"/>
          <p:cNvSpPr/>
          <p:nvPr/>
        </p:nvSpPr>
        <p:spPr bwMode="auto">
          <a:xfrm>
            <a:off x="4764022" y="42596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89" name="円/楕円 288"/>
          <p:cNvSpPr/>
          <p:nvPr/>
        </p:nvSpPr>
        <p:spPr bwMode="auto">
          <a:xfrm>
            <a:off x="5268515" y="45011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0" name="円/楕円 289"/>
          <p:cNvSpPr/>
          <p:nvPr/>
        </p:nvSpPr>
        <p:spPr bwMode="auto">
          <a:xfrm>
            <a:off x="5443037" y="47579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1" name="円/楕円 290"/>
          <p:cNvSpPr/>
          <p:nvPr/>
        </p:nvSpPr>
        <p:spPr bwMode="auto">
          <a:xfrm>
            <a:off x="5369809" y="4424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2" name="円/楕円 291"/>
          <p:cNvSpPr/>
          <p:nvPr/>
        </p:nvSpPr>
        <p:spPr bwMode="auto">
          <a:xfrm>
            <a:off x="5505560" y="45607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3" name="円/楕円 292"/>
          <p:cNvSpPr/>
          <p:nvPr/>
        </p:nvSpPr>
        <p:spPr bwMode="auto">
          <a:xfrm>
            <a:off x="5439906" y="45432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4" name="円/楕円 293"/>
          <p:cNvSpPr/>
          <p:nvPr/>
        </p:nvSpPr>
        <p:spPr bwMode="auto">
          <a:xfrm>
            <a:off x="5552073" y="46147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5" name="円/楕円 294"/>
          <p:cNvSpPr/>
          <p:nvPr/>
        </p:nvSpPr>
        <p:spPr bwMode="auto">
          <a:xfrm>
            <a:off x="5454018" y="44513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6" name="円/楕円 295"/>
          <p:cNvSpPr/>
          <p:nvPr/>
        </p:nvSpPr>
        <p:spPr bwMode="auto">
          <a:xfrm>
            <a:off x="5282627" y="4561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7" name="円/楕円 296"/>
          <p:cNvSpPr/>
          <p:nvPr/>
        </p:nvSpPr>
        <p:spPr bwMode="auto">
          <a:xfrm>
            <a:off x="5403700" y="4635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8" name="円/楕円 297"/>
          <p:cNvSpPr/>
          <p:nvPr/>
        </p:nvSpPr>
        <p:spPr bwMode="auto">
          <a:xfrm>
            <a:off x="5367898" y="44944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99" name="円/楕円 298"/>
          <p:cNvSpPr/>
          <p:nvPr/>
        </p:nvSpPr>
        <p:spPr bwMode="auto">
          <a:xfrm>
            <a:off x="2712908" y="24887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0" name="円/楕円 299"/>
          <p:cNvSpPr/>
          <p:nvPr/>
        </p:nvSpPr>
        <p:spPr bwMode="auto">
          <a:xfrm>
            <a:off x="4198713" y="36437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1" name="円/楕円 300"/>
          <p:cNvSpPr/>
          <p:nvPr/>
        </p:nvSpPr>
        <p:spPr bwMode="auto">
          <a:xfrm>
            <a:off x="3140216" y="3592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2" name="円/楕円 301"/>
          <p:cNvSpPr/>
          <p:nvPr/>
        </p:nvSpPr>
        <p:spPr bwMode="auto">
          <a:xfrm>
            <a:off x="6067590" y="47045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3" name="円/楕円 302"/>
          <p:cNvSpPr/>
          <p:nvPr/>
        </p:nvSpPr>
        <p:spPr bwMode="auto">
          <a:xfrm>
            <a:off x="6202461" y="4741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4" name="円/楕円 303"/>
          <p:cNvSpPr/>
          <p:nvPr/>
        </p:nvSpPr>
        <p:spPr bwMode="auto">
          <a:xfrm>
            <a:off x="6290209" y="4501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5" name="円/楕円 304"/>
          <p:cNvSpPr/>
          <p:nvPr/>
        </p:nvSpPr>
        <p:spPr bwMode="auto">
          <a:xfrm>
            <a:off x="6548533" y="45287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6" name="円/楕円 305"/>
          <p:cNvSpPr/>
          <p:nvPr/>
        </p:nvSpPr>
        <p:spPr bwMode="auto">
          <a:xfrm>
            <a:off x="6717135" y="4565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7" name="円/楕円 306"/>
          <p:cNvSpPr/>
          <p:nvPr/>
        </p:nvSpPr>
        <p:spPr bwMode="auto">
          <a:xfrm>
            <a:off x="6909792" y="25325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8" name="円/楕円 307"/>
          <p:cNvSpPr/>
          <p:nvPr/>
        </p:nvSpPr>
        <p:spPr bwMode="auto">
          <a:xfrm>
            <a:off x="6932936" y="4101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09" name="円/楕円 308"/>
          <p:cNvSpPr/>
          <p:nvPr/>
        </p:nvSpPr>
        <p:spPr bwMode="auto">
          <a:xfrm>
            <a:off x="6824640" y="4635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0" name="円/楕円 309"/>
          <p:cNvSpPr/>
          <p:nvPr/>
        </p:nvSpPr>
        <p:spPr bwMode="auto">
          <a:xfrm>
            <a:off x="4651728" y="428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1" name="円/楕円 310"/>
          <p:cNvSpPr/>
          <p:nvPr/>
        </p:nvSpPr>
        <p:spPr bwMode="auto">
          <a:xfrm>
            <a:off x="6631031" y="4745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2" name="円/楕円 311"/>
          <p:cNvSpPr/>
          <p:nvPr/>
        </p:nvSpPr>
        <p:spPr bwMode="auto">
          <a:xfrm>
            <a:off x="6545291" y="472023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3" name="円/楕円 312"/>
          <p:cNvSpPr/>
          <p:nvPr/>
        </p:nvSpPr>
        <p:spPr bwMode="auto">
          <a:xfrm>
            <a:off x="3991014" y="38630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4" name="円/楕円 313"/>
          <p:cNvSpPr/>
          <p:nvPr/>
        </p:nvSpPr>
        <p:spPr bwMode="auto">
          <a:xfrm>
            <a:off x="2926351" y="42021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5" name="円/楕円 314"/>
          <p:cNvSpPr/>
          <p:nvPr/>
        </p:nvSpPr>
        <p:spPr bwMode="auto">
          <a:xfrm>
            <a:off x="4659661" y="23554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6" name="円/楕円 315"/>
          <p:cNvSpPr/>
          <p:nvPr/>
        </p:nvSpPr>
        <p:spPr bwMode="auto">
          <a:xfrm>
            <a:off x="2643587" y="2288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7" name="円/楕円 316"/>
          <p:cNvSpPr/>
          <p:nvPr/>
        </p:nvSpPr>
        <p:spPr bwMode="auto">
          <a:xfrm>
            <a:off x="3229542" y="2789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8" name="円/楕円 317"/>
          <p:cNvSpPr/>
          <p:nvPr/>
        </p:nvSpPr>
        <p:spPr bwMode="auto">
          <a:xfrm>
            <a:off x="4389986" y="34353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19" name="円/楕円 318"/>
          <p:cNvSpPr/>
          <p:nvPr/>
        </p:nvSpPr>
        <p:spPr bwMode="auto">
          <a:xfrm>
            <a:off x="5101180" y="3701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0" name="円/楕円 319"/>
          <p:cNvSpPr/>
          <p:nvPr/>
        </p:nvSpPr>
        <p:spPr bwMode="auto">
          <a:xfrm>
            <a:off x="4238780" y="337658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1" name="円/楕円 320"/>
          <p:cNvSpPr/>
          <p:nvPr/>
        </p:nvSpPr>
        <p:spPr bwMode="auto">
          <a:xfrm>
            <a:off x="6771715" y="47815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2" name="円/楕円 321"/>
          <p:cNvSpPr/>
          <p:nvPr/>
        </p:nvSpPr>
        <p:spPr bwMode="auto">
          <a:xfrm>
            <a:off x="6373368" y="4604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3" name="円/楕円 322"/>
          <p:cNvSpPr/>
          <p:nvPr/>
        </p:nvSpPr>
        <p:spPr bwMode="auto">
          <a:xfrm>
            <a:off x="6430105" y="49521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4" name="円/楕円 323"/>
          <p:cNvSpPr/>
          <p:nvPr/>
        </p:nvSpPr>
        <p:spPr bwMode="auto">
          <a:xfrm>
            <a:off x="5911065" y="49976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5" name="円/楕円 324"/>
          <p:cNvSpPr/>
          <p:nvPr/>
        </p:nvSpPr>
        <p:spPr bwMode="auto">
          <a:xfrm>
            <a:off x="4897975" y="42917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6" name="円/楕円 325"/>
          <p:cNvSpPr/>
          <p:nvPr/>
        </p:nvSpPr>
        <p:spPr bwMode="auto">
          <a:xfrm>
            <a:off x="2433964" y="3229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7" name="円/楕円 326"/>
          <p:cNvSpPr/>
          <p:nvPr/>
        </p:nvSpPr>
        <p:spPr bwMode="auto">
          <a:xfrm>
            <a:off x="2428528" y="33278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8" name="円/楕円 327"/>
          <p:cNvSpPr/>
          <p:nvPr/>
        </p:nvSpPr>
        <p:spPr bwMode="auto">
          <a:xfrm>
            <a:off x="2564160" y="33100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29" name="円/楕円 328"/>
          <p:cNvSpPr/>
          <p:nvPr/>
        </p:nvSpPr>
        <p:spPr bwMode="auto">
          <a:xfrm>
            <a:off x="2701486" y="28298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0" name="円/楕円 329"/>
          <p:cNvSpPr/>
          <p:nvPr/>
        </p:nvSpPr>
        <p:spPr bwMode="auto">
          <a:xfrm>
            <a:off x="2267744" y="38574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1" name="円/楕円 330"/>
          <p:cNvSpPr/>
          <p:nvPr/>
        </p:nvSpPr>
        <p:spPr bwMode="auto">
          <a:xfrm>
            <a:off x="2593504" y="4197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2" name="円/楕円 331"/>
          <p:cNvSpPr/>
          <p:nvPr/>
        </p:nvSpPr>
        <p:spPr bwMode="auto">
          <a:xfrm>
            <a:off x="2887257" y="40898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3" name="円/楕円 332"/>
          <p:cNvSpPr/>
          <p:nvPr/>
        </p:nvSpPr>
        <p:spPr bwMode="auto">
          <a:xfrm>
            <a:off x="3199743" y="4152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4" name="円/楕円 333"/>
          <p:cNvSpPr/>
          <p:nvPr/>
        </p:nvSpPr>
        <p:spPr bwMode="auto">
          <a:xfrm>
            <a:off x="5024138" y="49609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5" name="円/楕円 334"/>
          <p:cNvSpPr/>
          <p:nvPr/>
        </p:nvSpPr>
        <p:spPr bwMode="auto">
          <a:xfrm>
            <a:off x="4334512" y="3746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6" name="円/楕円 335"/>
          <p:cNvSpPr/>
          <p:nvPr/>
        </p:nvSpPr>
        <p:spPr bwMode="auto">
          <a:xfrm>
            <a:off x="2627818" y="324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7" name="円/楕円 336"/>
          <p:cNvSpPr/>
          <p:nvPr/>
        </p:nvSpPr>
        <p:spPr bwMode="auto">
          <a:xfrm>
            <a:off x="2523120" y="3129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8" name="円/楕円 337"/>
          <p:cNvSpPr/>
          <p:nvPr/>
        </p:nvSpPr>
        <p:spPr bwMode="auto">
          <a:xfrm>
            <a:off x="2465587" y="332007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39" name="円/楕円 338"/>
          <p:cNvSpPr/>
          <p:nvPr/>
        </p:nvSpPr>
        <p:spPr bwMode="auto">
          <a:xfrm>
            <a:off x="2463003" y="30114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0" name="円/楕円 339"/>
          <p:cNvSpPr/>
          <p:nvPr/>
        </p:nvSpPr>
        <p:spPr bwMode="auto">
          <a:xfrm>
            <a:off x="2552663" y="32530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1" name="円/楕円 340"/>
          <p:cNvSpPr/>
          <p:nvPr/>
        </p:nvSpPr>
        <p:spPr bwMode="auto">
          <a:xfrm>
            <a:off x="2323623" y="32120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2" name="円/楕円 341"/>
          <p:cNvSpPr/>
          <p:nvPr/>
        </p:nvSpPr>
        <p:spPr bwMode="auto">
          <a:xfrm>
            <a:off x="2223084" y="311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3" name="円/楕円 342"/>
          <p:cNvSpPr/>
          <p:nvPr/>
        </p:nvSpPr>
        <p:spPr bwMode="auto">
          <a:xfrm>
            <a:off x="2555721" y="31438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4" name="円/楕円 343"/>
          <p:cNvSpPr/>
          <p:nvPr/>
        </p:nvSpPr>
        <p:spPr bwMode="auto">
          <a:xfrm>
            <a:off x="2398563" y="31937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5" name="円/楕円 344"/>
          <p:cNvSpPr/>
          <p:nvPr/>
        </p:nvSpPr>
        <p:spPr bwMode="auto">
          <a:xfrm>
            <a:off x="2335912" y="41514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6" name="円/楕円 345"/>
          <p:cNvSpPr/>
          <p:nvPr/>
        </p:nvSpPr>
        <p:spPr bwMode="auto">
          <a:xfrm>
            <a:off x="2463003" y="31870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7" name="円/楕円 346"/>
          <p:cNvSpPr/>
          <p:nvPr/>
        </p:nvSpPr>
        <p:spPr bwMode="auto">
          <a:xfrm>
            <a:off x="2535011" y="30802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8" name="円/楕円 347"/>
          <p:cNvSpPr/>
          <p:nvPr/>
        </p:nvSpPr>
        <p:spPr bwMode="auto">
          <a:xfrm>
            <a:off x="2661875" y="31766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49" name="円/楕円 348"/>
          <p:cNvSpPr/>
          <p:nvPr/>
        </p:nvSpPr>
        <p:spPr bwMode="auto">
          <a:xfrm>
            <a:off x="2595128" y="32022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0" name="円/楕円 349"/>
          <p:cNvSpPr/>
          <p:nvPr/>
        </p:nvSpPr>
        <p:spPr bwMode="auto">
          <a:xfrm>
            <a:off x="2375674" y="30942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1" name="円/楕円 350"/>
          <p:cNvSpPr/>
          <p:nvPr/>
        </p:nvSpPr>
        <p:spPr bwMode="auto">
          <a:xfrm>
            <a:off x="2286055" y="24794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2" name="円/楕円 351"/>
          <p:cNvSpPr/>
          <p:nvPr/>
        </p:nvSpPr>
        <p:spPr bwMode="auto">
          <a:xfrm>
            <a:off x="3255540" y="31397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3" name="円/楕円 352"/>
          <p:cNvSpPr/>
          <p:nvPr/>
        </p:nvSpPr>
        <p:spPr bwMode="auto">
          <a:xfrm>
            <a:off x="3465903" y="36064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4" name="円/楕円 353"/>
          <p:cNvSpPr/>
          <p:nvPr/>
        </p:nvSpPr>
        <p:spPr bwMode="auto">
          <a:xfrm>
            <a:off x="2428713" y="23285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5" name="円/楕円 354"/>
          <p:cNvSpPr/>
          <p:nvPr/>
        </p:nvSpPr>
        <p:spPr bwMode="auto">
          <a:xfrm>
            <a:off x="4149627" y="45680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6" name="円/楕円 355"/>
          <p:cNvSpPr/>
          <p:nvPr/>
        </p:nvSpPr>
        <p:spPr bwMode="auto">
          <a:xfrm>
            <a:off x="4705589" y="44381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7" name="円/楕円 356"/>
          <p:cNvSpPr/>
          <p:nvPr/>
        </p:nvSpPr>
        <p:spPr bwMode="auto">
          <a:xfrm>
            <a:off x="4762618" y="42991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8" name="円/楕円 357"/>
          <p:cNvSpPr/>
          <p:nvPr/>
        </p:nvSpPr>
        <p:spPr bwMode="auto">
          <a:xfrm>
            <a:off x="4784487" y="42236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59" name="円/楕円 358"/>
          <p:cNvSpPr/>
          <p:nvPr/>
        </p:nvSpPr>
        <p:spPr bwMode="auto">
          <a:xfrm>
            <a:off x="2929829" y="30995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0" name="円/楕円 359"/>
          <p:cNvSpPr/>
          <p:nvPr/>
        </p:nvSpPr>
        <p:spPr bwMode="auto">
          <a:xfrm>
            <a:off x="3084052" y="3419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1" name="円/楕円 360"/>
          <p:cNvSpPr/>
          <p:nvPr/>
        </p:nvSpPr>
        <p:spPr bwMode="auto">
          <a:xfrm>
            <a:off x="2929829" y="35250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2" name="円/楕円 361"/>
          <p:cNvSpPr/>
          <p:nvPr/>
        </p:nvSpPr>
        <p:spPr bwMode="auto">
          <a:xfrm>
            <a:off x="2719058" y="330529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3" name="円/楕円 362"/>
          <p:cNvSpPr/>
          <p:nvPr/>
        </p:nvSpPr>
        <p:spPr bwMode="auto">
          <a:xfrm>
            <a:off x="2771891" y="31404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4" name="円/楕円 363"/>
          <p:cNvSpPr/>
          <p:nvPr/>
        </p:nvSpPr>
        <p:spPr bwMode="auto">
          <a:xfrm>
            <a:off x="2915816" y="2904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5" name="円/楕円 364"/>
          <p:cNvSpPr/>
          <p:nvPr/>
        </p:nvSpPr>
        <p:spPr bwMode="auto">
          <a:xfrm>
            <a:off x="2778192" y="4123472"/>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6" name="円/楕円 365"/>
          <p:cNvSpPr/>
          <p:nvPr/>
        </p:nvSpPr>
        <p:spPr bwMode="auto">
          <a:xfrm>
            <a:off x="2828973" y="42948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7" name="円/楕円 366"/>
          <p:cNvSpPr/>
          <p:nvPr/>
        </p:nvSpPr>
        <p:spPr bwMode="auto">
          <a:xfrm>
            <a:off x="2998345" y="40346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8" name="円/楕円 367"/>
          <p:cNvSpPr/>
          <p:nvPr/>
        </p:nvSpPr>
        <p:spPr bwMode="auto">
          <a:xfrm>
            <a:off x="3209909" y="49714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69" name="円/楕円 368"/>
          <p:cNvSpPr/>
          <p:nvPr/>
        </p:nvSpPr>
        <p:spPr bwMode="auto">
          <a:xfrm>
            <a:off x="2581686" y="48466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0" name="円/楕円 369"/>
          <p:cNvSpPr/>
          <p:nvPr/>
        </p:nvSpPr>
        <p:spPr bwMode="auto">
          <a:xfrm>
            <a:off x="2516659" y="46929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1" name="円/楕円 370"/>
          <p:cNvSpPr/>
          <p:nvPr/>
        </p:nvSpPr>
        <p:spPr bwMode="auto">
          <a:xfrm>
            <a:off x="2395631" y="4649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2" name="円/楕円 371"/>
          <p:cNvSpPr/>
          <p:nvPr/>
        </p:nvSpPr>
        <p:spPr bwMode="auto">
          <a:xfrm>
            <a:off x="2433964" y="4794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3" name="円/楕円 372"/>
          <p:cNvSpPr/>
          <p:nvPr/>
        </p:nvSpPr>
        <p:spPr bwMode="auto">
          <a:xfrm>
            <a:off x="3671657" y="4728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4" name="円/楕円 373"/>
          <p:cNvSpPr/>
          <p:nvPr/>
        </p:nvSpPr>
        <p:spPr bwMode="auto">
          <a:xfrm>
            <a:off x="3524085" y="4685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5" name="円/楕円 374"/>
          <p:cNvSpPr/>
          <p:nvPr/>
        </p:nvSpPr>
        <p:spPr bwMode="auto">
          <a:xfrm>
            <a:off x="3369173" y="468442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6" name="円/楕円 375"/>
          <p:cNvSpPr/>
          <p:nvPr/>
        </p:nvSpPr>
        <p:spPr bwMode="auto">
          <a:xfrm>
            <a:off x="3590528" y="45216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7" name="円/楕円 376"/>
          <p:cNvSpPr/>
          <p:nvPr/>
        </p:nvSpPr>
        <p:spPr bwMode="auto">
          <a:xfrm>
            <a:off x="2985372" y="4099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8" name="円/楕円 377"/>
          <p:cNvSpPr/>
          <p:nvPr/>
        </p:nvSpPr>
        <p:spPr bwMode="auto">
          <a:xfrm>
            <a:off x="2673875" y="44250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79" name="円/楕円 378"/>
          <p:cNvSpPr/>
          <p:nvPr/>
        </p:nvSpPr>
        <p:spPr bwMode="auto">
          <a:xfrm>
            <a:off x="2364701" y="4424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0" name="円/楕円 379"/>
          <p:cNvSpPr/>
          <p:nvPr/>
        </p:nvSpPr>
        <p:spPr bwMode="auto">
          <a:xfrm>
            <a:off x="2509249" y="45443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1" name="円/楕円 380"/>
          <p:cNvSpPr/>
          <p:nvPr/>
        </p:nvSpPr>
        <p:spPr bwMode="auto">
          <a:xfrm>
            <a:off x="2598536" y="48017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2" name="円/楕円 381"/>
          <p:cNvSpPr/>
          <p:nvPr/>
        </p:nvSpPr>
        <p:spPr bwMode="auto">
          <a:xfrm>
            <a:off x="2424948" y="46310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3" name="円/楕円 382"/>
          <p:cNvSpPr/>
          <p:nvPr/>
        </p:nvSpPr>
        <p:spPr bwMode="auto">
          <a:xfrm>
            <a:off x="2616844" y="46371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4" name="円/楕円 383"/>
          <p:cNvSpPr/>
          <p:nvPr/>
        </p:nvSpPr>
        <p:spPr bwMode="auto">
          <a:xfrm>
            <a:off x="2511344" y="48464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5" name="円/楕円 384"/>
          <p:cNvSpPr/>
          <p:nvPr/>
        </p:nvSpPr>
        <p:spPr bwMode="auto">
          <a:xfrm>
            <a:off x="2631132" y="47265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6" name="円/楕円 385"/>
          <p:cNvSpPr/>
          <p:nvPr/>
        </p:nvSpPr>
        <p:spPr bwMode="auto">
          <a:xfrm>
            <a:off x="2459674" y="46732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7" name="円/楕円 386"/>
          <p:cNvSpPr/>
          <p:nvPr/>
        </p:nvSpPr>
        <p:spPr bwMode="auto">
          <a:xfrm>
            <a:off x="3461307" y="4486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8" name="円/楕円 387"/>
          <p:cNvSpPr/>
          <p:nvPr/>
        </p:nvSpPr>
        <p:spPr bwMode="auto">
          <a:xfrm>
            <a:off x="3816768" y="33785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89" name="円/楕円 388"/>
          <p:cNvSpPr/>
          <p:nvPr/>
        </p:nvSpPr>
        <p:spPr bwMode="auto">
          <a:xfrm>
            <a:off x="2863706" y="39969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0" name="円/楕円 389"/>
          <p:cNvSpPr/>
          <p:nvPr/>
        </p:nvSpPr>
        <p:spPr bwMode="auto">
          <a:xfrm>
            <a:off x="3467305" y="45076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1" name="円/楕円 390"/>
          <p:cNvSpPr/>
          <p:nvPr/>
        </p:nvSpPr>
        <p:spPr bwMode="auto">
          <a:xfrm>
            <a:off x="2585226" y="47566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2" name="円/楕円 391"/>
          <p:cNvSpPr/>
          <p:nvPr/>
        </p:nvSpPr>
        <p:spPr bwMode="auto">
          <a:xfrm>
            <a:off x="3626420" y="4609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3" name="円/楕円 392"/>
          <p:cNvSpPr/>
          <p:nvPr/>
        </p:nvSpPr>
        <p:spPr bwMode="auto">
          <a:xfrm>
            <a:off x="3543596" y="4826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4" name="円/楕円 393"/>
          <p:cNvSpPr/>
          <p:nvPr/>
        </p:nvSpPr>
        <p:spPr bwMode="auto">
          <a:xfrm>
            <a:off x="3478414" y="46371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5" name="円/楕円 394"/>
          <p:cNvSpPr/>
          <p:nvPr/>
        </p:nvSpPr>
        <p:spPr bwMode="auto">
          <a:xfrm>
            <a:off x="3590528" y="45572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6" name="円/楕円 395"/>
          <p:cNvSpPr/>
          <p:nvPr/>
        </p:nvSpPr>
        <p:spPr bwMode="auto">
          <a:xfrm>
            <a:off x="3418877" y="45336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7" name="円/楕円 396"/>
          <p:cNvSpPr/>
          <p:nvPr/>
        </p:nvSpPr>
        <p:spPr bwMode="auto">
          <a:xfrm>
            <a:off x="3955010" y="36993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8" name="円/楕円 397"/>
          <p:cNvSpPr/>
          <p:nvPr/>
        </p:nvSpPr>
        <p:spPr bwMode="auto">
          <a:xfrm>
            <a:off x="2745883" y="36108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399" name="円/楕円 398"/>
          <p:cNvSpPr/>
          <p:nvPr/>
        </p:nvSpPr>
        <p:spPr bwMode="auto">
          <a:xfrm>
            <a:off x="2591004" y="344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0" name="円/楕円 399"/>
          <p:cNvSpPr/>
          <p:nvPr/>
        </p:nvSpPr>
        <p:spPr bwMode="auto">
          <a:xfrm>
            <a:off x="2566391" y="3590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1" name="円/楕円 400"/>
          <p:cNvSpPr/>
          <p:nvPr/>
        </p:nvSpPr>
        <p:spPr bwMode="auto">
          <a:xfrm>
            <a:off x="3050104" y="36642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2" name="円/楕円 401"/>
          <p:cNvSpPr/>
          <p:nvPr/>
        </p:nvSpPr>
        <p:spPr bwMode="auto">
          <a:xfrm>
            <a:off x="3309774" y="3685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3" name="円/楕円 402"/>
          <p:cNvSpPr/>
          <p:nvPr/>
        </p:nvSpPr>
        <p:spPr bwMode="auto">
          <a:xfrm>
            <a:off x="3698428" y="34890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4" name="円/楕円 403"/>
          <p:cNvSpPr/>
          <p:nvPr/>
        </p:nvSpPr>
        <p:spPr bwMode="auto">
          <a:xfrm>
            <a:off x="2804996" y="34643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5" name="円/楕円 404"/>
          <p:cNvSpPr/>
          <p:nvPr/>
        </p:nvSpPr>
        <p:spPr bwMode="auto">
          <a:xfrm>
            <a:off x="2732988" y="40858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6" name="円/楕円 405"/>
          <p:cNvSpPr/>
          <p:nvPr/>
        </p:nvSpPr>
        <p:spPr bwMode="auto">
          <a:xfrm>
            <a:off x="6270625" y="39711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7" name="円/楕円 406"/>
          <p:cNvSpPr/>
          <p:nvPr/>
        </p:nvSpPr>
        <p:spPr bwMode="auto">
          <a:xfrm>
            <a:off x="6214896" y="4401085"/>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8" name="円/楕円 407"/>
          <p:cNvSpPr/>
          <p:nvPr/>
        </p:nvSpPr>
        <p:spPr bwMode="auto">
          <a:xfrm>
            <a:off x="6062459" y="44398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09" name="円/楕円 408"/>
          <p:cNvSpPr/>
          <p:nvPr/>
        </p:nvSpPr>
        <p:spPr bwMode="auto">
          <a:xfrm>
            <a:off x="5616116" y="4412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0" name="円/楕円 409"/>
          <p:cNvSpPr/>
          <p:nvPr/>
        </p:nvSpPr>
        <p:spPr bwMode="auto">
          <a:xfrm>
            <a:off x="4999680" y="43883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1" name="円/楕円 410"/>
          <p:cNvSpPr/>
          <p:nvPr/>
        </p:nvSpPr>
        <p:spPr bwMode="auto">
          <a:xfrm>
            <a:off x="5467396" y="46544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2" name="円/楕円 411"/>
          <p:cNvSpPr/>
          <p:nvPr/>
        </p:nvSpPr>
        <p:spPr bwMode="auto">
          <a:xfrm>
            <a:off x="4827005" y="4110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3" name="円/楕円 412"/>
          <p:cNvSpPr/>
          <p:nvPr/>
        </p:nvSpPr>
        <p:spPr bwMode="auto">
          <a:xfrm>
            <a:off x="4630104" y="41661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4" name="円/楕円 413"/>
          <p:cNvSpPr/>
          <p:nvPr/>
        </p:nvSpPr>
        <p:spPr bwMode="auto">
          <a:xfrm>
            <a:off x="4648308" y="41154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5" name="円/楕円 414"/>
          <p:cNvSpPr/>
          <p:nvPr/>
        </p:nvSpPr>
        <p:spPr bwMode="auto">
          <a:xfrm>
            <a:off x="4870630" y="41874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6" name="円/楕円 415"/>
          <p:cNvSpPr/>
          <p:nvPr/>
        </p:nvSpPr>
        <p:spPr bwMode="auto">
          <a:xfrm>
            <a:off x="4675449" y="4371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7" name="円/楕円 416"/>
          <p:cNvSpPr/>
          <p:nvPr/>
        </p:nvSpPr>
        <p:spPr bwMode="auto">
          <a:xfrm>
            <a:off x="4853092" y="4248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8" name="円/楕円 417"/>
          <p:cNvSpPr/>
          <p:nvPr/>
        </p:nvSpPr>
        <p:spPr bwMode="auto">
          <a:xfrm>
            <a:off x="6932302" y="1957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19" name="円/楕円 418"/>
          <p:cNvSpPr/>
          <p:nvPr/>
        </p:nvSpPr>
        <p:spPr bwMode="auto">
          <a:xfrm>
            <a:off x="6226147" y="21095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0" name="円/楕円 419"/>
          <p:cNvSpPr/>
          <p:nvPr/>
        </p:nvSpPr>
        <p:spPr bwMode="auto">
          <a:xfrm>
            <a:off x="6693271" y="2334293"/>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1" name="円/楕円 420"/>
          <p:cNvSpPr/>
          <p:nvPr/>
        </p:nvSpPr>
        <p:spPr bwMode="auto">
          <a:xfrm>
            <a:off x="3449019" y="46978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2" name="円/楕円 421"/>
          <p:cNvSpPr/>
          <p:nvPr/>
        </p:nvSpPr>
        <p:spPr bwMode="auto">
          <a:xfrm>
            <a:off x="3305860" y="3932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3" name="円/楕円 422"/>
          <p:cNvSpPr/>
          <p:nvPr/>
        </p:nvSpPr>
        <p:spPr bwMode="auto">
          <a:xfrm>
            <a:off x="2511456" y="4181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4" name="円/楕円 423"/>
          <p:cNvSpPr/>
          <p:nvPr/>
        </p:nvSpPr>
        <p:spPr bwMode="auto">
          <a:xfrm>
            <a:off x="2744505" y="3711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5" name="円/楕円 424"/>
          <p:cNvSpPr/>
          <p:nvPr/>
        </p:nvSpPr>
        <p:spPr bwMode="auto">
          <a:xfrm>
            <a:off x="2573400" y="40416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6" name="円/楕円 425"/>
          <p:cNvSpPr/>
          <p:nvPr/>
        </p:nvSpPr>
        <p:spPr bwMode="auto">
          <a:xfrm>
            <a:off x="2291241" y="3376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7" name="円/楕円 426"/>
          <p:cNvSpPr/>
          <p:nvPr/>
        </p:nvSpPr>
        <p:spPr bwMode="auto">
          <a:xfrm>
            <a:off x="3073287" y="38364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8" name="円/楕円 427"/>
          <p:cNvSpPr/>
          <p:nvPr/>
        </p:nvSpPr>
        <p:spPr bwMode="auto">
          <a:xfrm>
            <a:off x="4063922" y="3107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29" name="円/楕円 428"/>
          <p:cNvSpPr/>
          <p:nvPr/>
        </p:nvSpPr>
        <p:spPr bwMode="auto">
          <a:xfrm>
            <a:off x="3183386" y="2988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0" name="円/楕円 429"/>
          <p:cNvSpPr/>
          <p:nvPr/>
        </p:nvSpPr>
        <p:spPr bwMode="auto">
          <a:xfrm>
            <a:off x="2825174" y="32353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1" name="円/楕円 430"/>
          <p:cNvSpPr/>
          <p:nvPr/>
        </p:nvSpPr>
        <p:spPr bwMode="auto">
          <a:xfrm>
            <a:off x="3528147" y="3209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2" name="円/楕円 431"/>
          <p:cNvSpPr/>
          <p:nvPr/>
        </p:nvSpPr>
        <p:spPr bwMode="auto">
          <a:xfrm>
            <a:off x="2856122" y="3619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3" name="円/楕円 432"/>
          <p:cNvSpPr/>
          <p:nvPr/>
        </p:nvSpPr>
        <p:spPr bwMode="auto">
          <a:xfrm>
            <a:off x="2789299" y="40247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4" name="円/楕円 433"/>
          <p:cNvSpPr/>
          <p:nvPr/>
        </p:nvSpPr>
        <p:spPr bwMode="auto">
          <a:xfrm>
            <a:off x="6121820" y="220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5" name="円/楕円 434"/>
          <p:cNvSpPr/>
          <p:nvPr/>
        </p:nvSpPr>
        <p:spPr bwMode="auto">
          <a:xfrm>
            <a:off x="3563888" y="26286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6" name="円/楕円 435"/>
          <p:cNvSpPr/>
          <p:nvPr/>
        </p:nvSpPr>
        <p:spPr bwMode="auto">
          <a:xfrm>
            <a:off x="3060552" y="42297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7" name="円/楕円 436"/>
          <p:cNvSpPr/>
          <p:nvPr/>
        </p:nvSpPr>
        <p:spPr bwMode="auto">
          <a:xfrm>
            <a:off x="3871153" y="48448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8" name="円/楕円 437"/>
          <p:cNvSpPr/>
          <p:nvPr/>
        </p:nvSpPr>
        <p:spPr bwMode="auto">
          <a:xfrm>
            <a:off x="2551220" y="46012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39" name="円/楕円 438"/>
          <p:cNvSpPr/>
          <p:nvPr/>
        </p:nvSpPr>
        <p:spPr bwMode="auto">
          <a:xfrm>
            <a:off x="3529434" y="44388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0" name="円/楕円 439"/>
          <p:cNvSpPr/>
          <p:nvPr/>
        </p:nvSpPr>
        <p:spPr bwMode="auto">
          <a:xfrm>
            <a:off x="3617116" y="4784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1" name="円/楕円 440"/>
          <p:cNvSpPr/>
          <p:nvPr/>
        </p:nvSpPr>
        <p:spPr bwMode="auto">
          <a:xfrm>
            <a:off x="3423253" y="45907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2" name="円/楕円 441"/>
          <p:cNvSpPr/>
          <p:nvPr/>
        </p:nvSpPr>
        <p:spPr bwMode="auto">
          <a:xfrm>
            <a:off x="3347955" y="38004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3" name="円/楕円 442"/>
          <p:cNvSpPr/>
          <p:nvPr/>
        </p:nvSpPr>
        <p:spPr bwMode="auto">
          <a:xfrm>
            <a:off x="3620443" y="41568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4" name="円/楕円 443"/>
          <p:cNvSpPr/>
          <p:nvPr/>
        </p:nvSpPr>
        <p:spPr bwMode="auto">
          <a:xfrm>
            <a:off x="4097151" y="3629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5" name="円/楕円 444"/>
          <p:cNvSpPr/>
          <p:nvPr/>
        </p:nvSpPr>
        <p:spPr bwMode="auto">
          <a:xfrm>
            <a:off x="3496344" y="29007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6" name="円/楕円 445"/>
          <p:cNvSpPr/>
          <p:nvPr/>
        </p:nvSpPr>
        <p:spPr bwMode="auto">
          <a:xfrm>
            <a:off x="3463707" y="38047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7" name="円/楕円 446"/>
          <p:cNvSpPr/>
          <p:nvPr/>
        </p:nvSpPr>
        <p:spPr bwMode="auto">
          <a:xfrm>
            <a:off x="2289663" y="50253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8" name="円/楕円 447"/>
          <p:cNvSpPr/>
          <p:nvPr/>
        </p:nvSpPr>
        <p:spPr bwMode="auto">
          <a:xfrm>
            <a:off x="3578969" y="46904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49" name="円/楕円 448"/>
          <p:cNvSpPr/>
          <p:nvPr/>
        </p:nvSpPr>
        <p:spPr bwMode="auto">
          <a:xfrm>
            <a:off x="3664851" y="38807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0" name="円/楕円 449"/>
          <p:cNvSpPr/>
          <p:nvPr/>
        </p:nvSpPr>
        <p:spPr bwMode="auto">
          <a:xfrm>
            <a:off x="3963964" y="47535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1" name="円/楕円 450"/>
          <p:cNvSpPr/>
          <p:nvPr/>
        </p:nvSpPr>
        <p:spPr bwMode="auto">
          <a:xfrm>
            <a:off x="3882411" y="48724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2" name="円/楕円 451"/>
          <p:cNvSpPr/>
          <p:nvPr/>
        </p:nvSpPr>
        <p:spPr bwMode="auto">
          <a:xfrm>
            <a:off x="4061147" y="47566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3" name="円/楕円 452"/>
          <p:cNvSpPr/>
          <p:nvPr/>
        </p:nvSpPr>
        <p:spPr bwMode="auto">
          <a:xfrm>
            <a:off x="4025965" y="49513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4" name="円/楕円 453"/>
          <p:cNvSpPr/>
          <p:nvPr/>
        </p:nvSpPr>
        <p:spPr bwMode="auto">
          <a:xfrm>
            <a:off x="3981340" y="4777669"/>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5" name="円/楕円 454"/>
          <p:cNvSpPr/>
          <p:nvPr/>
        </p:nvSpPr>
        <p:spPr bwMode="auto">
          <a:xfrm>
            <a:off x="3918415" y="49714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6" name="円/楕円 455"/>
          <p:cNvSpPr/>
          <p:nvPr/>
        </p:nvSpPr>
        <p:spPr bwMode="auto">
          <a:xfrm>
            <a:off x="4142568" y="48661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7" name="円/楕円 456"/>
          <p:cNvSpPr/>
          <p:nvPr/>
        </p:nvSpPr>
        <p:spPr bwMode="auto">
          <a:xfrm>
            <a:off x="5773873" y="2412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8" name="円/楕円 457"/>
          <p:cNvSpPr/>
          <p:nvPr/>
        </p:nvSpPr>
        <p:spPr bwMode="auto">
          <a:xfrm>
            <a:off x="4116717" y="48323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59" name="円/楕円 458"/>
          <p:cNvSpPr/>
          <p:nvPr/>
        </p:nvSpPr>
        <p:spPr bwMode="auto">
          <a:xfrm>
            <a:off x="4008165" y="4892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0" name="円/楕円 459"/>
          <p:cNvSpPr/>
          <p:nvPr/>
        </p:nvSpPr>
        <p:spPr bwMode="auto">
          <a:xfrm>
            <a:off x="2621250" y="4827856"/>
            <a:ext cx="72008" cy="72008"/>
          </a:xfrm>
          <a:prstGeom prst="ellipse">
            <a:avLst/>
          </a:prstGeom>
          <a:solidFill>
            <a:srgbClr val="FF0000"/>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1" name="円/楕円 460"/>
          <p:cNvSpPr/>
          <p:nvPr/>
        </p:nvSpPr>
        <p:spPr bwMode="auto">
          <a:xfrm>
            <a:off x="2696033" y="45426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2" name="円/楕円 461"/>
          <p:cNvSpPr/>
          <p:nvPr/>
        </p:nvSpPr>
        <p:spPr bwMode="auto">
          <a:xfrm>
            <a:off x="2500167" y="4720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3" name="円/楕円 462"/>
          <p:cNvSpPr/>
          <p:nvPr/>
        </p:nvSpPr>
        <p:spPr bwMode="auto">
          <a:xfrm>
            <a:off x="4539136" y="35205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 name="四角形吹き出し 3"/>
          <p:cNvSpPr/>
          <p:nvPr/>
        </p:nvSpPr>
        <p:spPr bwMode="auto">
          <a:xfrm>
            <a:off x="553257" y="3486980"/>
            <a:ext cx="1901953" cy="626640"/>
          </a:xfrm>
          <a:prstGeom prst="wedgeRectCallout">
            <a:avLst>
              <a:gd name="adj1" fmla="val 71446"/>
              <a:gd name="adj2" fmla="val -184273"/>
            </a:avLst>
          </a:prstGeom>
          <a:solidFill>
            <a:srgbClr val="FFFFCC"/>
          </a:solidFill>
          <a:ln w="317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effectLst/>
                <a:latin typeface="Times New Roman" pitchFamily="18" charset="0"/>
                <a:ea typeface="ＭＳ Ｐゴシック" pitchFamily="50" charset="-128"/>
              </a:rPr>
              <a:t>このへん</a:t>
            </a:r>
          </a:p>
        </p:txBody>
      </p:sp>
      <p:sp>
        <p:nvSpPr>
          <p:cNvPr id="487" name="四角形吹き出し 486"/>
          <p:cNvSpPr/>
          <p:nvPr/>
        </p:nvSpPr>
        <p:spPr bwMode="auto">
          <a:xfrm>
            <a:off x="5503400" y="4614485"/>
            <a:ext cx="1901953" cy="626640"/>
          </a:xfrm>
          <a:prstGeom prst="wedgeRectCallout">
            <a:avLst>
              <a:gd name="adj1" fmla="val -48975"/>
              <a:gd name="adj2" fmla="val -166206"/>
            </a:avLst>
          </a:prstGeom>
          <a:solidFill>
            <a:srgbClr val="FFFFCC"/>
          </a:solidFill>
          <a:ln w="317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effectLst/>
                <a:latin typeface="Times New Roman" pitchFamily="18" charset="0"/>
                <a:ea typeface="ＭＳ Ｐゴシック" pitchFamily="50" charset="-128"/>
              </a:rPr>
              <a:t>このへん</a:t>
            </a:r>
          </a:p>
        </p:txBody>
      </p:sp>
      <p:sp>
        <p:nvSpPr>
          <p:cNvPr id="489" name="Rectangle 3"/>
          <p:cNvSpPr txBox="1">
            <a:spLocks noChangeArrowheads="1"/>
          </p:cNvSpPr>
          <p:nvPr/>
        </p:nvSpPr>
        <p:spPr bwMode="auto">
          <a:xfrm>
            <a:off x="553257" y="5699962"/>
            <a:ext cx="8280400" cy="6267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a:defRPr/>
            </a:pPr>
            <a:r>
              <a:rPr lang="en-US" altLang="ja-JP" sz="2800" b="0" kern="0" dirty="0" smtClean="0">
                <a:solidFill>
                  <a:srgbClr val="FF0000"/>
                </a:solidFill>
                <a:effectLst>
                  <a:outerShdw blurRad="38100" dist="38100" dir="2700000" algn="tl">
                    <a:srgbClr val="C0C0C0"/>
                  </a:outerShdw>
                </a:effectLst>
              </a:rPr>
              <a:t>•</a:t>
            </a:r>
            <a:r>
              <a:rPr lang="ja-JP" altLang="en-US" sz="2800" b="0" kern="0" dirty="0" smtClean="0">
                <a:solidFill>
                  <a:srgbClr val="FF0000"/>
                </a:solidFill>
                <a:effectLst>
                  <a:outerShdw blurRad="38100" dist="38100" dir="2700000" algn="tl">
                    <a:srgbClr val="C0C0C0"/>
                  </a:outerShdw>
                </a:effectLst>
              </a:rPr>
              <a:t> </a:t>
            </a:r>
            <a:r>
              <a:rPr lang="ja-JP" altLang="en-US" sz="2800" b="0" kern="0" dirty="0" smtClean="0"/>
              <a:t>分類の「意味」を捉えやすそう</a:t>
            </a:r>
            <a:endParaRPr lang="en-US" altLang="ja-JP" sz="2800" b="0" kern="0" dirty="0" smtClean="0"/>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a:p>
            <a:pPr algn="l">
              <a:defRPr/>
            </a:pPr>
            <a:endParaRPr lang="en-US" altLang="ja-JP" sz="2800" b="0" kern="0" dirty="0" smtClean="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305261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7" grpId="0" animBg="1"/>
      <p:bldP spid="4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トピックを持つデータ</a:t>
            </a:r>
          </a:p>
        </p:txBody>
      </p:sp>
      <p:sp>
        <p:nvSpPr>
          <p:cNvPr id="712707" name="Rectangle 3"/>
          <p:cNvSpPr>
            <a:spLocks noGrp="1" noChangeArrowheads="1"/>
          </p:cNvSpPr>
          <p:nvPr>
            <p:ph type="subTitle" idx="1"/>
          </p:nvPr>
        </p:nvSpPr>
        <p:spPr>
          <a:xfrm>
            <a:off x="368019" y="1268760"/>
            <a:ext cx="8407961"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購買データの共通性で商品のクラスタを作る</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各クラスタの特徴が分かる（性別、ジャンル、好み）</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新聞記事を、単語の類似性でクラスタリング</a:t>
            </a:r>
            <a:endParaRPr lang="en-US" altLang="ja-JP" sz="2800" dirty="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特徴が記事群のトピックに対応</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en-US" altLang="ja-JP" sz="2800" dirty="0" smtClean="0">
                <a:sym typeface="Wingdings" pitchFamily="2" charset="2"/>
              </a:rPr>
              <a:t>POS</a:t>
            </a:r>
            <a:r>
              <a:rPr lang="ja-JP" altLang="en-US" sz="2800" dirty="0" err="1" smtClean="0">
                <a:sym typeface="Wingdings" pitchFamily="2" charset="2"/>
              </a:rPr>
              <a:t>、</a:t>
            </a:r>
            <a:r>
              <a:rPr lang="en-US" altLang="ja-JP" sz="2800" dirty="0" smtClean="0">
                <a:sym typeface="Wingdings" pitchFamily="2" charset="2"/>
              </a:rPr>
              <a:t>Web</a:t>
            </a:r>
            <a:r>
              <a:rPr lang="ja-JP" altLang="en-US" sz="2800" dirty="0" smtClean="0">
                <a:sym typeface="Wingdings" pitchFamily="2" charset="2"/>
              </a:rPr>
              <a:t>購買履歴、プリペイドカード</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テレビ、ラジオ</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en-US" altLang="ja-JP" sz="2800" dirty="0" smtClean="0">
                <a:sym typeface="Wingdings" pitchFamily="2" charset="2"/>
              </a:rPr>
              <a:t>blog</a:t>
            </a:r>
            <a:r>
              <a:rPr lang="ja-JP" altLang="en-US" sz="2800" dirty="0" err="1" smtClean="0">
                <a:sym typeface="Wingdings" pitchFamily="2" charset="2"/>
              </a:rPr>
              <a:t>、</a:t>
            </a:r>
            <a:r>
              <a:rPr lang="ja-JP" altLang="en-US" sz="2800" dirty="0" smtClean="0">
                <a:sym typeface="Wingdings" pitchFamily="2" charset="2"/>
              </a:rPr>
              <a:t>つぶやき、記事、口コミ、クレーム</a:t>
            </a: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a:p>
            <a:pPr algn="l" eaLnBrk="1" hangingPunct="1">
              <a:defRPr/>
            </a:pPr>
            <a:endParaRPr lang="en-US" altLang="ja-JP" sz="2800" dirty="0" smtClean="0">
              <a:sym typeface="Wingdings" pitchFamily="2" charset="2"/>
            </a:endParaRPr>
          </a:p>
        </p:txBody>
      </p:sp>
    </p:spTree>
    <p:extLst>
      <p:ext uri="{BB962C8B-B14F-4D97-AF65-F5344CB8AC3E}">
        <p14:creationId xmlns:p14="http://schemas.microsoft.com/office/powerpoint/2010/main" val="3843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smtClean="0">
                <a:solidFill>
                  <a:schemeClr val="bg1"/>
                </a:solidFill>
                <a:effectLst>
                  <a:outerShdw blurRad="38100" dist="38100" dir="2700000" algn="tl">
                    <a:srgbClr val="000000"/>
                  </a:outerShdw>
                </a:effectLst>
              </a:rPr>
              <a:t>プライバシ （匿名化）</a:t>
            </a:r>
            <a:endParaRPr lang="ja-JP" altLang="en-US" sz="4000" dirty="0">
              <a:solidFill>
                <a:schemeClr val="bg1"/>
              </a:solidFill>
              <a:effectLst>
                <a:outerShdw blurRad="38100" dist="38100" dir="2700000" algn="tl">
                  <a:srgbClr val="000000"/>
                </a:outerShdw>
              </a:effectLst>
            </a:endParaRPr>
          </a:p>
        </p:txBody>
      </p:sp>
      <p:sp>
        <p:nvSpPr>
          <p:cNvPr id="500739" name="Rectangle 3"/>
          <p:cNvSpPr>
            <a:spLocks noGrp="1" noChangeArrowheads="1"/>
          </p:cNvSpPr>
          <p:nvPr>
            <p:ph type="subTitle" idx="1"/>
          </p:nvPr>
        </p:nvSpPr>
        <p:spPr>
          <a:xfrm>
            <a:off x="539750" y="1052513"/>
            <a:ext cx="8280400" cy="5472112"/>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個人を特定できないよう、データを改変したい</a:t>
            </a: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r>
              <a:rPr lang="en-US" altLang="ja-JP" sz="2800" dirty="0">
                <a:solidFill>
                  <a:srgbClr val="FF0000"/>
                </a:solidFill>
                <a:effectLst>
                  <a:outerShdw blurRad="38100" dist="38100" dir="2700000" algn="tl">
                    <a:srgbClr val="C0C0C0"/>
                  </a:outerShdw>
                </a:effectLst>
              </a:rPr>
              <a:t>•</a:t>
            </a:r>
            <a:r>
              <a:rPr lang="ja-JP" altLang="en-US" sz="2800" dirty="0">
                <a:solidFill>
                  <a:srgbClr val="FF0000"/>
                </a:solidFill>
                <a:effectLst>
                  <a:outerShdw blurRad="38100" dist="38100" dir="2700000" algn="tl">
                    <a:srgbClr val="C0C0C0"/>
                  </a:outerShdw>
                </a:effectLst>
              </a:rPr>
              <a:t> </a:t>
            </a:r>
            <a:r>
              <a:rPr lang="ja-JP" altLang="en-US" sz="2800" dirty="0" smtClean="0"/>
              <a:t>解析に個人情報はいらないので、個人単位の情報は消してしまえばいい</a:t>
            </a:r>
            <a:endParaRPr lang="en-US" altLang="ja-JP" sz="2800" dirty="0" smtClean="0"/>
          </a:p>
          <a:p>
            <a:pPr algn="l">
              <a:defRPr/>
            </a:pPr>
            <a:endParaRPr lang="ja-JP" altLang="en-US" sz="2800" dirty="0">
              <a:solidFill>
                <a:srgbClr val="FF0000"/>
              </a:solidFill>
              <a:effectLst>
                <a:outerShdw blurRad="38100" dist="38100" dir="2700000" algn="tl">
                  <a:srgbClr val="C0C0C0"/>
                </a:outerShdw>
              </a:effectLst>
            </a:endParaRPr>
          </a:p>
        </p:txBody>
      </p:sp>
      <p:grpSp>
        <p:nvGrpSpPr>
          <p:cNvPr id="464" name="グループ化 463"/>
          <p:cNvGrpSpPr/>
          <p:nvPr/>
        </p:nvGrpSpPr>
        <p:grpSpPr>
          <a:xfrm>
            <a:off x="2118470" y="2261523"/>
            <a:ext cx="4881216" cy="3177495"/>
            <a:chOff x="4139952" y="3528239"/>
            <a:chExt cx="4881216" cy="3177495"/>
          </a:xfrm>
        </p:grpSpPr>
        <p:sp>
          <p:nvSpPr>
            <p:cNvPr id="465" name="円/楕円 464"/>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6" name="円/楕円 465"/>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7" name="円/楕円 466"/>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8" name="円/楕円 467"/>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69" name="円/楕円 468"/>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0" name="円/楕円 469"/>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1" name="円/楕円 470"/>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2" name="円/楕円 471"/>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3" name="円/楕円 472"/>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4" name="円/楕円 473"/>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5" name="円/楕円 474"/>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6" name="円/楕円 475"/>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7" name="円/楕円 476"/>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8" name="円/楕円 477"/>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79" name="円/楕円 478"/>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0" name="円/楕円 479"/>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1" name="円/楕円 480"/>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2" name="円/楕円 481"/>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3" name="円/楕円 482"/>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4" name="円/楕円 483"/>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5" name="円/楕円 484"/>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6" name="円/楕円 485"/>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7" name="円/楕円 486"/>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8" name="円/楕円 487"/>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89" name="円/楕円 488"/>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0" name="円/楕円 489"/>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1" name="円/楕円 490"/>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2" name="円/楕円 491"/>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3" name="円/楕円 492"/>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4" name="円/楕円 493"/>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5" name="円/楕円 494"/>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6" name="円/楕円 495"/>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7" name="円/楕円 496"/>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8" name="円/楕円 497"/>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499" name="円/楕円 498"/>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0" name="円/楕円 499"/>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1" name="円/楕円 500"/>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2" name="円/楕円 501"/>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3" name="円/楕円 502"/>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4" name="円/楕円 503"/>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5" name="円/楕円 504"/>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6" name="円/楕円 505"/>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7" name="円/楕円 506"/>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8" name="円/楕円 507"/>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09" name="円/楕円 508"/>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0" name="円/楕円 509"/>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1" name="円/楕円 510"/>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2" name="円/楕円 511"/>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3" name="円/楕円 512"/>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4" name="円/楕円 513"/>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5" name="円/楕円 514"/>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6" name="円/楕円 515"/>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7" name="円/楕円 516"/>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8" name="円/楕円 517"/>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19" name="円/楕円 518"/>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0" name="円/楕円 519"/>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1" name="円/楕円 520"/>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2" name="円/楕円 521"/>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3" name="円/楕円 522"/>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4" name="円/楕円 523"/>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5" name="円/楕円 524"/>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6" name="円/楕円 525"/>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7" name="円/楕円 526"/>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8" name="円/楕円 527"/>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29" name="円/楕円 528"/>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0" name="円/楕円 529"/>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1" name="円/楕円 530"/>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2" name="円/楕円 531"/>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3" name="円/楕円 532"/>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4" name="円/楕円 533"/>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5" name="円/楕円 534"/>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6" name="円/楕円 535"/>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7" name="円/楕円 536"/>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8" name="円/楕円 537"/>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39" name="円/楕円 538"/>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0" name="円/楕円 539"/>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1" name="円/楕円 540"/>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2" name="円/楕円 541"/>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3" name="円/楕円 542"/>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4" name="円/楕円 543"/>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5" name="円/楕円 544"/>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6" name="円/楕円 545"/>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7" name="円/楕円 546"/>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8" name="円/楕円 547"/>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49" name="円/楕円 548"/>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0" name="円/楕円 549"/>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1" name="円/楕円 550"/>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2" name="円/楕円 551"/>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3" name="円/楕円 552"/>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4" name="円/楕円 553"/>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5" name="円/楕円 554"/>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6" name="円/楕円 555"/>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7" name="円/楕円 556"/>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8" name="円/楕円 557"/>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59" name="円/楕円 558"/>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0" name="円/楕円 559"/>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1" name="円/楕円 560"/>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2" name="円/楕円 561"/>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3" name="円/楕円 562"/>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4" name="円/楕円 563"/>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5" name="円/楕円 564"/>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6" name="円/楕円 565"/>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7" name="円/楕円 566"/>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8" name="円/楕円 567"/>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69" name="円/楕円 568"/>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0" name="円/楕円 569"/>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1" name="円/楕円 570"/>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2" name="円/楕円 571"/>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3" name="円/楕円 572"/>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4" name="円/楕円 573"/>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5" name="円/楕円 574"/>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6" name="円/楕円 575"/>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7" name="円/楕円 576"/>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8" name="円/楕円 577"/>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79" name="円/楕円 578"/>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0" name="円/楕円 579"/>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1" name="円/楕円 580"/>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2" name="円/楕円 581"/>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3" name="円/楕円 582"/>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4" name="円/楕円 583"/>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5" name="円/楕円 584"/>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6" name="円/楕円 585"/>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7" name="円/楕円 586"/>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8" name="円/楕円 587"/>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89" name="円/楕円 588"/>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0" name="円/楕円 589"/>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1" name="円/楕円 590"/>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2" name="円/楕円 591"/>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3" name="円/楕円 592"/>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4" name="円/楕円 593"/>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5" name="円/楕円 594"/>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6" name="円/楕円 595"/>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7" name="円/楕円 596"/>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8" name="円/楕円 597"/>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599" name="円/楕円 598"/>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0" name="円/楕円 599"/>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1" name="円/楕円 600"/>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2" name="円/楕円 601"/>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3" name="円/楕円 602"/>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4" name="円/楕円 603"/>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5" name="円/楕円 604"/>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6" name="円/楕円 605"/>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7" name="円/楕円 606"/>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8" name="円/楕円 607"/>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09" name="円/楕円 608"/>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0" name="円/楕円 609"/>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1" name="円/楕円 610"/>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2" name="円/楕円 611"/>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3" name="円/楕円 612"/>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4" name="円/楕円 613"/>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5" name="円/楕円 614"/>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6" name="円/楕円 615"/>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7" name="円/楕円 616"/>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8" name="円/楕円 617"/>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19" name="円/楕円 618"/>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0" name="円/楕円 619"/>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1" name="円/楕円 620"/>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2" name="円/楕円 621"/>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3" name="円/楕円 622"/>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4" name="円/楕円 623"/>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5" name="円/楕円 624"/>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6" name="円/楕円 625"/>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7" name="円/楕円 626"/>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8" name="円/楕円 627"/>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29" name="円/楕円 628"/>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0" name="円/楕円 629"/>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1" name="円/楕円 630"/>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2" name="円/楕円 631"/>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3" name="円/楕円 632"/>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4" name="円/楕円 633"/>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5" name="円/楕円 634"/>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6" name="円/楕円 635"/>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7" name="円/楕円 636"/>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8" name="円/楕円 637"/>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39" name="円/楕円 638"/>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0" name="円/楕円 639"/>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1" name="円/楕円 640"/>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2" name="円/楕円 641"/>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3" name="円/楕円 642"/>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4" name="円/楕円 643"/>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5" name="円/楕円 644"/>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6" name="円/楕円 645"/>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7" name="円/楕円 646"/>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8" name="円/楕円 647"/>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49" name="円/楕円 648"/>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0" name="円/楕円 649"/>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1" name="円/楕円 650"/>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2" name="円/楕円 651"/>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3" name="円/楕円 652"/>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4" name="円/楕円 653"/>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5" name="円/楕円 654"/>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6" name="円/楕円 655"/>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7" name="円/楕円 656"/>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8" name="円/楕円 657"/>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59" name="円/楕円 658"/>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0" name="円/楕円 659"/>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1" name="円/楕円 660"/>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2" name="円/楕円 661"/>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3" name="円/楕円 662"/>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4" name="円/楕円 663"/>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5" name="円/楕円 664"/>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6" name="円/楕円 665"/>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7" name="円/楕円 666"/>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8" name="円/楕円 667"/>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69" name="円/楕円 668"/>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0" name="円/楕円 669"/>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1" name="円/楕円 670"/>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2" name="円/楕円 671"/>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3" name="円/楕円 672"/>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4" name="円/楕円 673"/>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5" name="円/楕円 674"/>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6" name="円/楕円 675"/>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7" name="円/楕円 676"/>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8" name="円/楕円 677"/>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79" name="円/楕円 678"/>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0" name="円/楕円 679"/>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1" name="円/楕円 680"/>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2" name="円/楕円 681"/>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3" name="円/楕円 682"/>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4" name="円/楕円 683"/>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5" name="円/楕円 684"/>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6" name="円/楕円 685"/>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7" name="円/楕円 686"/>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8" name="円/楕円 687"/>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89" name="円/楕円 688"/>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0" name="円/楕円 689"/>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1" name="円/楕円 690"/>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2" name="円/楕円 691"/>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3" name="円/楕円 692"/>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4" name="円/楕円 693"/>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5" name="円/楕円 694"/>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6" name="円/楕円 695"/>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7" name="円/楕円 696"/>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8" name="円/楕円 697"/>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99" name="円/楕円 698"/>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0" name="円/楕円 699"/>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1" name="円/楕円 700"/>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2" name="円/楕円 701"/>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3" name="円/楕円 702"/>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4" name="円/楕円 703"/>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5" name="円/楕円 704"/>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6" name="円/楕円 705"/>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7" name="円/楕円 706"/>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8" name="円/楕円 707"/>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09" name="円/楕円 708"/>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0" name="円/楕円 709"/>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1" name="円/楕円 710"/>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2" name="円/楕円 711"/>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3" name="円/楕円 712"/>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4" name="円/楕円 713"/>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5" name="円/楕円 714"/>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6" name="円/楕円 715"/>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7" name="円/楕円 716"/>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8" name="円/楕円 717"/>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19" name="円/楕円 718"/>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0" name="円/楕円 719"/>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1" name="円/楕円 720"/>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2" name="円/楕円 721"/>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3" name="円/楕円 722"/>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4" name="円/楕円 723"/>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5" name="円/楕円 724"/>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6" name="円/楕円 725"/>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7" name="円/楕円 726"/>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8" name="円/楕円 727"/>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29" name="円/楕円 728"/>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0" name="円/楕円 729"/>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1" name="円/楕円 730"/>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2" name="円/楕円 731"/>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3" name="円/楕円 732"/>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4" name="円/楕円 733"/>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5" name="円/楕円 734"/>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6" name="円/楕円 735"/>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7" name="円/楕円 736"/>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8" name="円/楕円 737"/>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39" name="円/楕円 738"/>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0" name="円/楕円 739"/>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1" name="円/楕円 740"/>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2" name="円/楕円 741"/>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3" name="円/楕円 742"/>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4" name="円/楕円 743"/>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5" name="円/楕円 744"/>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6" name="円/楕円 745"/>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7" name="円/楕円 746"/>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8" name="円/楕円 747"/>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49" name="円/楕円 748"/>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0" name="円/楕円 749"/>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1" name="円/楕円 750"/>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2" name="円/楕円 751"/>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3" name="円/楕円 752"/>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4" name="円/楕円 753"/>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5" name="円/楕円 754"/>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6" name="円/楕円 755"/>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7" name="円/楕円 756"/>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8" name="円/楕円 757"/>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59" name="円/楕円 758"/>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0" name="円/楕円 759"/>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1" name="円/楕円 760"/>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2" name="円/楕円 761"/>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3" name="円/楕円 762"/>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4" name="円/楕円 763"/>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5" name="円/楕円 764"/>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6" name="円/楕円 765"/>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7" name="円/楕円 766"/>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8" name="円/楕円 767"/>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69" name="円/楕円 768"/>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0" name="円/楕円 769"/>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1" name="円/楕円 770"/>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2" name="円/楕円 771"/>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3" name="円/楕円 772"/>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4" name="円/楕円 773"/>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5" name="円/楕円 774"/>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6" name="円/楕円 775"/>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7" name="円/楕円 776"/>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8" name="円/楕円 777"/>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79" name="円/楕円 778"/>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0" name="円/楕円 779"/>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1" name="円/楕円 780"/>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2" name="円/楕円 781"/>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3" name="円/楕円 782"/>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4" name="円/楕円 783"/>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5" name="円/楕円 784"/>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6" name="円/楕円 785"/>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7" name="円/楕円 786"/>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8" name="円/楕円 787"/>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89" name="円/楕円 788"/>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0" name="円/楕円 789"/>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1" name="円/楕円 790"/>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2" name="円/楕円 791"/>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3" name="円/楕円 792"/>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4" name="円/楕円 793"/>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5" name="円/楕円 794"/>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6" name="円/楕円 795"/>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7" name="円/楕円 796"/>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8" name="円/楕円 797"/>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799" name="円/楕円 798"/>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0" name="円/楕円 799"/>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1" name="円/楕円 800"/>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2" name="円/楕円 801"/>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3" name="円/楕円 802"/>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4" name="円/楕円 803"/>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5" name="円/楕円 804"/>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6" name="円/楕円 805"/>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7" name="円/楕円 806"/>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8" name="円/楕円 807"/>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09" name="円/楕円 808"/>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0" name="円/楕円 809"/>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1" name="円/楕円 810"/>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2" name="円/楕円 811"/>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3" name="円/楕円 812"/>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4" name="円/楕円 813"/>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5" name="円/楕円 814"/>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6" name="円/楕円 815"/>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7" name="円/楕円 816"/>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8" name="円/楕円 817"/>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19" name="円/楕円 818"/>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0" name="円/楕円 819"/>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1" name="円/楕円 820"/>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2" name="円/楕円 821"/>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3" name="円/楕円 822"/>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4" name="円/楕円 823"/>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5" name="円/楕円 824"/>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6" name="円/楕円 825"/>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7" name="円/楕円 826"/>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8" name="円/楕円 827"/>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29" name="円/楕円 828"/>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0" name="円/楕円 829"/>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1" name="円/楕円 830"/>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2" name="円/楕円 831"/>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3" name="円/楕円 832"/>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4" name="円/楕円 833"/>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5" name="円/楕円 834"/>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6" name="円/楕円 835"/>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7" name="円/楕円 836"/>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8" name="円/楕円 837"/>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39" name="円/楕円 838"/>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0" name="円/楕円 839"/>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1" name="円/楕円 840"/>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2" name="円/楕円 841"/>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3" name="円/楕円 842"/>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4" name="円/楕円 843"/>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5" name="円/楕円 844"/>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6" name="円/楕円 845"/>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7" name="円/楕円 846"/>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8" name="円/楕円 847"/>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49" name="円/楕円 848"/>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0" name="円/楕円 849"/>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1" name="円/楕円 850"/>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2" name="円/楕円 851"/>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3" name="円/楕円 852"/>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4" name="円/楕円 853"/>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5" name="円/楕円 854"/>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6" name="円/楕円 855"/>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7" name="円/楕円 856"/>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8" name="円/楕円 857"/>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59" name="円/楕円 858"/>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0" name="円/楕円 859"/>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1" name="円/楕円 860"/>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2" name="円/楕円 861"/>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3" name="円/楕円 862"/>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4" name="円/楕円 863"/>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5" name="円/楕円 864"/>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6" name="円/楕円 865"/>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7" name="円/楕円 866"/>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8" name="円/楕円 867"/>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69" name="円/楕円 868"/>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0" name="円/楕円 869"/>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1" name="円/楕円 870"/>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2" name="円/楕円 871"/>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3" name="円/楕円 872"/>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4" name="円/楕円 873"/>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5" name="円/楕円 874"/>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6" name="円/楕円 875"/>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7" name="円/楕円 876"/>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8" name="円/楕円 877"/>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79" name="円/楕円 878"/>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0" name="円/楕円 879"/>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1" name="円/楕円 880"/>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2" name="円/楕円 881"/>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3" name="円/楕円 882"/>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4" name="円/楕円 883"/>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5" name="円/楕円 884"/>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6" name="円/楕円 885"/>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7" name="円/楕円 886"/>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8" name="円/楕円 887"/>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89" name="円/楕円 888"/>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0" name="円/楕円 889"/>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1" name="円/楕円 890"/>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2" name="円/楕円 891"/>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3" name="円/楕円 892"/>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4" name="円/楕円 893"/>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5" name="円/楕円 894"/>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6" name="円/楕円 895"/>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7" name="円/楕円 896"/>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8" name="円/楕円 897"/>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899" name="円/楕円 898"/>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0" name="円/楕円 899"/>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1" name="円/楕円 900"/>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2" name="円/楕円 901"/>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3" name="円/楕円 902"/>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4" name="円/楕円 903"/>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5" name="円/楕円 904"/>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6" name="円/楕円 905"/>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7" name="円/楕円 906"/>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8" name="円/楕円 907"/>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09" name="円/楕円 908"/>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0" name="円/楕円 909"/>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1" name="円/楕円 910"/>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2" name="円/楕円 911"/>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3" name="円/楕円 912"/>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4" name="円/楕円 913"/>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5" name="円/楕円 914"/>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6" name="円/楕円 915"/>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7" name="円/楕円 916"/>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8" name="円/楕円 917"/>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19" name="円/楕円 918"/>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0" name="円/楕円 919"/>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1" name="円/楕円 920"/>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2" name="円/楕円 921"/>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3" name="円/楕円 922"/>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2" name="グループ化 1"/>
          <p:cNvGrpSpPr/>
          <p:nvPr/>
        </p:nvGrpSpPr>
        <p:grpSpPr>
          <a:xfrm>
            <a:off x="2051720" y="1604363"/>
            <a:ext cx="4864043" cy="3840861"/>
            <a:chOff x="2051720" y="1604363"/>
            <a:chExt cx="4864043" cy="3840861"/>
          </a:xfrm>
        </p:grpSpPr>
        <p:sp>
          <p:nvSpPr>
            <p:cNvPr id="924" name="円/楕円 923"/>
            <p:cNvSpPr/>
            <p:nvPr/>
          </p:nvSpPr>
          <p:spPr bwMode="auto">
            <a:xfrm>
              <a:off x="2356782" y="2258630"/>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25" name="直線矢印コネクタ 924"/>
            <p:cNvCxnSpPr/>
            <p:nvPr/>
          </p:nvCxnSpPr>
          <p:spPr bwMode="auto">
            <a:xfrm flipV="1">
              <a:off x="2639444" y="1904271"/>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926" name="円/楕円 925"/>
            <p:cNvSpPr/>
            <p:nvPr/>
          </p:nvSpPr>
          <p:spPr bwMode="auto">
            <a:xfrm rot="1981680">
              <a:off x="4125302" y="3327563"/>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7" name="円/楕円 926"/>
            <p:cNvSpPr/>
            <p:nvPr/>
          </p:nvSpPr>
          <p:spPr bwMode="auto">
            <a:xfrm>
              <a:off x="2655430" y="4224845"/>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8" name="円/楕円 927"/>
            <p:cNvSpPr/>
            <p:nvPr/>
          </p:nvSpPr>
          <p:spPr bwMode="auto">
            <a:xfrm>
              <a:off x="5709519" y="2803842"/>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29" name="円/楕円 928"/>
            <p:cNvSpPr/>
            <p:nvPr/>
          </p:nvSpPr>
          <p:spPr bwMode="auto">
            <a:xfrm>
              <a:off x="3309862" y="4727201"/>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0" name="円/楕円 929"/>
            <p:cNvSpPr/>
            <p:nvPr/>
          </p:nvSpPr>
          <p:spPr bwMode="auto">
            <a:xfrm rot="17912518">
              <a:off x="5988987" y="4167810"/>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1" name="円/楕円 930"/>
            <p:cNvSpPr/>
            <p:nvPr/>
          </p:nvSpPr>
          <p:spPr bwMode="auto">
            <a:xfrm>
              <a:off x="4781903" y="2924279"/>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32" name="直線矢印コネクタ 931"/>
            <p:cNvCxnSpPr/>
            <p:nvPr/>
          </p:nvCxnSpPr>
          <p:spPr bwMode="auto">
            <a:xfrm flipV="1">
              <a:off x="6126669" y="2103408"/>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933" name="円/楕円 932"/>
            <p:cNvSpPr/>
            <p:nvPr/>
          </p:nvSpPr>
          <p:spPr bwMode="auto">
            <a:xfrm>
              <a:off x="5249847" y="4542629"/>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4" name="円/楕円 933"/>
            <p:cNvSpPr/>
            <p:nvPr/>
          </p:nvSpPr>
          <p:spPr bwMode="auto">
            <a:xfrm>
              <a:off x="5688731" y="2333694"/>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5" name="円/楕円 934"/>
            <p:cNvSpPr/>
            <p:nvPr/>
          </p:nvSpPr>
          <p:spPr bwMode="auto">
            <a:xfrm>
              <a:off x="3862675" y="5028719"/>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6" name="円/楕円 935"/>
            <p:cNvSpPr/>
            <p:nvPr/>
          </p:nvSpPr>
          <p:spPr bwMode="auto">
            <a:xfrm>
              <a:off x="2118470" y="3266886"/>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37" name="円/楕円 936"/>
            <p:cNvSpPr/>
            <p:nvPr/>
          </p:nvSpPr>
          <p:spPr bwMode="auto">
            <a:xfrm>
              <a:off x="4394800" y="2573548"/>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38" name="直線矢印コネクタ 937"/>
            <p:cNvCxnSpPr/>
            <p:nvPr/>
          </p:nvCxnSpPr>
          <p:spPr bwMode="auto">
            <a:xfrm>
              <a:off x="4102741" y="5222332"/>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939" name="直線矢印コネクタ 938"/>
            <p:cNvCxnSpPr>
              <a:endCxn id="759" idx="5"/>
            </p:cNvCxnSpPr>
            <p:nvPr/>
          </p:nvCxnSpPr>
          <p:spPr bwMode="auto">
            <a:xfrm flipV="1">
              <a:off x="2341505" y="2891887"/>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940" name="直線矢印コネクタ 939"/>
            <p:cNvCxnSpPr/>
            <p:nvPr/>
          </p:nvCxnSpPr>
          <p:spPr bwMode="auto">
            <a:xfrm flipH="1" flipV="1">
              <a:off x="4464896" y="2242771"/>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941" name="円/楕円 940"/>
            <p:cNvSpPr/>
            <p:nvPr/>
          </p:nvSpPr>
          <p:spPr bwMode="auto">
            <a:xfrm>
              <a:off x="5235103" y="2364922"/>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2" name="直線矢印コネクタ 941"/>
            <p:cNvCxnSpPr/>
            <p:nvPr/>
          </p:nvCxnSpPr>
          <p:spPr bwMode="auto">
            <a:xfrm flipH="1" flipV="1">
              <a:off x="3023095" y="1604363"/>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943" name="円/楕円 942"/>
            <p:cNvSpPr/>
            <p:nvPr/>
          </p:nvSpPr>
          <p:spPr bwMode="auto">
            <a:xfrm>
              <a:off x="6297020" y="3464901"/>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4" name="円/楕円 943"/>
            <p:cNvSpPr/>
            <p:nvPr/>
          </p:nvSpPr>
          <p:spPr bwMode="auto">
            <a:xfrm>
              <a:off x="4774362" y="3705966"/>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5" name="円/楕円 944"/>
            <p:cNvSpPr/>
            <p:nvPr/>
          </p:nvSpPr>
          <p:spPr bwMode="auto">
            <a:xfrm>
              <a:off x="2438047" y="3398067"/>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46" name="円/楕円 945"/>
            <p:cNvSpPr/>
            <p:nvPr/>
          </p:nvSpPr>
          <p:spPr bwMode="auto">
            <a:xfrm>
              <a:off x="2809400" y="2146484"/>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7" name="直線矢印コネクタ 946"/>
            <p:cNvCxnSpPr/>
            <p:nvPr/>
          </p:nvCxnSpPr>
          <p:spPr bwMode="auto">
            <a:xfrm flipH="1">
              <a:off x="2144453" y="3780065"/>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948" name="円/楕円 947"/>
            <p:cNvSpPr/>
            <p:nvPr/>
          </p:nvSpPr>
          <p:spPr bwMode="auto">
            <a:xfrm>
              <a:off x="3602601" y="2242273"/>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49" name="直線矢印コネクタ 948"/>
            <p:cNvCxnSpPr/>
            <p:nvPr/>
          </p:nvCxnSpPr>
          <p:spPr bwMode="auto">
            <a:xfrm flipV="1">
              <a:off x="3958652" y="1942427"/>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950" name="円/楕円 949"/>
            <p:cNvSpPr/>
            <p:nvPr/>
          </p:nvSpPr>
          <p:spPr bwMode="auto">
            <a:xfrm>
              <a:off x="2309461" y="4778822"/>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1" name="円/楕円 950"/>
            <p:cNvSpPr/>
            <p:nvPr/>
          </p:nvSpPr>
          <p:spPr bwMode="auto">
            <a:xfrm>
              <a:off x="2836798" y="2860231"/>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2" name="円/楕円 951"/>
            <p:cNvSpPr/>
            <p:nvPr/>
          </p:nvSpPr>
          <p:spPr bwMode="auto">
            <a:xfrm>
              <a:off x="5392492" y="3552445"/>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53" name="円/楕円 952"/>
            <p:cNvSpPr/>
            <p:nvPr/>
          </p:nvSpPr>
          <p:spPr bwMode="auto">
            <a:xfrm>
              <a:off x="4494445" y="4344419"/>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954" name="直線矢印コネクタ 953"/>
            <p:cNvCxnSpPr/>
            <p:nvPr/>
          </p:nvCxnSpPr>
          <p:spPr bwMode="auto">
            <a:xfrm flipH="1" flipV="1">
              <a:off x="3020063" y="2663255"/>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5" name="直線矢印コネクタ 954"/>
            <p:cNvCxnSpPr/>
            <p:nvPr/>
          </p:nvCxnSpPr>
          <p:spPr bwMode="auto">
            <a:xfrm flipV="1">
              <a:off x="5862378" y="3377907"/>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6" name="直線矢印コネクタ 955"/>
            <p:cNvCxnSpPr/>
            <p:nvPr/>
          </p:nvCxnSpPr>
          <p:spPr bwMode="auto">
            <a:xfrm flipH="1" flipV="1">
              <a:off x="4129006" y="4463901"/>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7" name="直線矢印コネクタ 956"/>
            <p:cNvCxnSpPr/>
            <p:nvPr/>
          </p:nvCxnSpPr>
          <p:spPr bwMode="auto">
            <a:xfrm flipH="1" flipV="1">
              <a:off x="2051720" y="4299898"/>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958" name="直線矢印コネクタ 957"/>
            <p:cNvCxnSpPr/>
            <p:nvPr/>
          </p:nvCxnSpPr>
          <p:spPr bwMode="auto">
            <a:xfrm flipV="1">
              <a:off x="2940213" y="3926362"/>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59" name="直線矢印コネクタ 958"/>
            <p:cNvCxnSpPr/>
            <p:nvPr/>
          </p:nvCxnSpPr>
          <p:spPr bwMode="auto">
            <a:xfrm flipV="1">
              <a:off x="5852684" y="2444282"/>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0" name="直線矢印コネクタ 959"/>
            <p:cNvCxnSpPr>
              <a:endCxn id="492" idx="5"/>
            </p:cNvCxnSpPr>
            <p:nvPr/>
          </p:nvCxnSpPr>
          <p:spPr bwMode="auto">
            <a:xfrm flipV="1">
              <a:off x="4398356" y="3159475"/>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1" name="直線矢印コネクタ 960"/>
            <p:cNvCxnSpPr/>
            <p:nvPr/>
          </p:nvCxnSpPr>
          <p:spPr bwMode="auto">
            <a:xfrm flipV="1">
              <a:off x="5042798" y="2481978"/>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2" name="直線矢印コネクタ 961"/>
            <p:cNvCxnSpPr/>
            <p:nvPr/>
          </p:nvCxnSpPr>
          <p:spPr bwMode="auto">
            <a:xfrm flipV="1">
              <a:off x="3615436" y="4451071"/>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3" name="直線矢印コネクタ 962"/>
            <p:cNvCxnSpPr>
              <a:endCxn id="784" idx="7"/>
            </p:cNvCxnSpPr>
            <p:nvPr/>
          </p:nvCxnSpPr>
          <p:spPr bwMode="auto">
            <a:xfrm flipH="1">
              <a:off x="5967270" y="4805381"/>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964" name="直線矢印コネクタ 963"/>
            <p:cNvCxnSpPr>
              <a:endCxn id="926" idx="6"/>
            </p:cNvCxnSpPr>
            <p:nvPr/>
          </p:nvCxnSpPr>
          <p:spPr bwMode="auto">
            <a:xfrm flipH="1" flipV="1">
              <a:off x="4596330" y="3887989"/>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5" name="直線矢印コネクタ 964"/>
            <p:cNvCxnSpPr/>
            <p:nvPr/>
          </p:nvCxnSpPr>
          <p:spPr bwMode="auto">
            <a:xfrm>
              <a:off x="6628790" y="3949613"/>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6" name="直線矢印コネクタ 965"/>
            <p:cNvCxnSpPr/>
            <p:nvPr/>
          </p:nvCxnSpPr>
          <p:spPr bwMode="auto">
            <a:xfrm flipH="1">
              <a:off x="5474372" y="2708604"/>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967" name="直線矢印コネクタ 966"/>
            <p:cNvCxnSpPr/>
            <p:nvPr/>
          </p:nvCxnSpPr>
          <p:spPr bwMode="auto">
            <a:xfrm flipH="1">
              <a:off x="5170774" y="4843985"/>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3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64"/>
                                        </p:tgtEl>
                                      </p:cBhvr>
                                    </p:animEffect>
                                    <p:set>
                                      <p:cBhvr>
                                        <p:cTn id="15" dur="1" fill="hold">
                                          <p:stCondLst>
                                            <p:cond delay="499"/>
                                          </p:stCondLst>
                                        </p:cTn>
                                        <p:tgtEl>
                                          <p:spTgt spid="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歴史</a:t>
            </a:r>
            <a:r>
              <a:rPr lang="ja-JP" altLang="en-US" sz="4000" dirty="0" smtClean="0">
                <a:solidFill>
                  <a:schemeClr val="bg1"/>
                </a:solidFill>
                <a:effectLst>
                  <a:outerShdw blurRad="38100" dist="38100" dir="2700000" algn="tl">
                    <a:srgbClr val="000000"/>
                  </a:outerShdw>
                </a:effectLst>
              </a:rPr>
              <a:t>を持つデータ</a:t>
            </a:r>
          </a:p>
        </p:txBody>
      </p:sp>
      <p:sp>
        <p:nvSpPr>
          <p:cNvPr id="712707" name="Rectangle 3"/>
          <p:cNvSpPr>
            <a:spLocks noGrp="1" noChangeArrowheads="1"/>
          </p:cNvSpPr>
          <p:nvPr>
            <p:ph type="subTitle" idx="1"/>
          </p:nvPr>
        </p:nvSpPr>
        <p:spPr>
          <a:xfrm>
            <a:off x="368019" y="1268760"/>
            <a:ext cx="8407961"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行動履歴データを、行き先の共通性でまとめる</a:t>
            </a:r>
            <a:endParaRPr lang="en-US" altLang="ja-JP" sz="2800" dirty="0" smtClean="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住所や年齢、性別のデータで顧客を分類</a:t>
            </a:r>
            <a:endParaRPr lang="en-US" altLang="ja-JP" sz="2800" dirty="0" smtClean="0">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位置情報を、通過地点の類似性でまとめる</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a:sym typeface="Wingdings" pitchFamily="2" charset="2"/>
              </a:rPr>
              <a:t>これら</a:t>
            </a:r>
            <a:r>
              <a:rPr lang="ja-JP" altLang="en-US" sz="2800" dirty="0" smtClean="0">
                <a:sym typeface="Wingdings" pitchFamily="2" charset="2"/>
              </a:rPr>
              <a:t>の情報の組合せとして、各情報を保持</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ケータイ、車のナビ</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クレジットカード、プリペイドカード</a:t>
            </a:r>
            <a:r>
              <a:rPr lang="en-US" altLang="ja-JP" sz="2800" dirty="0">
                <a:sym typeface="Wingdings" pitchFamily="2" charset="2"/>
              </a:rPr>
              <a:t>…</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en-US" altLang="ja-JP" sz="2800" dirty="0" smtClean="0">
                <a:sym typeface="Wingdings" pitchFamily="2" charset="2"/>
              </a:rPr>
              <a:t>Web</a:t>
            </a:r>
            <a:r>
              <a:rPr lang="ja-JP" altLang="en-US" sz="2800" dirty="0" smtClean="0">
                <a:sym typeface="Wingdings" pitchFamily="2" charset="2"/>
              </a:rPr>
              <a:t>閲覧履歴</a:t>
            </a:r>
            <a:r>
              <a:rPr lang="en-US" altLang="ja-JP" sz="2800" dirty="0">
                <a:sym typeface="Wingdings" pitchFamily="2" charset="2"/>
              </a:rPr>
              <a:t>…</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病歴、生活習慣</a:t>
            </a:r>
            <a:r>
              <a:rPr lang="en-US" altLang="ja-JP" sz="2800" dirty="0" smtClean="0">
                <a:sym typeface="Wingdings" pitchFamily="2" charset="2"/>
              </a:rPr>
              <a:t>…</a:t>
            </a:r>
          </a:p>
          <a:p>
            <a:pPr algn="l" eaLnBrk="1" hangingPunct="1">
              <a:defRPr/>
            </a:pPr>
            <a:endParaRPr lang="en-US" altLang="ja-JP" sz="2800" dirty="0" smtClean="0">
              <a:sym typeface="Wingdings" pitchFamily="2" charset="2"/>
            </a:endParaRPr>
          </a:p>
        </p:txBody>
      </p:sp>
    </p:spTree>
    <p:extLst>
      <p:ext uri="{BB962C8B-B14F-4D97-AF65-F5344CB8AC3E}">
        <p14:creationId xmlns:p14="http://schemas.microsoft.com/office/powerpoint/2010/main" val="7436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smtClean="0">
                <a:solidFill>
                  <a:schemeClr val="bg1"/>
                </a:solidFill>
                <a:effectLst>
                  <a:outerShdw blurRad="38100" dist="38100" dir="2700000" algn="tl">
                    <a:srgbClr val="000000"/>
                  </a:outerShdw>
                </a:effectLst>
              </a:rPr>
              <a:t>圧縮</a:t>
            </a:r>
            <a:endParaRPr lang="ja-JP" altLang="en-US" sz="4000" dirty="0">
              <a:solidFill>
                <a:schemeClr val="bg1"/>
              </a:solidFill>
              <a:effectLst>
                <a:outerShdw blurRad="38100" dist="38100" dir="2700000" algn="tl">
                  <a:srgbClr val="000000"/>
                </a:outerShdw>
              </a:effectLst>
            </a:endParaRPr>
          </a:p>
        </p:txBody>
      </p:sp>
      <p:sp>
        <p:nvSpPr>
          <p:cNvPr id="500739" name="Rectangle 3"/>
          <p:cNvSpPr>
            <a:spLocks noGrp="1" noChangeArrowheads="1"/>
          </p:cNvSpPr>
          <p:nvPr>
            <p:ph type="subTitle" idx="1"/>
          </p:nvPr>
        </p:nvSpPr>
        <p:spPr>
          <a:xfrm>
            <a:off x="539750" y="1052513"/>
            <a:ext cx="8280400" cy="5472112"/>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クラスタ単位の情報が重要ならクラスタとその関連情報だけ保存する</a:t>
            </a: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a:solidFill>
                <a:srgbClr val="FF0000"/>
              </a:solidFill>
              <a:effectLst>
                <a:outerShdw blurRad="38100" dist="38100" dir="2700000" algn="tl">
                  <a:srgbClr val="C0C0C0"/>
                </a:outerShdw>
              </a:effectLst>
            </a:endParaRPr>
          </a:p>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すごい圧縮率！　データが捨てられる！</a:t>
            </a:r>
            <a:endParaRPr lang="en-US" altLang="ja-JP" sz="2800" dirty="0" smtClean="0"/>
          </a:p>
          <a:p>
            <a:pPr algn="l">
              <a:defRPr/>
            </a:pPr>
            <a:endParaRPr lang="ja-JP" altLang="en-US" sz="2800" dirty="0">
              <a:solidFill>
                <a:srgbClr val="FF0000"/>
              </a:solidFill>
              <a:effectLst>
                <a:outerShdw blurRad="38100" dist="38100" dir="2700000" algn="tl">
                  <a:srgbClr val="C0C0C0"/>
                </a:outerShdw>
              </a:effectLst>
            </a:endParaRPr>
          </a:p>
        </p:txBody>
      </p:sp>
      <p:grpSp>
        <p:nvGrpSpPr>
          <p:cNvPr id="968" name="グループ化 967"/>
          <p:cNvGrpSpPr/>
          <p:nvPr/>
        </p:nvGrpSpPr>
        <p:grpSpPr>
          <a:xfrm>
            <a:off x="3419872" y="2420888"/>
            <a:ext cx="4881216" cy="3177495"/>
            <a:chOff x="4139952" y="3528239"/>
            <a:chExt cx="4881216" cy="3177495"/>
          </a:xfrm>
        </p:grpSpPr>
        <p:sp>
          <p:nvSpPr>
            <p:cNvPr id="969" name="円/楕円 968"/>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0" name="円/楕円 969"/>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1" name="円/楕円 970"/>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2" name="円/楕円 971"/>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3" name="円/楕円 972"/>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4" name="円/楕円 973"/>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5" name="円/楕円 974"/>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6" name="円/楕円 975"/>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7" name="円/楕円 976"/>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8" name="円/楕円 977"/>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9" name="円/楕円 978"/>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0" name="円/楕円 979"/>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1" name="円/楕円 980"/>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2" name="円/楕円 981"/>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3" name="円/楕円 982"/>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4" name="円/楕円 983"/>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5" name="円/楕円 984"/>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6" name="円/楕円 985"/>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7" name="円/楕円 986"/>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8" name="円/楕円 987"/>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9" name="円/楕円 988"/>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0" name="円/楕円 989"/>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1" name="円/楕円 990"/>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2" name="円/楕円 991"/>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3" name="円/楕円 992"/>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4" name="円/楕円 993"/>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5" name="円/楕円 994"/>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6" name="円/楕円 995"/>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7" name="円/楕円 996"/>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8" name="円/楕円 997"/>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9" name="円/楕円 998"/>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0" name="円/楕円 999"/>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1" name="円/楕円 1000"/>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2" name="円/楕円 1001"/>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3" name="円/楕円 1002"/>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4" name="円/楕円 1003"/>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5" name="円/楕円 1004"/>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6" name="円/楕円 1005"/>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7" name="円/楕円 1006"/>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8" name="円/楕円 1007"/>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9" name="円/楕円 1008"/>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0" name="円/楕円 1009"/>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1" name="円/楕円 1010"/>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2" name="円/楕円 1011"/>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3" name="円/楕円 1012"/>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4" name="円/楕円 1013"/>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5" name="円/楕円 1014"/>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6" name="円/楕円 1015"/>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7" name="円/楕円 1016"/>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8" name="円/楕円 1017"/>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9" name="円/楕円 1018"/>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0" name="円/楕円 1019"/>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1" name="円/楕円 1020"/>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2" name="円/楕円 1021"/>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3" name="円/楕円 1022"/>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4" name="円/楕円 1023"/>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5" name="円/楕円 1024"/>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6" name="円/楕円 1025"/>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7" name="円/楕円 1026"/>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8" name="円/楕円 1027"/>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9" name="円/楕円 1028"/>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0" name="円/楕円 1029"/>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1" name="円/楕円 1030"/>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2" name="円/楕円 1031"/>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3" name="円/楕円 1032"/>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4" name="円/楕円 1033"/>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5" name="円/楕円 1034"/>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6" name="円/楕円 1035"/>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7" name="円/楕円 1036"/>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8" name="円/楕円 1037"/>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9" name="円/楕円 1038"/>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0" name="円/楕円 1039"/>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1" name="円/楕円 1040"/>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2" name="円/楕円 1041"/>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3" name="円/楕円 1042"/>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4" name="円/楕円 1043"/>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5" name="円/楕円 1044"/>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6" name="円/楕円 1045"/>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7" name="円/楕円 1046"/>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8" name="円/楕円 1047"/>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9" name="円/楕円 1048"/>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0" name="円/楕円 1049"/>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1" name="円/楕円 1050"/>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2" name="円/楕円 1051"/>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3" name="円/楕円 1052"/>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4" name="円/楕円 1053"/>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5" name="円/楕円 1054"/>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6" name="円/楕円 1055"/>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7" name="円/楕円 1056"/>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8" name="円/楕円 1057"/>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9" name="円/楕円 1058"/>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0" name="円/楕円 1059"/>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1" name="円/楕円 1060"/>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2" name="円/楕円 1061"/>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3" name="円/楕円 1062"/>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4" name="円/楕円 1063"/>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5" name="円/楕円 1064"/>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6" name="円/楕円 1065"/>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7" name="円/楕円 1066"/>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8" name="円/楕円 1067"/>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9" name="円/楕円 1068"/>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0" name="円/楕円 1069"/>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1" name="円/楕円 1070"/>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2" name="円/楕円 1071"/>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3" name="円/楕円 1072"/>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4" name="円/楕円 1073"/>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5" name="円/楕円 1074"/>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6" name="円/楕円 1075"/>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7" name="円/楕円 1076"/>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8" name="円/楕円 1077"/>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9" name="円/楕円 1078"/>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0" name="円/楕円 1079"/>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1" name="円/楕円 1080"/>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2" name="円/楕円 1081"/>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3" name="円/楕円 1082"/>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4" name="円/楕円 1083"/>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5" name="円/楕円 1084"/>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6" name="円/楕円 1085"/>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7" name="円/楕円 1086"/>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8" name="円/楕円 1087"/>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9" name="円/楕円 1088"/>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0" name="円/楕円 1089"/>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1" name="円/楕円 1090"/>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2" name="円/楕円 1091"/>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3" name="円/楕円 1092"/>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4" name="円/楕円 1093"/>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5" name="円/楕円 1094"/>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6" name="円/楕円 1095"/>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7" name="円/楕円 1096"/>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8" name="円/楕円 1097"/>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9" name="円/楕円 1098"/>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0" name="円/楕円 1099"/>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1" name="円/楕円 1100"/>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2" name="円/楕円 1101"/>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3" name="円/楕円 1102"/>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4" name="円/楕円 1103"/>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5" name="円/楕円 1104"/>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6" name="円/楕円 1105"/>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7" name="円/楕円 1106"/>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8" name="円/楕円 1107"/>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9" name="円/楕円 1108"/>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0" name="円/楕円 1109"/>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1" name="円/楕円 1110"/>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2" name="円/楕円 1111"/>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3" name="円/楕円 1112"/>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4" name="円/楕円 1113"/>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5" name="円/楕円 1114"/>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6" name="円/楕円 1115"/>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7" name="円/楕円 1116"/>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8" name="円/楕円 1117"/>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9" name="円/楕円 1118"/>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0" name="円/楕円 1119"/>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1" name="円/楕円 1120"/>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2" name="円/楕円 1121"/>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3" name="円/楕円 1122"/>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4" name="円/楕円 1123"/>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5" name="円/楕円 1124"/>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6" name="円/楕円 1125"/>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7" name="円/楕円 1126"/>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8" name="円/楕円 1127"/>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9" name="円/楕円 1128"/>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0" name="円/楕円 1129"/>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1" name="円/楕円 1130"/>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2" name="円/楕円 1131"/>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3" name="円/楕円 1132"/>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4" name="円/楕円 1133"/>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5" name="円/楕円 1134"/>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6" name="円/楕円 1135"/>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7" name="円/楕円 1136"/>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8" name="円/楕円 1137"/>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9" name="円/楕円 1138"/>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0" name="円/楕円 1139"/>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1" name="円/楕円 1140"/>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2" name="円/楕円 1141"/>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3" name="円/楕円 1142"/>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4" name="円/楕円 1143"/>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5" name="円/楕円 1144"/>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6" name="円/楕円 1145"/>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7" name="円/楕円 1146"/>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8" name="円/楕円 1147"/>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9" name="円/楕円 1148"/>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0" name="円/楕円 1149"/>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1" name="円/楕円 1150"/>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2" name="円/楕円 1151"/>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3" name="円/楕円 1152"/>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4" name="円/楕円 1153"/>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5" name="円/楕円 1154"/>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6" name="円/楕円 1155"/>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7" name="円/楕円 1156"/>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8" name="円/楕円 1157"/>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9" name="円/楕円 1158"/>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0" name="円/楕円 1159"/>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1" name="円/楕円 1160"/>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2" name="円/楕円 1161"/>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3" name="円/楕円 1162"/>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4" name="円/楕円 1163"/>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5" name="円/楕円 1164"/>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6" name="円/楕円 1165"/>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7" name="円/楕円 1166"/>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8" name="円/楕円 1167"/>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9" name="円/楕円 1168"/>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0" name="円/楕円 1169"/>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1" name="円/楕円 1170"/>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2" name="円/楕円 1171"/>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3" name="円/楕円 1172"/>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4" name="円/楕円 1173"/>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5" name="円/楕円 1174"/>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6" name="円/楕円 1175"/>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7" name="円/楕円 1176"/>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8" name="円/楕円 1177"/>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9" name="円/楕円 1178"/>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0" name="円/楕円 1179"/>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1" name="円/楕円 1180"/>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2" name="円/楕円 1181"/>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3" name="円/楕円 1182"/>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4" name="円/楕円 1183"/>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5" name="円/楕円 1184"/>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6" name="円/楕円 1185"/>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7" name="円/楕円 1186"/>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8" name="円/楕円 1187"/>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9" name="円/楕円 1188"/>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0" name="円/楕円 1189"/>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1" name="円/楕円 1190"/>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2" name="円/楕円 1191"/>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3" name="円/楕円 1192"/>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4" name="円/楕円 1193"/>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5" name="円/楕円 1194"/>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6" name="円/楕円 1195"/>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7" name="円/楕円 1196"/>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8" name="円/楕円 1197"/>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9" name="円/楕円 1198"/>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0" name="円/楕円 1199"/>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1" name="円/楕円 1200"/>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2" name="円/楕円 1201"/>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3" name="円/楕円 1202"/>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4" name="円/楕円 1203"/>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5" name="円/楕円 1204"/>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6" name="円/楕円 1205"/>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7" name="円/楕円 1206"/>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8" name="円/楕円 1207"/>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9" name="円/楕円 1208"/>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0" name="円/楕円 1209"/>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1" name="円/楕円 1210"/>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2" name="円/楕円 1211"/>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3" name="円/楕円 1212"/>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4" name="円/楕円 1213"/>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5" name="円/楕円 1214"/>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6" name="円/楕円 1215"/>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7" name="円/楕円 1216"/>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8" name="円/楕円 1217"/>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9" name="円/楕円 1218"/>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0" name="円/楕円 1219"/>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1" name="円/楕円 1220"/>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2" name="円/楕円 1221"/>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3" name="円/楕円 1222"/>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4" name="円/楕円 1223"/>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5" name="円/楕円 1224"/>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6" name="円/楕円 1225"/>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7" name="円/楕円 1226"/>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8" name="円/楕円 1227"/>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9" name="円/楕円 1228"/>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0" name="円/楕円 1229"/>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1" name="円/楕円 1230"/>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2" name="円/楕円 1231"/>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3" name="円/楕円 1232"/>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4" name="円/楕円 1233"/>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5" name="円/楕円 1234"/>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6" name="円/楕円 1235"/>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7" name="円/楕円 1236"/>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8" name="円/楕円 1237"/>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9" name="円/楕円 1238"/>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0" name="円/楕円 1239"/>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1" name="円/楕円 1240"/>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2" name="円/楕円 1241"/>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3" name="円/楕円 1242"/>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4" name="円/楕円 1243"/>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5" name="円/楕円 1244"/>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6" name="円/楕円 1245"/>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7" name="円/楕円 1246"/>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8" name="円/楕円 1247"/>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9" name="円/楕円 1248"/>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0" name="円/楕円 1249"/>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1" name="円/楕円 1250"/>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2" name="円/楕円 1251"/>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3" name="円/楕円 1252"/>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4" name="円/楕円 1253"/>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5" name="円/楕円 1254"/>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6" name="円/楕円 1255"/>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7" name="円/楕円 1256"/>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8" name="円/楕円 1257"/>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9" name="円/楕円 1258"/>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0" name="円/楕円 1259"/>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1" name="円/楕円 1260"/>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2" name="円/楕円 1261"/>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3" name="円/楕円 1262"/>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4" name="円/楕円 1263"/>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5" name="円/楕円 1264"/>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6" name="円/楕円 1265"/>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7" name="円/楕円 1266"/>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8" name="円/楕円 1267"/>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9" name="円/楕円 1268"/>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0" name="円/楕円 1269"/>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1" name="円/楕円 1270"/>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2" name="円/楕円 1271"/>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3" name="円/楕円 1272"/>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4" name="円/楕円 1273"/>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5" name="円/楕円 1274"/>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6" name="円/楕円 1275"/>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7" name="円/楕円 1276"/>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8" name="円/楕円 1277"/>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9" name="円/楕円 1278"/>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0" name="円/楕円 1279"/>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1" name="円/楕円 1280"/>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2" name="円/楕円 1281"/>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3" name="円/楕円 1282"/>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4" name="円/楕円 1283"/>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5" name="円/楕円 1284"/>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6" name="円/楕円 1285"/>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7" name="円/楕円 1286"/>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8" name="円/楕円 1287"/>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9" name="円/楕円 1288"/>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0" name="円/楕円 1289"/>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1" name="円/楕円 1290"/>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2" name="円/楕円 1291"/>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3" name="円/楕円 1292"/>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4" name="円/楕円 1293"/>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5" name="円/楕円 1294"/>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6" name="円/楕円 1295"/>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7" name="円/楕円 1296"/>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8" name="円/楕円 1297"/>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9" name="円/楕円 1298"/>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0" name="円/楕円 1299"/>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1" name="円/楕円 1300"/>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2" name="円/楕円 1301"/>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3" name="円/楕円 1302"/>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4" name="円/楕円 1303"/>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5" name="円/楕円 1304"/>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6" name="円/楕円 1305"/>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7" name="円/楕円 1306"/>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8" name="円/楕円 1307"/>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9" name="円/楕円 1308"/>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0" name="円/楕円 1309"/>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1" name="円/楕円 1310"/>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2" name="円/楕円 1311"/>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3" name="円/楕円 1312"/>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4" name="円/楕円 1313"/>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5" name="円/楕円 1314"/>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6" name="円/楕円 1315"/>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7" name="円/楕円 1316"/>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8" name="円/楕円 1317"/>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9" name="円/楕円 1318"/>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0" name="円/楕円 1319"/>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1" name="円/楕円 1320"/>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2" name="円/楕円 1321"/>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3" name="円/楕円 1322"/>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4" name="円/楕円 1323"/>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5" name="円/楕円 1324"/>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6" name="円/楕円 1325"/>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7" name="円/楕円 1326"/>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8" name="円/楕円 1327"/>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9" name="円/楕円 1328"/>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0" name="円/楕円 1329"/>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1" name="円/楕円 1330"/>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2" name="円/楕円 1331"/>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3" name="円/楕円 1332"/>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4" name="円/楕円 1333"/>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5" name="円/楕円 1334"/>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6" name="円/楕円 1335"/>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7" name="円/楕円 1336"/>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8" name="円/楕円 1337"/>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9" name="円/楕円 1338"/>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0" name="円/楕円 1339"/>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1" name="円/楕円 1340"/>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2" name="円/楕円 1341"/>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3" name="円/楕円 1342"/>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4" name="円/楕円 1343"/>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5" name="円/楕円 1344"/>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6" name="円/楕円 1345"/>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7" name="円/楕円 1346"/>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8" name="円/楕円 1347"/>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9" name="円/楕円 1348"/>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0" name="円/楕円 1349"/>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1" name="円/楕円 1350"/>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2" name="円/楕円 1351"/>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3" name="円/楕円 1352"/>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4" name="円/楕円 1353"/>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5" name="円/楕円 1354"/>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6" name="円/楕円 1355"/>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7" name="円/楕円 1356"/>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8" name="円/楕円 1357"/>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9" name="円/楕円 1358"/>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0" name="円/楕円 1359"/>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1" name="円/楕円 1360"/>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2" name="円/楕円 1361"/>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3" name="円/楕円 1362"/>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4" name="円/楕円 1363"/>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5" name="円/楕円 1364"/>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6" name="円/楕円 1365"/>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7" name="円/楕円 1366"/>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8" name="円/楕円 1367"/>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9" name="円/楕円 1368"/>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0" name="円/楕円 1369"/>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1" name="円/楕円 1370"/>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2" name="円/楕円 1371"/>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3" name="円/楕円 1372"/>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4" name="円/楕円 1373"/>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5" name="円/楕円 1374"/>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6" name="円/楕円 1375"/>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7" name="円/楕円 1376"/>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8" name="円/楕円 1377"/>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9" name="円/楕円 1378"/>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0" name="円/楕円 1379"/>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1" name="円/楕円 1380"/>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2" name="円/楕円 1381"/>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3" name="円/楕円 1382"/>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4" name="円/楕円 1383"/>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5" name="円/楕円 1384"/>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6" name="円/楕円 1385"/>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7" name="円/楕円 1386"/>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8" name="円/楕円 1387"/>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9" name="円/楕円 1388"/>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0" name="円/楕円 1389"/>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1" name="円/楕円 1390"/>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2" name="円/楕円 1391"/>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3" name="円/楕円 1392"/>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4" name="円/楕円 1393"/>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5" name="円/楕円 1394"/>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6" name="円/楕円 1395"/>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7" name="円/楕円 1396"/>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8" name="円/楕円 1397"/>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9" name="円/楕円 1398"/>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0" name="円/楕円 1399"/>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1" name="円/楕円 1400"/>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2" name="円/楕円 1401"/>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3" name="円/楕円 1402"/>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4" name="円/楕円 1403"/>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5" name="円/楕円 1404"/>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6" name="円/楕円 1405"/>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7" name="円/楕円 1406"/>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8" name="円/楕円 1407"/>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9" name="円/楕円 1408"/>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0" name="円/楕円 1409"/>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1" name="円/楕円 1410"/>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2" name="円/楕円 1411"/>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3" name="円/楕円 1412"/>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4" name="円/楕円 1413"/>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5" name="円/楕円 1414"/>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6" name="円/楕円 1415"/>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7" name="円/楕円 1416"/>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8" name="円/楕円 1417"/>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9" name="円/楕円 1418"/>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0" name="円/楕円 1419"/>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1" name="円/楕円 1420"/>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2" name="円/楕円 1421"/>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3" name="円/楕円 1422"/>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4" name="円/楕円 1423"/>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5" name="円/楕円 1424"/>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6" name="円/楕円 1425"/>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7" name="円/楕円 1426"/>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5" name="グループ化 4"/>
          <p:cNvGrpSpPr/>
          <p:nvPr/>
        </p:nvGrpSpPr>
        <p:grpSpPr>
          <a:xfrm>
            <a:off x="3353122" y="1763728"/>
            <a:ext cx="4864043" cy="3840861"/>
            <a:chOff x="3353122" y="1763728"/>
            <a:chExt cx="4864043" cy="3840861"/>
          </a:xfrm>
        </p:grpSpPr>
        <p:cxnSp>
          <p:nvCxnSpPr>
            <p:cNvPr id="1444" name="直線矢印コネクタ 1443"/>
            <p:cNvCxnSpPr/>
            <p:nvPr/>
          </p:nvCxnSpPr>
          <p:spPr bwMode="auto">
            <a:xfrm flipV="1">
              <a:off x="3637940" y="3045483"/>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1468" name="直線矢印コネクタ 1467"/>
            <p:cNvCxnSpPr/>
            <p:nvPr/>
          </p:nvCxnSpPr>
          <p:spPr bwMode="auto">
            <a:xfrm flipH="1">
              <a:off x="7271541" y="4966623"/>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5" name="直線矢印コネクタ 1464"/>
            <p:cNvCxnSpPr/>
            <p:nvPr/>
          </p:nvCxnSpPr>
          <p:spPr bwMode="auto">
            <a:xfrm flipV="1">
              <a:off x="5676944" y="3285174"/>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1429" name="円/楕円 1428"/>
            <p:cNvSpPr/>
            <p:nvPr/>
          </p:nvSpPr>
          <p:spPr bwMode="auto">
            <a:xfrm>
              <a:off x="3658184" y="2417995"/>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30" name="直線矢印コネクタ 1429"/>
            <p:cNvCxnSpPr/>
            <p:nvPr/>
          </p:nvCxnSpPr>
          <p:spPr bwMode="auto">
            <a:xfrm flipV="1">
              <a:off x="3940846" y="2063636"/>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1431" name="円/楕円 1430"/>
            <p:cNvSpPr/>
            <p:nvPr/>
          </p:nvSpPr>
          <p:spPr bwMode="auto">
            <a:xfrm rot="1981680">
              <a:off x="5426704" y="3486928"/>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2" name="円/楕円 1431"/>
            <p:cNvSpPr/>
            <p:nvPr/>
          </p:nvSpPr>
          <p:spPr bwMode="auto">
            <a:xfrm>
              <a:off x="3956832" y="4384210"/>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3" name="円/楕円 1432"/>
            <p:cNvSpPr/>
            <p:nvPr/>
          </p:nvSpPr>
          <p:spPr bwMode="auto">
            <a:xfrm>
              <a:off x="7010921" y="2963207"/>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4" name="円/楕円 1433"/>
            <p:cNvSpPr/>
            <p:nvPr/>
          </p:nvSpPr>
          <p:spPr bwMode="auto">
            <a:xfrm>
              <a:off x="4611264" y="4886566"/>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5" name="円/楕円 1434"/>
            <p:cNvSpPr/>
            <p:nvPr/>
          </p:nvSpPr>
          <p:spPr bwMode="auto">
            <a:xfrm rot="17912518">
              <a:off x="7290389" y="4327175"/>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6" name="円/楕円 1435"/>
            <p:cNvSpPr/>
            <p:nvPr/>
          </p:nvSpPr>
          <p:spPr bwMode="auto">
            <a:xfrm>
              <a:off x="6083305" y="3083644"/>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37" name="直線矢印コネクタ 1436"/>
            <p:cNvCxnSpPr/>
            <p:nvPr/>
          </p:nvCxnSpPr>
          <p:spPr bwMode="auto">
            <a:xfrm flipV="1">
              <a:off x="7428071" y="2262773"/>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1438" name="円/楕円 1437"/>
            <p:cNvSpPr/>
            <p:nvPr/>
          </p:nvSpPr>
          <p:spPr bwMode="auto">
            <a:xfrm>
              <a:off x="6551249" y="4701994"/>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9" name="円/楕円 1438"/>
            <p:cNvSpPr/>
            <p:nvPr/>
          </p:nvSpPr>
          <p:spPr bwMode="auto">
            <a:xfrm>
              <a:off x="6990133" y="2493059"/>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0" name="円/楕円 1439"/>
            <p:cNvSpPr/>
            <p:nvPr/>
          </p:nvSpPr>
          <p:spPr bwMode="auto">
            <a:xfrm>
              <a:off x="5164077" y="5188084"/>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1" name="円/楕円 1440"/>
            <p:cNvSpPr/>
            <p:nvPr/>
          </p:nvSpPr>
          <p:spPr bwMode="auto">
            <a:xfrm>
              <a:off x="3419872" y="3426251"/>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2" name="円/楕円 1441"/>
            <p:cNvSpPr/>
            <p:nvPr/>
          </p:nvSpPr>
          <p:spPr bwMode="auto">
            <a:xfrm>
              <a:off x="5696202" y="2732913"/>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43" name="直線矢印コネクタ 1442"/>
            <p:cNvCxnSpPr/>
            <p:nvPr/>
          </p:nvCxnSpPr>
          <p:spPr bwMode="auto">
            <a:xfrm>
              <a:off x="5404143" y="5381697"/>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1445" name="直線矢印コネクタ 1444"/>
            <p:cNvCxnSpPr/>
            <p:nvPr/>
          </p:nvCxnSpPr>
          <p:spPr bwMode="auto">
            <a:xfrm flipH="1" flipV="1">
              <a:off x="5766298" y="2402136"/>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1446" name="円/楕円 1445"/>
            <p:cNvSpPr/>
            <p:nvPr/>
          </p:nvSpPr>
          <p:spPr bwMode="auto">
            <a:xfrm>
              <a:off x="6536505" y="2524287"/>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47" name="直線矢印コネクタ 1446"/>
            <p:cNvCxnSpPr/>
            <p:nvPr/>
          </p:nvCxnSpPr>
          <p:spPr bwMode="auto">
            <a:xfrm flipH="1" flipV="1">
              <a:off x="4324497" y="1763728"/>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1448" name="円/楕円 1447"/>
            <p:cNvSpPr/>
            <p:nvPr/>
          </p:nvSpPr>
          <p:spPr bwMode="auto">
            <a:xfrm>
              <a:off x="7598422" y="3624266"/>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9" name="円/楕円 1448"/>
            <p:cNvSpPr/>
            <p:nvPr/>
          </p:nvSpPr>
          <p:spPr bwMode="auto">
            <a:xfrm>
              <a:off x="6075764" y="3865331"/>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0" name="円/楕円 1449"/>
            <p:cNvSpPr/>
            <p:nvPr/>
          </p:nvSpPr>
          <p:spPr bwMode="auto">
            <a:xfrm>
              <a:off x="3739449" y="3557432"/>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1" name="円/楕円 1450"/>
            <p:cNvSpPr/>
            <p:nvPr/>
          </p:nvSpPr>
          <p:spPr bwMode="auto">
            <a:xfrm>
              <a:off x="4110802" y="2305849"/>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2" name="直線矢印コネクタ 1451"/>
            <p:cNvCxnSpPr/>
            <p:nvPr/>
          </p:nvCxnSpPr>
          <p:spPr bwMode="auto">
            <a:xfrm flipH="1">
              <a:off x="3445855" y="3939430"/>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1453" name="円/楕円 1452"/>
            <p:cNvSpPr/>
            <p:nvPr/>
          </p:nvSpPr>
          <p:spPr bwMode="auto">
            <a:xfrm>
              <a:off x="4904003" y="2401638"/>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4" name="直線矢印コネクタ 1453"/>
            <p:cNvCxnSpPr/>
            <p:nvPr/>
          </p:nvCxnSpPr>
          <p:spPr bwMode="auto">
            <a:xfrm flipV="1">
              <a:off x="5260054" y="2101792"/>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1455" name="円/楕円 1454"/>
            <p:cNvSpPr/>
            <p:nvPr/>
          </p:nvSpPr>
          <p:spPr bwMode="auto">
            <a:xfrm>
              <a:off x="3610863" y="4938187"/>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6" name="円/楕円 1455"/>
            <p:cNvSpPr/>
            <p:nvPr/>
          </p:nvSpPr>
          <p:spPr bwMode="auto">
            <a:xfrm>
              <a:off x="4138200" y="3019596"/>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7" name="円/楕円 1456"/>
            <p:cNvSpPr/>
            <p:nvPr/>
          </p:nvSpPr>
          <p:spPr bwMode="auto">
            <a:xfrm>
              <a:off x="6693894" y="3711810"/>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8" name="円/楕円 1457"/>
            <p:cNvSpPr/>
            <p:nvPr/>
          </p:nvSpPr>
          <p:spPr bwMode="auto">
            <a:xfrm>
              <a:off x="5795847" y="4503784"/>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9" name="直線矢印コネクタ 1458"/>
            <p:cNvCxnSpPr/>
            <p:nvPr/>
          </p:nvCxnSpPr>
          <p:spPr bwMode="auto">
            <a:xfrm flipH="1" flipV="1">
              <a:off x="4321465" y="2822620"/>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0" name="直線矢印コネクタ 1459"/>
            <p:cNvCxnSpPr/>
            <p:nvPr/>
          </p:nvCxnSpPr>
          <p:spPr bwMode="auto">
            <a:xfrm flipV="1">
              <a:off x="7163780" y="3537272"/>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1" name="直線矢印コネクタ 1460"/>
            <p:cNvCxnSpPr/>
            <p:nvPr/>
          </p:nvCxnSpPr>
          <p:spPr bwMode="auto">
            <a:xfrm flipH="1" flipV="1">
              <a:off x="5430408" y="4623266"/>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2" name="直線矢印コネクタ 1461"/>
            <p:cNvCxnSpPr/>
            <p:nvPr/>
          </p:nvCxnSpPr>
          <p:spPr bwMode="auto">
            <a:xfrm flipH="1" flipV="1">
              <a:off x="3353122" y="4459263"/>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3" name="直線矢印コネクタ 1462"/>
            <p:cNvCxnSpPr/>
            <p:nvPr/>
          </p:nvCxnSpPr>
          <p:spPr bwMode="auto">
            <a:xfrm flipV="1">
              <a:off x="4241615" y="4085727"/>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4" name="直線矢印コネクタ 1463"/>
            <p:cNvCxnSpPr/>
            <p:nvPr/>
          </p:nvCxnSpPr>
          <p:spPr bwMode="auto">
            <a:xfrm flipV="1">
              <a:off x="7154086" y="2603647"/>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6" name="直線矢印コネクタ 1465"/>
            <p:cNvCxnSpPr/>
            <p:nvPr/>
          </p:nvCxnSpPr>
          <p:spPr bwMode="auto">
            <a:xfrm flipV="1">
              <a:off x="6344200" y="2641343"/>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7" name="直線矢印コネクタ 1466"/>
            <p:cNvCxnSpPr/>
            <p:nvPr/>
          </p:nvCxnSpPr>
          <p:spPr bwMode="auto">
            <a:xfrm flipV="1">
              <a:off x="4916838" y="4610436"/>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9" name="直線矢印コネクタ 1468"/>
            <p:cNvCxnSpPr>
              <a:endCxn id="1431" idx="6"/>
            </p:cNvCxnSpPr>
            <p:nvPr/>
          </p:nvCxnSpPr>
          <p:spPr bwMode="auto">
            <a:xfrm flipH="1" flipV="1">
              <a:off x="5897732" y="4047354"/>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0" name="直線矢印コネクタ 1469"/>
            <p:cNvCxnSpPr/>
            <p:nvPr/>
          </p:nvCxnSpPr>
          <p:spPr bwMode="auto">
            <a:xfrm>
              <a:off x="7930192" y="4108978"/>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1" name="直線矢印コネクタ 1470"/>
            <p:cNvCxnSpPr/>
            <p:nvPr/>
          </p:nvCxnSpPr>
          <p:spPr bwMode="auto">
            <a:xfrm flipH="1">
              <a:off x="6775774" y="2867969"/>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2" name="直線矢印コネクタ 1471"/>
            <p:cNvCxnSpPr/>
            <p:nvPr/>
          </p:nvCxnSpPr>
          <p:spPr bwMode="auto">
            <a:xfrm flipH="1">
              <a:off x="6472176" y="5003350"/>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grpSp>
    </p:spTree>
    <p:extLst>
      <p:ext uri="{BB962C8B-B14F-4D97-AF65-F5344CB8AC3E}">
        <p14:creationId xmlns:p14="http://schemas.microsoft.com/office/powerpoint/2010/main" val="38859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968"/>
                                        </p:tgtEl>
                                      </p:cBhvr>
                                    </p:animEffect>
                                    <p:set>
                                      <p:cBhvr>
                                        <p:cTn id="7" dur="1" fill="hold">
                                          <p:stCondLst>
                                            <p:cond delay="499"/>
                                          </p:stCondLst>
                                        </p:cTn>
                                        <p:tgtEl>
                                          <p:spTgt spid="96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00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4000" dirty="0">
                <a:solidFill>
                  <a:schemeClr val="bg1"/>
                </a:solidFill>
                <a:effectLst>
                  <a:outerShdw blurRad="38100" dist="38100" dir="2700000" algn="tl">
                    <a:srgbClr val="000000"/>
                  </a:outerShdw>
                </a:effectLst>
              </a:rPr>
              <a:t>データを捨てなくても</a:t>
            </a:r>
          </a:p>
        </p:txBody>
      </p:sp>
      <p:sp>
        <p:nvSpPr>
          <p:cNvPr id="500739" name="Rectangle 3"/>
          <p:cNvSpPr>
            <a:spLocks noGrp="1" noChangeArrowheads="1"/>
          </p:cNvSpPr>
          <p:nvPr>
            <p:ph type="subTitle" idx="1"/>
          </p:nvPr>
        </p:nvSpPr>
        <p:spPr>
          <a:xfrm>
            <a:off x="539750" y="1052513"/>
            <a:ext cx="8280400" cy="5472112"/>
          </a:xfrm>
        </p:spPr>
        <p:txBody>
          <a:bodyPr/>
          <a:lstStyle/>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各データは、似たデータとの差分でコンパクトに表現できる</a:t>
            </a: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smtClean="0"/>
          </a:p>
          <a:p>
            <a:pPr algn="l">
              <a:defRPr/>
            </a:pPr>
            <a:endParaRPr lang="en-US" altLang="ja-JP" sz="2800" dirty="0"/>
          </a:p>
          <a:p>
            <a:pPr algn="l">
              <a:defRPr/>
            </a:pPr>
            <a:endParaRPr lang="en-US" altLang="ja-JP" sz="2800" dirty="0">
              <a:solidFill>
                <a:srgbClr val="FF0000"/>
              </a:solidFill>
              <a:effectLst>
                <a:outerShdw blurRad="38100" dist="38100" dir="2700000" algn="tl">
                  <a:srgbClr val="C0C0C0"/>
                </a:outerShdw>
              </a:effectLst>
            </a:endParaRPr>
          </a:p>
          <a:p>
            <a:pPr algn="l">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rgbClr val="FF0000"/>
                </a:solidFill>
                <a:effectLst>
                  <a:outerShdw blurRad="38100" dist="38100" dir="2700000" algn="tl">
                    <a:srgbClr val="C0C0C0"/>
                  </a:outerShdw>
                </a:effectLst>
              </a:rPr>
              <a:t> </a:t>
            </a:r>
            <a:r>
              <a:rPr lang="ja-JP" altLang="en-US" sz="2800" dirty="0" smtClean="0"/>
              <a:t>通常の圧縮よりも効率良くなる</a:t>
            </a:r>
            <a:endParaRPr lang="en-US" altLang="ja-JP" sz="2800" dirty="0" smtClean="0"/>
          </a:p>
          <a:p>
            <a:pPr algn="l">
              <a:defRPr/>
            </a:pPr>
            <a:endParaRPr lang="ja-JP" altLang="en-US" sz="2800" dirty="0">
              <a:solidFill>
                <a:srgbClr val="FF0000"/>
              </a:solidFill>
              <a:effectLst>
                <a:outerShdw blurRad="38100" dist="38100" dir="2700000" algn="tl">
                  <a:srgbClr val="C0C0C0"/>
                </a:outerShdw>
              </a:effectLst>
            </a:endParaRPr>
          </a:p>
        </p:txBody>
      </p:sp>
      <p:grpSp>
        <p:nvGrpSpPr>
          <p:cNvPr id="968" name="グループ化 967"/>
          <p:cNvGrpSpPr/>
          <p:nvPr/>
        </p:nvGrpSpPr>
        <p:grpSpPr>
          <a:xfrm>
            <a:off x="3419872" y="2420888"/>
            <a:ext cx="4881216" cy="3177495"/>
            <a:chOff x="4139952" y="3528239"/>
            <a:chExt cx="4881216" cy="3177495"/>
          </a:xfrm>
        </p:grpSpPr>
        <p:sp>
          <p:nvSpPr>
            <p:cNvPr id="969" name="円/楕円 968"/>
            <p:cNvSpPr/>
            <p:nvPr/>
          </p:nvSpPr>
          <p:spPr bwMode="auto">
            <a:xfrm>
              <a:off x="4427984"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0" name="円/楕円 969"/>
            <p:cNvSpPr/>
            <p:nvPr/>
          </p:nvSpPr>
          <p:spPr bwMode="auto">
            <a:xfrm>
              <a:off x="4580384"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1" name="円/楕円 970"/>
            <p:cNvSpPr/>
            <p:nvPr/>
          </p:nvSpPr>
          <p:spPr bwMode="auto">
            <a:xfrm>
              <a:off x="4616388" y="3770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2" name="円/楕円 971"/>
            <p:cNvSpPr/>
            <p:nvPr/>
          </p:nvSpPr>
          <p:spPr bwMode="auto">
            <a:xfrm>
              <a:off x="5136280" y="36873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3" name="円/楕円 972"/>
            <p:cNvSpPr/>
            <p:nvPr/>
          </p:nvSpPr>
          <p:spPr bwMode="auto">
            <a:xfrm>
              <a:off x="5508104"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4" name="円/楕円 973"/>
            <p:cNvSpPr/>
            <p:nvPr/>
          </p:nvSpPr>
          <p:spPr bwMode="auto">
            <a:xfrm>
              <a:off x="4139952" y="46314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5" name="円/楕円 974"/>
            <p:cNvSpPr/>
            <p:nvPr/>
          </p:nvSpPr>
          <p:spPr bwMode="auto">
            <a:xfrm>
              <a:off x="5291260" y="36819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6" name="円/楕円 975"/>
            <p:cNvSpPr/>
            <p:nvPr/>
          </p:nvSpPr>
          <p:spPr bwMode="auto">
            <a:xfrm>
              <a:off x="5980188" y="41370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7" name="円/楕円 976"/>
            <p:cNvSpPr/>
            <p:nvPr/>
          </p:nvSpPr>
          <p:spPr bwMode="auto">
            <a:xfrm>
              <a:off x="8100392" y="4595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8" name="円/楕円 977"/>
            <p:cNvSpPr/>
            <p:nvPr/>
          </p:nvSpPr>
          <p:spPr bwMode="auto">
            <a:xfrm>
              <a:off x="5113694"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79" name="円/楕円 978"/>
            <p:cNvSpPr/>
            <p:nvPr/>
          </p:nvSpPr>
          <p:spPr bwMode="auto">
            <a:xfrm>
              <a:off x="550810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0" name="円/楕円 979"/>
            <p:cNvSpPr/>
            <p:nvPr/>
          </p:nvSpPr>
          <p:spPr bwMode="auto">
            <a:xfrm>
              <a:off x="6200668" y="4212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1" name="円/楕円 980"/>
            <p:cNvSpPr/>
            <p:nvPr/>
          </p:nvSpPr>
          <p:spPr bwMode="auto">
            <a:xfrm>
              <a:off x="5294534" y="41847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2" name="円/楕円 981"/>
            <p:cNvSpPr/>
            <p:nvPr/>
          </p:nvSpPr>
          <p:spPr bwMode="auto">
            <a:xfrm>
              <a:off x="5724128" y="37059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3" name="円/楕円 982"/>
            <p:cNvSpPr/>
            <p:nvPr/>
          </p:nvSpPr>
          <p:spPr bwMode="auto">
            <a:xfrm>
              <a:off x="5257473" y="44549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4" name="円/楕円 983"/>
            <p:cNvSpPr/>
            <p:nvPr/>
          </p:nvSpPr>
          <p:spPr bwMode="auto">
            <a:xfrm>
              <a:off x="7740352"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5" name="円/楕円 984"/>
            <p:cNvSpPr/>
            <p:nvPr/>
          </p:nvSpPr>
          <p:spPr bwMode="auto">
            <a:xfrm>
              <a:off x="8016538" y="43829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6" name="円/楕円 985"/>
            <p:cNvSpPr/>
            <p:nvPr/>
          </p:nvSpPr>
          <p:spPr bwMode="auto">
            <a:xfrm>
              <a:off x="6660232" y="3905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7" name="円/楕円 986"/>
            <p:cNvSpPr/>
            <p:nvPr/>
          </p:nvSpPr>
          <p:spPr bwMode="auto">
            <a:xfrm>
              <a:off x="7793360" y="42567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8" name="円/楕円 987"/>
            <p:cNvSpPr/>
            <p:nvPr/>
          </p:nvSpPr>
          <p:spPr bwMode="auto">
            <a:xfrm>
              <a:off x="4463988" y="3932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89" name="円/楕円 988"/>
            <p:cNvSpPr/>
            <p:nvPr/>
          </p:nvSpPr>
          <p:spPr bwMode="auto">
            <a:xfrm>
              <a:off x="5384798" y="44742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0" name="円/楕円 989"/>
            <p:cNvSpPr/>
            <p:nvPr/>
          </p:nvSpPr>
          <p:spPr bwMode="auto">
            <a:xfrm>
              <a:off x="5220767" y="4260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1" name="円/楕円 990"/>
            <p:cNvSpPr/>
            <p:nvPr/>
          </p:nvSpPr>
          <p:spPr bwMode="auto">
            <a:xfrm>
              <a:off x="5414913" y="4253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2" name="円/楕円 991"/>
            <p:cNvSpPr/>
            <p:nvPr/>
          </p:nvSpPr>
          <p:spPr bwMode="auto">
            <a:xfrm>
              <a:off x="7927991" y="5164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3" name="円/楕円 992"/>
            <p:cNvSpPr/>
            <p:nvPr/>
          </p:nvSpPr>
          <p:spPr bwMode="auto">
            <a:xfrm>
              <a:off x="5980188" y="51017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4" name="円/楕円 993"/>
            <p:cNvSpPr/>
            <p:nvPr/>
          </p:nvSpPr>
          <p:spPr bwMode="auto">
            <a:xfrm>
              <a:off x="6439682" y="47838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5" name="円/楕円 994"/>
            <p:cNvSpPr/>
            <p:nvPr/>
          </p:nvSpPr>
          <p:spPr bwMode="auto">
            <a:xfrm>
              <a:off x="7308304"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6" name="円/楕円 995"/>
            <p:cNvSpPr/>
            <p:nvPr/>
          </p:nvSpPr>
          <p:spPr bwMode="auto">
            <a:xfrm>
              <a:off x="6439682" y="43647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7" name="円/楕円 996"/>
            <p:cNvSpPr/>
            <p:nvPr/>
          </p:nvSpPr>
          <p:spPr bwMode="auto">
            <a:xfrm>
              <a:off x="6948264" y="43469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8" name="円/楕円 997"/>
            <p:cNvSpPr/>
            <p:nvPr/>
          </p:nvSpPr>
          <p:spPr bwMode="auto">
            <a:xfrm>
              <a:off x="5330538" y="43287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999" name="円/楕円 998"/>
            <p:cNvSpPr/>
            <p:nvPr/>
          </p:nvSpPr>
          <p:spPr bwMode="auto">
            <a:xfrm>
              <a:off x="5504044" y="41781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0" name="円/楕円 999"/>
            <p:cNvSpPr/>
            <p:nvPr/>
          </p:nvSpPr>
          <p:spPr bwMode="auto">
            <a:xfrm>
              <a:off x="4677544" y="4373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1" name="円/楕円 1000"/>
            <p:cNvSpPr/>
            <p:nvPr/>
          </p:nvSpPr>
          <p:spPr bwMode="auto">
            <a:xfrm>
              <a:off x="4501746" y="3633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2" name="円/楕円 1001"/>
            <p:cNvSpPr/>
            <p:nvPr/>
          </p:nvSpPr>
          <p:spPr bwMode="auto">
            <a:xfrm>
              <a:off x="4540800"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3" name="円/楕円 1002"/>
            <p:cNvSpPr/>
            <p:nvPr/>
          </p:nvSpPr>
          <p:spPr bwMode="auto">
            <a:xfrm>
              <a:off x="5858683" y="35282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4" name="円/楕円 1003"/>
            <p:cNvSpPr/>
            <p:nvPr/>
          </p:nvSpPr>
          <p:spPr bwMode="auto">
            <a:xfrm>
              <a:off x="5815369" y="37504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5" name="円/楕円 1004"/>
            <p:cNvSpPr/>
            <p:nvPr/>
          </p:nvSpPr>
          <p:spPr bwMode="auto">
            <a:xfrm>
              <a:off x="5971234" y="38780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6" name="円/楕円 1005"/>
            <p:cNvSpPr/>
            <p:nvPr/>
          </p:nvSpPr>
          <p:spPr bwMode="auto">
            <a:xfrm>
              <a:off x="6016192" y="3635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7" name="円/楕円 1006"/>
            <p:cNvSpPr/>
            <p:nvPr/>
          </p:nvSpPr>
          <p:spPr bwMode="auto">
            <a:xfrm>
              <a:off x="5858683"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8" name="円/楕円 1007"/>
            <p:cNvSpPr/>
            <p:nvPr/>
          </p:nvSpPr>
          <p:spPr bwMode="auto">
            <a:xfrm>
              <a:off x="601652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09" name="円/楕円 1008"/>
            <p:cNvSpPr/>
            <p:nvPr/>
          </p:nvSpPr>
          <p:spPr bwMode="auto">
            <a:xfrm>
              <a:off x="5745353" y="3842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0" name="円/楕円 1009"/>
            <p:cNvSpPr/>
            <p:nvPr/>
          </p:nvSpPr>
          <p:spPr bwMode="auto">
            <a:xfrm>
              <a:off x="5878517" y="38291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1" name="円/楕円 1010"/>
            <p:cNvSpPr/>
            <p:nvPr/>
          </p:nvSpPr>
          <p:spPr bwMode="auto">
            <a:xfrm>
              <a:off x="5884370"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2" name="円/楕円 1011"/>
            <p:cNvSpPr/>
            <p:nvPr/>
          </p:nvSpPr>
          <p:spPr bwMode="auto">
            <a:xfrm>
              <a:off x="4713548" y="39009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3" name="円/楕円 1012"/>
            <p:cNvSpPr/>
            <p:nvPr/>
          </p:nvSpPr>
          <p:spPr bwMode="auto">
            <a:xfrm>
              <a:off x="6588224" y="4012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4" name="円/楕円 1013"/>
            <p:cNvSpPr/>
            <p:nvPr/>
          </p:nvSpPr>
          <p:spPr bwMode="auto">
            <a:xfrm>
              <a:off x="6829933"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5" name="円/楕円 1014"/>
            <p:cNvSpPr/>
            <p:nvPr/>
          </p:nvSpPr>
          <p:spPr bwMode="auto">
            <a:xfrm>
              <a:off x="6588224"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6" name="円/楕円 1015"/>
            <p:cNvSpPr/>
            <p:nvPr/>
          </p:nvSpPr>
          <p:spPr bwMode="auto">
            <a:xfrm>
              <a:off x="6732240" y="40054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7" name="円/楕円 1016"/>
            <p:cNvSpPr/>
            <p:nvPr/>
          </p:nvSpPr>
          <p:spPr bwMode="auto">
            <a:xfrm>
              <a:off x="7871017" y="4370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8" name="円/楕円 1017"/>
            <p:cNvSpPr/>
            <p:nvPr/>
          </p:nvSpPr>
          <p:spPr bwMode="auto">
            <a:xfrm>
              <a:off x="7754093" y="43793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19" name="円/楕円 1018"/>
            <p:cNvSpPr/>
            <p:nvPr/>
          </p:nvSpPr>
          <p:spPr bwMode="auto">
            <a:xfrm>
              <a:off x="452040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0" name="円/楕円 1019"/>
            <p:cNvSpPr/>
            <p:nvPr/>
          </p:nvSpPr>
          <p:spPr bwMode="auto">
            <a:xfrm>
              <a:off x="5281836" y="43329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1" name="円/楕円 1020"/>
            <p:cNvSpPr/>
            <p:nvPr/>
          </p:nvSpPr>
          <p:spPr bwMode="auto">
            <a:xfrm>
              <a:off x="4694588" y="3807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2" name="円/楕円 1021"/>
            <p:cNvSpPr/>
            <p:nvPr/>
          </p:nvSpPr>
          <p:spPr bwMode="auto">
            <a:xfrm>
              <a:off x="7907021" y="42815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3" name="円/楕円 1022"/>
            <p:cNvSpPr/>
            <p:nvPr/>
          </p:nvSpPr>
          <p:spPr bwMode="auto">
            <a:xfrm>
              <a:off x="7954335" y="4489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4" name="円/楕円 1023"/>
            <p:cNvSpPr/>
            <p:nvPr/>
          </p:nvSpPr>
          <p:spPr bwMode="auto">
            <a:xfrm>
              <a:off x="6178933" y="37931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5" name="円/楕円 1024"/>
            <p:cNvSpPr/>
            <p:nvPr/>
          </p:nvSpPr>
          <p:spPr bwMode="auto">
            <a:xfrm>
              <a:off x="7855983" y="45187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6" name="円/楕円 1025"/>
            <p:cNvSpPr/>
            <p:nvPr/>
          </p:nvSpPr>
          <p:spPr bwMode="auto">
            <a:xfrm>
              <a:off x="7893232" y="43953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7" name="円/楕円 1026"/>
            <p:cNvSpPr/>
            <p:nvPr/>
          </p:nvSpPr>
          <p:spPr bwMode="auto">
            <a:xfrm>
              <a:off x="5362329" y="36459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8" name="円/楕円 1027"/>
            <p:cNvSpPr/>
            <p:nvPr/>
          </p:nvSpPr>
          <p:spPr bwMode="auto">
            <a:xfrm>
              <a:off x="5262134" y="37900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29" name="円/楕円 1028"/>
            <p:cNvSpPr/>
            <p:nvPr/>
          </p:nvSpPr>
          <p:spPr bwMode="auto">
            <a:xfrm>
              <a:off x="5196522" y="3615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0" name="円/楕円 1029"/>
            <p:cNvSpPr/>
            <p:nvPr/>
          </p:nvSpPr>
          <p:spPr bwMode="auto">
            <a:xfrm>
              <a:off x="6522045" y="49008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1" name="円/楕円 1030"/>
            <p:cNvSpPr/>
            <p:nvPr/>
          </p:nvSpPr>
          <p:spPr bwMode="auto">
            <a:xfrm>
              <a:off x="6331395"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2" name="円/楕円 1031"/>
            <p:cNvSpPr/>
            <p:nvPr/>
          </p:nvSpPr>
          <p:spPr bwMode="auto">
            <a:xfrm>
              <a:off x="6367674" y="48924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3" name="円/楕円 1032"/>
            <p:cNvSpPr/>
            <p:nvPr/>
          </p:nvSpPr>
          <p:spPr bwMode="auto">
            <a:xfrm>
              <a:off x="6736540" y="40840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4" name="円/楕円 1033"/>
            <p:cNvSpPr/>
            <p:nvPr/>
          </p:nvSpPr>
          <p:spPr bwMode="auto">
            <a:xfrm>
              <a:off x="5384798" y="4343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5" name="円/楕円 1034"/>
            <p:cNvSpPr/>
            <p:nvPr/>
          </p:nvSpPr>
          <p:spPr bwMode="auto">
            <a:xfrm>
              <a:off x="7916288" y="52312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6" name="円/楕円 1035"/>
            <p:cNvSpPr/>
            <p:nvPr/>
          </p:nvSpPr>
          <p:spPr bwMode="auto">
            <a:xfrm>
              <a:off x="8043063" y="513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7" name="円/楕円 1036"/>
            <p:cNvSpPr/>
            <p:nvPr/>
          </p:nvSpPr>
          <p:spPr bwMode="auto">
            <a:xfrm>
              <a:off x="8001792" y="52680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8" name="円/楕円 1037"/>
            <p:cNvSpPr/>
            <p:nvPr/>
          </p:nvSpPr>
          <p:spPr bwMode="auto">
            <a:xfrm>
              <a:off x="8090541" y="52208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39" name="円/楕円 1038"/>
            <p:cNvSpPr/>
            <p:nvPr/>
          </p:nvSpPr>
          <p:spPr bwMode="auto">
            <a:xfrm>
              <a:off x="7907267" y="53634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0" name="円/楕円 1039"/>
            <p:cNvSpPr/>
            <p:nvPr/>
          </p:nvSpPr>
          <p:spPr bwMode="auto">
            <a:xfrm>
              <a:off x="7835013" y="52133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1" name="円/楕円 1040"/>
            <p:cNvSpPr/>
            <p:nvPr/>
          </p:nvSpPr>
          <p:spPr bwMode="auto">
            <a:xfrm>
              <a:off x="7088644" y="52952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2" name="円/楕円 1041"/>
            <p:cNvSpPr/>
            <p:nvPr/>
          </p:nvSpPr>
          <p:spPr bwMode="auto">
            <a:xfrm>
              <a:off x="4932040"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3" name="円/楕円 1042"/>
            <p:cNvSpPr/>
            <p:nvPr/>
          </p:nvSpPr>
          <p:spPr bwMode="auto">
            <a:xfrm>
              <a:off x="5144524"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4" name="円/楕円 1043"/>
            <p:cNvSpPr/>
            <p:nvPr/>
          </p:nvSpPr>
          <p:spPr bwMode="auto">
            <a:xfrm>
              <a:off x="4932040" y="36339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5" name="円/楕円 1044"/>
            <p:cNvSpPr/>
            <p:nvPr/>
          </p:nvSpPr>
          <p:spPr bwMode="auto">
            <a:xfrm>
              <a:off x="6146255" y="49360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6" name="円/楕円 1045"/>
            <p:cNvSpPr/>
            <p:nvPr/>
          </p:nvSpPr>
          <p:spPr bwMode="auto">
            <a:xfrm>
              <a:off x="6178933"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7" name="円/楕円 1046"/>
            <p:cNvSpPr/>
            <p:nvPr/>
          </p:nvSpPr>
          <p:spPr bwMode="auto">
            <a:xfrm>
              <a:off x="6142929" y="5089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8" name="円/楕円 1047"/>
            <p:cNvSpPr/>
            <p:nvPr/>
          </p:nvSpPr>
          <p:spPr bwMode="auto">
            <a:xfrm>
              <a:off x="6034914" y="491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49" name="円/楕円 1048"/>
            <p:cNvSpPr/>
            <p:nvPr/>
          </p:nvSpPr>
          <p:spPr bwMode="auto">
            <a:xfrm>
              <a:off x="6660232" y="4217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0" name="円/楕円 1049"/>
            <p:cNvSpPr/>
            <p:nvPr/>
          </p:nvSpPr>
          <p:spPr bwMode="auto">
            <a:xfrm>
              <a:off x="7838704"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1" name="円/楕円 1050"/>
            <p:cNvSpPr/>
            <p:nvPr/>
          </p:nvSpPr>
          <p:spPr bwMode="auto">
            <a:xfrm>
              <a:off x="627646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2" name="円/楕円 1051"/>
            <p:cNvSpPr/>
            <p:nvPr/>
          </p:nvSpPr>
          <p:spPr bwMode="auto">
            <a:xfrm>
              <a:off x="6427843" y="48861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3" name="円/楕円 1052"/>
            <p:cNvSpPr/>
            <p:nvPr/>
          </p:nvSpPr>
          <p:spPr bwMode="auto">
            <a:xfrm>
              <a:off x="6484070" y="49551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4" name="円/楕円 1053"/>
            <p:cNvSpPr/>
            <p:nvPr/>
          </p:nvSpPr>
          <p:spPr bwMode="auto">
            <a:xfrm>
              <a:off x="6367674" y="50454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5" name="円/楕円 1054"/>
            <p:cNvSpPr/>
            <p:nvPr/>
          </p:nvSpPr>
          <p:spPr bwMode="auto">
            <a:xfrm>
              <a:off x="7990339" y="53896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6" name="円/楕円 1055"/>
            <p:cNvSpPr/>
            <p:nvPr/>
          </p:nvSpPr>
          <p:spPr bwMode="auto">
            <a:xfrm>
              <a:off x="6963452" y="52029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7" name="円/楕円 1056"/>
            <p:cNvSpPr/>
            <p:nvPr/>
          </p:nvSpPr>
          <p:spPr bwMode="auto">
            <a:xfrm>
              <a:off x="7133613" y="5107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8" name="円/楕円 1057"/>
            <p:cNvSpPr/>
            <p:nvPr/>
          </p:nvSpPr>
          <p:spPr bwMode="auto">
            <a:xfrm>
              <a:off x="7157517" y="51556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59" name="円/楕円 1058"/>
            <p:cNvSpPr/>
            <p:nvPr/>
          </p:nvSpPr>
          <p:spPr bwMode="auto">
            <a:xfrm>
              <a:off x="7035460"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0" name="円/楕円 1059"/>
            <p:cNvSpPr/>
            <p:nvPr/>
          </p:nvSpPr>
          <p:spPr bwMode="auto">
            <a:xfrm>
              <a:off x="7228903" y="4500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1" name="円/楕円 1060"/>
            <p:cNvSpPr/>
            <p:nvPr/>
          </p:nvSpPr>
          <p:spPr bwMode="auto">
            <a:xfrm>
              <a:off x="7097609"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2" name="円/楕円 1061"/>
            <p:cNvSpPr/>
            <p:nvPr/>
          </p:nvSpPr>
          <p:spPr bwMode="auto">
            <a:xfrm>
              <a:off x="7120447" y="4588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3" name="円/楕円 1062"/>
            <p:cNvSpPr/>
            <p:nvPr/>
          </p:nvSpPr>
          <p:spPr bwMode="auto">
            <a:xfrm>
              <a:off x="7193521" y="44437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4" name="円/楕円 1063"/>
            <p:cNvSpPr/>
            <p:nvPr/>
          </p:nvSpPr>
          <p:spPr bwMode="auto">
            <a:xfrm>
              <a:off x="7264244" y="4516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5" name="円/楕円 1064"/>
            <p:cNvSpPr/>
            <p:nvPr/>
          </p:nvSpPr>
          <p:spPr bwMode="auto">
            <a:xfrm>
              <a:off x="7186767" y="43689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6" name="円/楕円 1065"/>
            <p:cNvSpPr/>
            <p:nvPr/>
          </p:nvSpPr>
          <p:spPr bwMode="auto">
            <a:xfrm>
              <a:off x="7178262" y="45968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7" name="円/楕円 1066"/>
            <p:cNvSpPr/>
            <p:nvPr/>
          </p:nvSpPr>
          <p:spPr bwMode="auto">
            <a:xfrm>
              <a:off x="7048861" y="4454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8" name="円/楕円 1067"/>
            <p:cNvSpPr/>
            <p:nvPr/>
          </p:nvSpPr>
          <p:spPr bwMode="auto">
            <a:xfrm>
              <a:off x="7020272" y="4624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69" name="円/楕円 1068"/>
            <p:cNvSpPr/>
            <p:nvPr/>
          </p:nvSpPr>
          <p:spPr bwMode="auto">
            <a:xfrm>
              <a:off x="7606651" y="3669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0" name="円/楕円 1069"/>
            <p:cNvSpPr/>
            <p:nvPr/>
          </p:nvSpPr>
          <p:spPr bwMode="auto">
            <a:xfrm>
              <a:off x="7343196" y="37155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1" name="円/楕円 1070"/>
            <p:cNvSpPr/>
            <p:nvPr/>
          </p:nvSpPr>
          <p:spPr bwMode="auto">
            <a:xfrm>
              <a:off x="7307192"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2" name="円/楕円 1071"/>
            <p:cNvSpPr/>
            <p:nvPr/>
          </p:nvSpPr>
          <p:spPr bwMode="auto">
            <a:xfrm>
              <a:off x="7360934" y="38651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3" name="円/楕円 1072"/>
            <p:cNvSpPr/>
            <p:nvPr/>
          </p:nvSpPr>
          <p:spPr bwMode="auto">
            <a:xfrm>
              <a:off x="7606651" y="38489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4" name="円/楕円 1073"/>
            <p:cNvSpPr/>
            <p:nvPr/>
          </p:nvSpPr>
          <p:spPr bwMode="auto">
            <a:xfrm>
              <a:off x="7478228" y="3857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5" name="円/楕円 1074"/>
            <p:cNvSpPr/>
            <p:nvPr/>
          </p:nvSpPr>
          <p:spPr bwMode="auto">
            <a:xfrm>
              <a:off x="7590939" y="39298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6" name="円/楕円 1075"/>
            <p:cNvSpPr/>
            <p:nvPr/>
          </p:nvSpPr>
          <p:spPr bwMode="auto">
            <a:xfrm>
              <a:off x="7518931" y="40343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7" name="円/楕円 1076"/>
            <p:cNvSpPr/>
            <p:nvPr/>
          </p:nvSpPr>
          <p:spPr bwMode="auto">
            <a:xfrm>
              <a:off x="7425777" y="3985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8" name="円/楕円 1077"/>
            <p:cNvSpPr/>
            <p:nvPr/>
          </p:nvSpPr>
          <p:spPr bwMode="auto">
            <a:xfrm>
              <a:off x="6703640" y="39658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79" name="円/楕円 1078"/>
            <p:cNvSpPr/>
            <p:nvPr/>
          </p:nvSpPr>
          <p:spPr bwMode="auto">
            <a:xfrm>
              <a:off x="7246705" y="53001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0" name="円/楕円 1079"/>
            <p:cNvSpPr/>
            <p:nvPr/>
          </p:nvSpPr>
          <p:spPr bwMode="auto">
            <a:xfrm>
              <a:off x="6977107" y="53142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1" name="円/楕円 1080"/>
            <p:cNvSpPr/>
            <p:nvPr/>
          </p:nvSpPr>
          <p:spPr bwMode="auto">
            <a:xfrm>
              <a:off x="7121513"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2" name="円/楕円 1081"/>
            <p:cNvSpPr/>
            <p:nvPr/>
          </p:nvSpPr>
          <p:spPr bwMode="auto">
            <a:xfrm>
              <a:off x="7143012" y="5377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3" name="円/楕円 1082"/>
            <p:cNvSpPr/>
            <p:nvPr/>
          </p:nvSpPr>
          <p:spPr bwMode="auto">
            <a:xfrm>
              <a:off x="7826101" y="498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4" name="円/楕円 1083"/>
            <p:cNvSpPr/>
            <p:nvPr/>
          </p:nvSpPr>
          <p:spPr bwMode="auto">
            <a:xfrm>
              <a:off x="7880284" y="55329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5" name="円/楕円 1084"/>
            <p:cNvSpPr/>
            <p:nvPr/>
          </p:nvSpPr>
          <p:spPr bwMode="auto">
            <a:xfrm>
              <a:off x="7927991" y="49076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6" name="円/楕円 1085"/>
            <p:cNvSpPr/>
            <p:nvPr/>
          </p:nvSpPr>
          <p:spPr bwMode="auto">
            <a:xfrm>
              <a:off x="8312662" y="5236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7" name="円/楕円 1086"/>
            <p:cNvSpPr/>
            <p:nvPr/>
          </p:nvSpPr>
          <p:spPr bwMode="auto">
            <a:xfrm>
              <a:off x="8173835" y="497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8" name="円/楕円 1087"/>
            <p:cNvSpPr/>
            <p:nvPr/>
          </p:nvSpPr>
          <p:spPr bwMode="auto">
            <a:xfrm>
              <a:off x="8316416" y="54354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89" name="円/楕円 1088"/>
            <p:cNvSpPr/>
            <p:nvPr/>
          </p:nvSpPr>
          <p:spPr bwMode="auto">
            <a:xfrm>
              <a:off x="7449776" y="51488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0" name="円/楕円 1089"/>
            <p:cNvSpPr/>
            <p:nvPr/>
          </p:nvSpPr>
          <p:spPr bwMode="auto">
            <a:xfrm>
              <a:off x="7565661" y="5350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1" name="円/楕円 1090"/>
            <p:cNvSpPr/>
            <p:nvPr/>
          </p:nvSpPr>
          <p:spPr bwMode="auto">
            <a:xfrm>
              <a:off x="6949373" y="57662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2" name="円/楕円 1091"/>
            <p:cNvSpPr/>
            <p:nvPr/>
          </p:nvSpPr>
          <p:spPr bwMode="auto">
            <a:xfrm>
              <a:off x="6770183" y="57775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3" name="円/楕円 1092"/>
            <p:cNvSpPr/>
            <p:nvPr/>
          </p:nvSpPr>
          <p:spPr bwMode="auto">
            <a:xfrm>
              <a:off x="6672975" y="35429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4" name="円/楕円 1093"/>
            <p:cNvSpPr/>
            <p:nvPr/>
          </p:nvSpPr>
          <p:spPr bwMode="auto">
            <a:xfrm>
              <a:off x="597567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5" name="円/楕円 1094"/>
            <p:cNvSpPr/>
            <p:nvPr/>
          </p:nvSpPr>
          <p:spPr bwMode="auto">
            <a:xfrm>
              <a:off x="7626943" y="49796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6" name="円/楕円 1095"/>
            <p:cNvSpPr/>
            <p:nvPr/>
          </p:nvSpPr>
          <p:spPr bwMode="auto">
            <a:xfrm>
              <a:off x="8186783" y="39776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7" name="円/楕円 1096"/>
            <p:cNvSpPr/>
            <p:nvPr/>
          </p:nvSpPr>
          <p:spPr bwMode="auto">
            <a:xfrm>
              <a:off x="5041686" y="4048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8" name="円/楕円 1097"/>
            <p:cNvSpPr/>
            <p:nvPr/>
          </p:nvSpPr>
          <p:spPr bwMode="auto">
            <a:xfrm>
              <a:off x="4772232" y="43175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99" name="円/楕円 1098"/>
            <p:cNvSpPr/>
            <p:nvPr/>
          </p:nvSpPr>
          <p:spPr bwMode="auto">
            <a:xfrm>
              <a:off x="8172400" y="59736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0" name="円/楕円 1099"/>
            <p:cNvSpPr/>
            <p:nvPr/>
          </p:nvSpPr>
          <p:spPr bwMode="auto">
            <a:xfrm>
              <a:off x="5665142"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1" name="円/楕円 1100"/>
            <p:cNvSpPr/>
            <p:nvPr/>
          </p:nvSpPr>
          <p:spPr bwMode="auto">
            <a:xfrm>
              <a:off x="7058628" y="5507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2" name="円/楕円 1101"/>
            <p:cNvSpPr/>
            <p:nvPr/>
          </p:nvSpPr>
          <p:spPr bwMode="auto">
            <a:xfrm>
              <a:off x="6565164" y="41801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3" name="円/楕円 1102"/>
            <p:cNvSpPr/>
            <p:nvPr/>
          </p:nvSpPr>
          <p:spPr bwMode="auto">
            <a:xfrm>
              <a:off x="7456846" y="4283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4" name="円/楕円 1103"/>
            <p:cNvSpPr/>
            <p:nvPr/>
          </p:nvSpPr>
          <p:spPr bwMode="auto">
            <a:xfrm>
              <a:off x="6189212" y="44513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5" name="円/楕円 1104"/>
            <p:cNvSpPr/>
            <p:nvPr/>
          </p:nvSpPr>
          <p:spPr bwMode="auto">
            <a:xfrm>
              <a:off x="8173835" y="61331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6" name="円/楕円 1105"/>
            <p:cNvSpPr/>
            <p:nvPr/>
          </p:nvSpPr>
          <p:spPr bwMode="auto">
            <a:xfrm>
              <a:off x="7927991" y="60685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7" name="円/楕円 1106"/>
            <p:cNvSpPr/>
            <p:nvPr/>
          </p:nvSpPr>
          <p:spPr bwMode="auto">
            <a:xfrm>
              <a:off x="6142929" y="4061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8" name="円/楕円 1107"/>
            <p:cNvSpPr/>
            <p:nvPr/>
          </p:nvSpPr>
          <p:spPr bwMode="auto">
            <a:xfrm>
              <a:off x="8090541" y="60000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09" name="円/楕円 1108"/>
            <p:cNvSpPr/>
            <p:nvPr/>
          </p:nvSpPr>
          <p:spPr bwMode="auto">
            <a:xfrm>
              <a:off x="5276994" y="35648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0" name="円/楕円 1109"/>
            <p:cNvSpPr/>
            <p:nvPr/>
          </p:nvSpPr>
          <p:spPr bwMode="auto">
            <a:xfrm>
              <a:off x="5301048" y="3757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1" name="円/楕円 1110"/>
            <p:cNvSpPr/>
            <p:nvPr/>
          </p:nvSpPr>
          <p:spPr bwMode="auto">
            <a:xfrm>
              <a:off x="5194539" y="35534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2" name="円/楕円 1111"/>
            <p:cNvSpPr/>
            <p:nvPr/>
          </p:nvSpPr>
          <p:spPr bwMode="auto">
            <a:xfrm>
              <a:off x="5330538" y="36833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3" name="円/楕円 1112"/>
            <p:cNvSpPr/>
            <p:nvPr/>
          </p:nvSpPr>
          <p:spPr bwMode="auto">
            <a:xfrm>
              <a:off x="5230543" y="38040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4" name="円/楕円 1113"/>
            <p:cNvSpPr/>
            <p:nvPr/>
          </p:nvSpPr>
          <p:spPr bwMode="auto">
            <a:xfrm>
              <a:off x="5342905" y="35752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5" name="円/楕円 1114"/>
            <p:cNvSpPr/>
            <p:nvPr/>
          </p:nvSpPr>
          <p:spPr bwMode="auto">
            <a:xfrm>
              <a:off x="5229095" y="3702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6" name="円/楕円 1115"/>
            <p:cNvSpPr/>
            <p:nvPr/>
          </p:nvSpPr>
          <p:spPr bwMode="auto">
            <a:xfrm>
              <a:off x="6609387" y="41305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7" name="円/楕円 1116"/>
            <p:cNvSpPr/>
            <p:nvPr/>
          </p:nvSpPr>
          <p:spPr bwMode="auto">
            <a:xfrm>
              <a:off x="7831579" y="4348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8" name="円/楕円 1117"/>
            <p:cNvSpPr/>
            <p:nvPr/>
          </p:nvSpPr>
          <p:spPr bwMode="auto">
            <a:xfrm>
              <a:off x="8114775" y="61185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19" name="円/楕円 1118"/>
            <p:cNvSpPr/>
            <p:nvPr/>
          </p:nvSpPr>
          <p:spPr bwMode="auto">
            <a:xfrm>
              <a:off x="6999456" y="54280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0" name="円/楕円 1119"/>
            <p:cNvSpPr/>
            <p:nvPr/>
          </p:nvSpPr>
          <p:spPr bwMode="auto">
            <a:xfrm>
              <a:off x="7059099" y="452882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1" name="円/楕円 1120"/>
            <p:cNvSpPr/>
            <p:nvPr/>
          </p:nvSpPr>
          <p:spPr bwMode="auto">
            <a:xfrm>
              <a:off x="8021326" y="53042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2" name="円/楕円 1121"/>
            <p:cNvSpPr/>
            <p:nvPr/>
          </p:nvSpPr>
          <p:spPr bwMode="auto">
            <a:xfrm>
              <a:off x="7062481" y="52114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3" name="円/楕円 1122"/>
            <p:cNvSpPr/>
            <p:nvPr/>
          </p:nvSpPr>
          <p:spPr bwMode="auto">
            <a:xfrm>
              <a:off x="5370606"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4" name="円/楕円 1123"/>
            <p:cNvSpPr/>
            <p:nvPr/>
          </p:nvSpPr>
          <p:spPr bwMode="auto">
            <a:xfrm>
              <a:off x="6653193" y="4049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5" name="円/楕円 1124"/>
            <p:cNvSpPr/>
            <p:nvPr/>
          </p:nvSpPr>
          <p:spPr bwMode="auto">
            <a:xfrm>
              <a:off x="5826627" y="3797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6" name="円/楕円 1125"/>
            <p:cNvSpPr/>
            <p:nvPr/>
          </p:nvSpPr>
          <p:spPr bwMode="auto">
            <a:xfrm>
              <a:off x="5937052" y="3724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7" name="円/楕円 1126"/>
            <p:cNvSpPr/>
            <p:nvPr/>
          </p:nvSpPr>
          <p:spPr bwMode="auto">
            <a:xfrm>
              <a:off x="4620502" y="3658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8" name="円/楕円 1127"/>
            <p:cNvSpPr/>
            <p:nvPr/>
          </p:nvSpPr>
          <p:spPr bwMode="auto">
            <a:xfrm>
              <a:off x="4518389" y="38197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29" name="円/楕円 1128"/>
            <p:cNvSpPr/>
            <p:nvPr/>
          </p:nvSpPr>
          <p:spPr bwMode="auto">
            <a:xfrm>
              <a:off x="7996850" y="58896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0" name="円/楕円 1129"/>
            <p:cNvSpPr/>
            <p:nvPr/>
          </p:nvSpPr>
          <p:spPr bwMode="auto">
            <a:xfrm>
              <a:off x="8383300" y="593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1" name="円/楕円 1130"/>
            <p:cNvSpPr/>
            <p:nvPr/>
          </p:nvSpPr>
          <p:spPr bwMode="auto">
            <a:xfrm>
              <a:off x="8136718" y="55612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2" name="円/楕円 1131"/>
            <p:cNvSpPr/>
            <p:nvPr/>
          </p:nvSpPr>
          <p:spPr bwMode="auto">
            <a:xfrm>
              <a:off x="7265312" y="5514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3" name="円/楕円 1132"/>
            <p:cNvSpPr/>
            <p:nvPr/>
          </p:nvSpPr>
          <p:spPr bwMode="auto">
            <a:xfrm>
              <a:off x="6478218" y="45651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4" name="円/楕円 1133"/>
            <p:cNvSpPr/>
            <p:nvPr/>
          </p:nvSpPr>
          <p:spPr bwMode="auto">
            <a:xfrm>
              <a:off x="6599703" y="483009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5" name="円/楕円 1134"/>
            <p:cNvSpPr/>
            <p:nvPr/>
          </p:nvSpPr>
          <p:spPr bwMode="auto">
            <a:xfrm>
              <a:off x="6823641" y="45616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6" name="円/楕円 1135"/>
            <p:cNvSpPr/>
            <p:nvPr/>
          </p:nvSpPr>
          <p:spPr bwMode="auto">
            <a:xfrm>
              <a:off x="6653193" y="44227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7" name="円/楕円 1136"/>
            <p:cNvSpPr/>
            <p:nvPr/>
          </p:nvSpPr>
          <p:spPr bwMode="auto">
            <a:xfrm>
              <a:off x="6855050" y="52873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8" name="円/楕円 1137"/>
            <p:cNvSpPr/>
            <p:nvPr/>
          </p:nvSpPr>
          <p:spPr bwMode="auto">
            <a:xfrm>
              <a:off x="8009266" y="6152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39" name="円/楕円 1138"/>
            <p:cNvSpPr/>
            <p:nvPr/>
          </p:nvSpPr>
          <p:spPr bwMode="auto">
            <a:xfrm>
              <a:off x="7962841" y="59715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0" name="円/楕円 1139"/>
            <p:cNvSpPr/>
            <p:nvPr/>
          </p:nvSpPr>
          <p:spPr bwMode="auto">
            <a:xfrm>
              <a:off x="7456846" y="39615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1" name="円/楕円 1140"/>
            <p:cNvSpPr/>
            <p:nvPr/>
          </p:nvSpPr>
          <p:spPr bwMode="auto">
            <a:xfrm>
              <a:off x="4677544" y="38789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2" name="円/楕円 1141"/>
            <p:cNvSpPr/>
            <p:nvPr/>
          </p:nvSpPr>
          <p:spPr bwMode="auto">
            <a:xfrm>
              <a:off x="5234046" y="4376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3" name="円/楕円 1142"/>
            <p:cNvSpPr/>
            <p:nvPr/>
          </p:nvSpPr>
          <p:spPr bwMode="auto">
            <a:xfrm>
              <a:off x="8088623" y="53570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4" name="円/楕円 1143"/>
            <p:cNvSpPr/>
            <p:nvPr/>
          </p:nvSpPr>
          <p:spPr bwMode="auto">
            <a:xfrm>
              <a:off x="7959069" y="53658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5" name="円/楕円 1144"/>
            <p:cNvSpPr/>
            <p:nvPr/>
          </p:nvSpPr>
          <p:spPr bwMode="auto">
            <a:xfrm>
              <a:off x="8191901" y="53776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6" name="円/楕円 1145"/>
            <p:cNvSpPr/>
            <p:nvPr/>
          </p:nvSpPr>
          <p:spPr bwMode="auto">
            <a:xfrm>
              <a:off x="7900389" y="50458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7" name="円/楕円 1146"/>
            <p:cNvSpPr/>
            <p:nvPr/>
          </p:nvSpPr>
          <p:spPr bwMode="auto">
            <a:xfrm>
              <a:off x="7745410" y="52078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8" name="円/楕円 1147"/>
            <p:cNvSpPr/>
            <p:nvPr/>
          </p:nvSpPr>
          <p:spPr bwMode="auto">
            <a:xfrm>
              <a:off x="8057314" y="5221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49" name="円/楕円 1148"/>
            <p:cNvSpPr/>
            <p:nvPr/>
          </p:nvSpPr>
          <p:spPr bwMode="auto">
            <a:xfrm>
              <a:off x="7668344" y="46780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0" name="円/楕円 1149"/>
            <p:cNvSpPr/>
            <p:nvPr/>
          </p:nvSpPr>
          <p:spPr bwMode="auto">
            <a:xfrm>
              <a:off x="6367399" y="5016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1" name="円/楕円 1150"/>
            <p:cNvSpPr/>
            <p:nvPr/>
          </p:nvSpPr>
          <p:spPr bwMode="auto">
            <a:xfrm>
              <a:off x="6273197" y="4821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2" name="円/楕円 1151"/>
            <p:cNvSpPr/>
            <p:nvPr/>
          </p:nvSpPr>
          <p:spPr bwMode="auto">
            <a:xfrm>
              <a:off x="6353725" y="4932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3" name="円/楕円 1152"/>
            <p:cNvSpPr/>
            <p:nvPr/>
          </p:nvSpPr>
          <p:spPr bwMode="auto">
            <a:xfrm>
              <a:off x="7033353" y="53837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4" name="円/楕円 1153"/>
            <p:cNvSpPr/>
            <p:nvPr/>
          </p:nvSpPr>
          <p:spPr bwMode="auto">
            <a:xfrm>
              <a:off x="7150763" y="54795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5" name="円/楕円 1154"/>
            <p:cNvSpPr/>
            <p:nvPr/>
          </p:nvSpPr>
          <p:spPr bwMode="auto">
            <a:xfrm>
              <a:off x="5050843" y="44122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6" name="円/楕円 1155"/>
            <p:cNvSpPr/>
            <p:nvPr/>
          </p:nvSpPr>
          <p:spPr bwMode="auto">
            <a:xfrm>
              <a:off x="5298946" y="45451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7" name="円/楕円 1156"/>
            <p:cNvSpPr/>
            <p:nvPr/>
          </p:nvSpPr>
          <p:spPr bwMode="auto">
            <a:xfrm>
              <a:off x="5549511"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8" name="円/楕円 1157"/>
            <p:cNvSpPr/>
            <p:nvPr/>
          </p:nvSpPr>
          <p:spPr bwMode="auto">
            <a:xfrm>
              <a:off x="8298278" y="4871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59" name="円/楕円 1158"/>
            <p:cNvSpPr/>
            <p:nvPr/>
          </p:nvSpPr>
          <p:spPr bwMode="auto">
            <a:xfrm>
              <a:off x="7576429" y="51200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0" name="円/楕円 1159"/>
            <p:cNvSpPr/>
            <p:nvPr/>
          </p:nvSpPr>
          <p:spPr bwMode="auto">
            <a:xfrm>
              <a:off x="7907021" y="51059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1" name="円/楕円 1160"/>
            <p:cNvSpPr/>
            <p:nvPr/>
          </p:nvSpPr>
          <p:spPr bwMode="auto">
            <a:xfrm>
              <a:off x="7777351" y="55252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2" name="円/楕円 1161"/>
            <p:cNvSpPr/>
            <p:nvPr/>
          </p:nvSpPr>
          <p:spPr bwMode="auto">
            <a:xfrm>
              <a:off x="7679376" y="53274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3" name="円/楕円 1162"/>
            <p:cNvSpPr/>
            <p:nvPr/>
          </p:nvSpPr>
          <p:spPr bwMode="auto">
            <a:xfrm>
              <a:off x="7598788" y="55051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4" name="円/楕円 1163"/>
            <p:cNvSpPr/>
            <p:nvPr/>
          </p:nvSpPr>
          <p:spPr bwMode="auto">
            <a:xfrm>
              <a:off x="7506246" y="50255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5" name="円/楕円 1164"/>
            <p:cNvSpPr/>
            <p:nvPr/>
          </p:nvSpPr>
          <p:spPr bwMode="auto">
            <a:xfrm>
              <a:off x="7513242" y="52591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6" name="円/楕円 1165"/>
            <p:cNvSpPr/>
            <p:nvPr/>
          </p:nvSpPr>
          <p:spPr bwMode="auto">
            <a:xfrm>
              <a:off x="7632340" y="51751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7" name="円/楕円 1166"/>
            <p:cNvSpPr/>
            <p:nvPr/>
          </p:nvSpPr>
          <p:spPr bwMode="auto">
            <a:xfrm>
              <a:off x="7371509" y="53134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8" name="円/楕円 1167"/>
            <p:cNvSpPr/>
            <p:nvPr/>
          </p:nvSpPr>
          <p:spPr bwMode="auto">
            <a:xfrm>
              <a:off x="7904206" y="5329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69" name="円/楕円 1168"/>
            <p:cNvSpPr/>
            <p:nvPr/>
          </p:nvSpPr>
          <p:spPr bwMode="auto">
            <a:xfrm>
              <a:off x="7960762" y="60469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0" name="円/楕円 1169"/>
            <p:cNvSpPr/>
            <p:nvPr/>
          </p:nvSpPr>
          <p:spPr bwMode="auto">
            <a:xfrm>
              <a:off x="8160631" y="611066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1" name="円/楕円 1170"/>
            <p:cNvSpPr/>
            <p:nvPr/>
          </p:nvSpPr>
          <p:spPr bwMode="auto">
            <a:xfrm>
              <a:off x="8093224" y="392704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2" name="円/楕円 1171"/>
            <p:cNvSpPr/>
            <p:nvPr/>
          </p:nvSpPr>
          <p:spPr bwMode="auto">
            <a:xfrm>
              <a:off x="8172400" y="37828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3" name="円/楕円 1172"/>
            <p:cNvSpPr/>
            <p:nvPr/>
          </p:nvSpPr>
          <p:spPr bwMode="auto">
            <a:xfrm>
              <a:off x="8026343" y="38527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4" name="円/楕円 1173"/>
            <p:cNvSpPr/>
            <p:nvPr/>
          </p:nvSpPr>
          <p:spPr bwMode="auto">
            <a:xfrm>
              <a:off x="8088623" y="3674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5" name="円/楕円 1174"/>
            <p:cNvSpPr/>
            <p:nvPr/>
          </p:nvSpPr>
          <p:spPr bwMode="auto">
            <a:xfrm>
              <a:off x="7163447" y="35428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6" name="円/楕円 1175"/>
            <p:cNvSpPr/>
            <p:nvPr/>
          </p:nvSpPr>
          <p:spPr bwMode="auto">
            <a:xfrm>
              <a:off x="6142929" y="46421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7" name="円/楕円 1176"/>
            <p:cNvSpPr/>
            <p:nvPr/>
          </p:nvSpPr>
          <p:spPr bwMode="auto">
            <a:xfrm>
              <a:off x="8611251" y="51264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8" name="円/楕円 1177"/>
            <p:cNvSpPr/>
            <p:nvPr/>
          </p:nvSpPr>
          <p:spPr bwMode="auto">
            <a:xfrm>
              <a:off x="8512734" y="51597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79" name="円/楕円 1178"/>
            <p:cNvSpPr/>
            <p:nvPr/>
          </p:nvSpPr>
          <p:spPr bwMode="auto">
            <a:xfrm>
              <a:off x="8653760"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0" name="円/楕円 1179"/>
            <p:cNvSpPr/>
            <p:nvPr/>
          </p:nvSpPr>
          <p:spPr bwMode="auto">
            <a:xfrm>
              <a:off x="8615756" y="50643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1" name="円/楕円 1180"/>
            <p:cNvSpPr/>
            <p:nvPr/>
          </p:nvSpPr>
          <p:spPr bwMode="auto">
            <a:xfrm>
              <a:off x="7790097" y="57767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2" name="円/楕円 1181"/>
            <p:cNvSpPr/>
            <p:nvPr/>
          </p:nvSpPr>
          <p:spPr bwMode="auto">
            <a:xfrm>
              <a:off x="7432942" y="56860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3" name="円/楕円 1182"/>
            <p:cNvSpPr/>
            <p:nvPr/>
          </p:nvSpPr>
          <p:spPr bwMode="auto">
            <a:xfrm>
              <a:off x="7575396" y="57495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4" name="円/楕円 1183"/>
            <p:cNvSpPr/>
            <p:nvPr/>
          </p:nvSpPr>
          <p:spPr bwMode="auto">
            <a:xfrm>
              <a:off x="7413772" y="5878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5" name="円/楕円 1184"/>
            <p:cNvSpPr/>
            <p:nvPr/>
          </p:nvSpPr>
          <p:spPr bwMode="auto">
            <a:xfrm>
              <a:off x="7517127" y="59645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6" name="円/楕円 1185"/>
            <p:cNvSpPr/>
            <p:nvPr/>
          </p:nvSpPr>
          <p:spPr bwMode="auto">
            <a:xfrm>
              <a:off x="6516216" y="39375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7" name="円/楕円 1186"/>
            <p:cNvSpPr/>
            <p:nvPr/>
          </p:nvSpPr>
          <p:spPr bwMode="auto">
            <a:xfrm>
              <a:off x="8877625" y="51174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8" name="円/楕円 1187"/>
            <p:cNvSpPr/>
            <p:nvPr/>
          </p:nvSpPr>
          <p:spPr bwMode="auto">
            <a:xfrm>
              <a:off x="8600761" y="52443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89" name="円/楕円 1188"/>
            <p:cNvSpPr/>
            <p:nvPr/>
          </p:nvSpPr>
          <p:spPr bwMode="auto">
            <a:xfrm>
              <a:off x="8485288" y="49129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0" name="円/楕円 1189"/>
            <p:cNvSpPr/>
            <p:nvPr/>
          </p:nvSpPr>
          <p:spPr bwMode="auto">
            <a:xfrm>
              <a:off x="8410325" y="50818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1" name="円/楕円 1190"/>
            <p:cNvSpPr/>
            <p:nvPr/>
          </p:nvSpPr>
          <p:spPr bwMode="auto">
            <a:xfrm>
              <a:off x="8151889" y="50148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2" name="円/楕円 1191"/>
            <p:cNvSpPr/>
            <p:nvPr/>
          </p:nvSpPr>
          <p:spPr bwMode="auto">
            <a:xfrm>
              <a:off x="7753036" y="52401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3" name="円/楕円 1192"/>
            <p:cNvSpPr/>
            <p:nvPr/>
          </p:nvSpPr>
          <p:spPr bwMode="auto">
            <a:xfrm>
              <a:off x="7273733" y="52302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4" name="円/楕円 1193"/>
            <p:cNvSpPr/>
            <p:nvPr/>
          </p:nvSpPr>
          <p:spPr bwMode="auto">
            <a:xfrm>
              <a:off x="7214664" y="4969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5" name="円/楕円 1194"/>
            <p:cNvSpPr/>
            <p:nvPr/>
          </p:nvSpPr>
          <p:spPr bwMode="auto">
            <a:xfrm>
              <a:off x="7750468" y="5137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6" name="円/楕円 1195"/>
            <p:cNvSpPr/>
            <p:nvPr/>
          </p:nvSpPr>
          <p:spPr bwMode="auto">
            <a:xfrm>
              <a:off x="8660348" y="53425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7" name="円/楕円 1196"/>
            <p:cNvSpPr/>
            <p:nvPr/>
          </p:nvSpPr>
          <p:spPr bwMode="auto">
            <a:xfrm>
              <a:off x="8525777" y="53080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8" name="円/楕円 1197"/>
            <p:cNvSpPr/>
            <p:nvPr/>
          </p:nvSpPr>
          <p:spPr bwMode="auto">
            <a:xfrm>
              <a:off x="8617756" y="55000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99" name="円/楕円 1198"/>
            <p:cNvSpPr/>
            <p:nvPr/>
          </p:nvSpPr>
          <p:spPr bwMode="auto">
            <a:xfrm>
              <a:off x="7704348"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0" name="円/楕円 1199"/>
            <p:cNvSpPr/>
            <p:nvPr/>
          </p:nvSpPr>
          <p:spPr bwMode="auto">
            <a:xfrm>
              <a:off x="6433494" y="450369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1" name="円/楕円 1200"/>
            <p:cNvSpPr/>
            <p:nvPr/>
          </p:nvSpPr>
          <p:spPr bwMode="auto">
            <a:xfrm>
              <a:off x="8496679" y="435608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2" name="円/楕円 1201"/>
            <p:cNvSpPr/>
            <p:nvPr/>
          </p:nvSpPr>
          <p:spPr bwMode="auto">
            <a:xfrm>
              <a:off x="8624344" y="38698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3" name="円/楕円 1202"/>
            <p:cNvSpPr/>
            <p:nvPr/>
          </p:nvSpPr>
          <p:spPr bwMode="auto">
            <a:xfrm>
              <a:off x="6009707" y="39414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4" name="円/楕円 1203"/>
            <p:cNvSpPr/>
            <p:nvPr/>
          </p:nvSpPr>
          <p:spPr bwMode="auto">
            <a:xfrm>
              <a:off x="6588224" y="55611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5" name="円/楕円 1204"/>
            <p:cNvSpPr/>
            <p:nvPr/>
          </p:nvSpPr>
          <p:spPr bwMode="auto">
            <a:xfrm>
              <a:off x="7154042" y="59242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6" name="円/楕円 1205"/>
            <p:cNvSpPr/>
            <p:nvPr/>
          </p:nvSpPr>
          <p:spPr bwMode="auto">
            <a:xfrm>
              <a:off x="6771640" y="57672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7" name="円/楕円 1206"/>
            <p:cNvSpPr/>
            <p:nvPr/>
          </p:nvSpPr>
          <p:spPr bwMode="auto">
            <a:xfrm>
              <a:off x="7028611" y="58000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8" name="円/楕円 1207"/>
            <p:cNvSpPr/>
            <p:nvPr/>
          </p:nvSpPr>
          <p:spPr bwMode="auto">
            <a:xfrm>
              <a:off x="5534744" y="50689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09" name="円/楕円 1208"/>
            <p:cNvSpPr/>
            <p:nvPr/>
          </p:nvSpPr>
          <p:spPr bwMode="auto">
            <a:xfrm>
              <a:off x="6819046" y="49922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0" name="円/楕円 1209"/>
            <p:cNvSpPr/>
            <p:nvPr/>
          </p:nvSpPr>
          <p:spPr bwMode="auto">
            <a:xfrm>
              <a:off x="6314732" y="51540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1" name="円/楕円 1210"/>
            <p:cNvSpPr/>
            <p:nvPr/>
          </p:nvSpPr>
          <p:spPr bwMode="auto">
            <a:xfrm>
              <a:off x="6878195" y="56406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2" name="円/楕円 1211"/>
            <p:cNvSpPr/>
            <p:nvPr/>
          </p:nvSpPr>
          <p:spPr bwMode="auto">
            <a:xfrm>
              <a:off x="685085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3" name="円/楕円 1212"/>
            <p:cNvSpPr/>
            <p:nvPr/>
          </p:nvSpPr>
          <p:spPr bwMode="auto">
            <a:xfrm>
              <a:off x="7880284" y="5948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4" name="円/楕円 1213"/>
            <p:cNvSpPr/>
            <p:nvPr/>
          </p:nvSpPr>
          <p:spPr bwMode="auto">
            <a:xfrm>
              <a:off x="6922858" y="58714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5" name="円/楕円 1214"/>
            <p:cNvSpPr/>
            <p:nvPr/>
          </p:nvSpPr>
          <p:spPr bwMode="auto">
            <a:xfrm>
              <a:off x="8160631" y="58924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6" name="円/楕円 1215"/>
            <p:cNvSpPr/>
            <p:nvPr/>
          </p:nvSpPr>
          <p:spPr bwMode="auto">
            <a:xfrm>
              <a:off x="5162891" y="37890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7" name="円/楕円 1216"/>
            <p:cNvSpPr/>
            <p:nvPr/>
          </p:nvSpPr>
          <p:spPr bwMode="auto">
            <a:xfrm>
              <a:off x="5205824" y="44745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8" name="円/楕円 1217"/>
            <p:cNvSpPr/>
            <p:nvPr/>
          </p:nvSpPr>
          <p:spPr bwMode="auto">
            <a:xfrm>
              <a:off x="5309370" y="4383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19" name="円/楕円 1218"/>
            <p:cNvSpPr/>
            <p:nvPr/>
          </p:nvSpPr>
          <p:spPr bwMode="auto">
            <a:xfrm>
              <a:off x="4968044" y="4942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0" name="円/楕円 1219"/>
            <p:cNvSpPr/>
            <p:nvPr/>
          </p:nvSpPr>
          <p:spPr bwMode="auto">
            <a:xfrm>
              <a:off x="7839598" y="60739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1" name="円/楕円 1220"/>
            <p:cNvSpPr/>
            <p:nvPr/>
          </p:nvSpPr>
          <p:spPr bwMode="auto">
            <a:xfrm>
              <a:off x="6665474" y="41211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2" name="円/楕円 1221"/>
            <p:cNvSpPr/>
            <p:nvPr/>
          </p:nvSpPr>
          <p:spPr bwMode="auto">
            <a:xfrm>
              <a:off x="5735960" y="48242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3" name="円/楕円 1222"/>
            <p:cNvSpPr/>
            <p:nvPr/>
          </p:nvSpPr>
          <p:spPr bwMode="auto">
            <a:xfrm>
              <a:off x="5439544" y="5034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4" name="円/楕円 1223"/>
            <p:cNvSpPr/>
            <p:nvPr/>
          </p:nvSpPr>
          <p:spPr bwMode="auto">
            <a:xfrm>
              <a:off x="5606752" y="5266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5" name="円/楕円 1224"/>
            <p:cNvSpPr/>
            <p:nvPr/>
          </p:nvSpPr>
          <p:spPr bwMode="auto">
            <a:xfrm>
              <a:off x="7176993" y="52909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6" name="円/楕円 1225"/>
            <p:cNvSpPr/>
            <p:nvPr/>
          </p:nvSpPr>
          <p:spPr bwMode="auto">
            <a:xfrm>
              <a:off x="7144797" y="54178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7" name="円/楕円 1226"/>
            <p:cNvSpPr/>
            <p:nvPr/>
          </p:nvSpPr>
          <p:spPr bwMode="auto">
            <a:xfrm>
              <a:off x="7739067" y="43796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8" name="円/楕円 1227"/>
            <p:cNvSpPr/>
            <p:nvPr/>
          </p:nvSpPr>
          <p:spPr bwMode="auto">
            <a:xfrm>
              <a:off x="7655675" y="4275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29" name="円/楕円 1228"/>
            <p:cNvSpPr/>
            <p:nvPr/>
          </p:nvSpPr>
          <p:spPr bwMode="auto">
            <a:xfrm>
              <a:off x="7485913" y="40760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0" name="円/楕円 1229"/>
            <p:cNvSpPr/>
            <p:nvPr/>
          </p:nvSpPr>
          <p:spPr bwMode="auto">
            <a:xfrm>
              <a:off x="7573919" y="39708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1" name="円/楕円 1230"/>
            <p:cNvSpPr/>
            <p:nvPr/>
          </p:nvSpPr>
          <p:spPr bwMode="auto">
            <a:xfrm>
              <a:off x="7578941" y="413137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2" name="円/楕円 1231"/>
            <p:cNvSpPr/>
            <p:nvPr/>
          </p:nvSpPr>
          <p:spPr bwMode="auto">
            <a:xfrm>
              <a:off x="7691679" y="39190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3" name="円/楕円 1232"/>
            <p:cNvSpPr/>
            <p:nvPr/>
          </p:nvSpPr>
          <p:spPr bwMode="auto">
            <a:xfrm>
              <a:off x="7698292" y="4090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4" name="円/楕円 1233"/>
            <p:cNvSpPr/>
            <p:nvPr/>
          </p:nvSpPr>
          <p:spPr bwMode="auto">
            <a:xfrm>
              <a:off x="7916288" y="399048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5" name="円/楕円 1234"/>
            <p:cNvSpPr/>
            <p:nvPr/>
          </p:nvSpPr>
          <p:spPr bwMode="auto">
            <a:xfrm>
              <a:off x="7996257" y="37767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6" name="円/楕円 1235"/>
            <p:cNvSpPr/>
            <p:nvPr/>
          </p:nvSpPr>
          <p:spPr bwMode="auto">
            <a:xfrm>
              <a:off x="8011596" y="41243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7" name="円/楕円 1236"/>
            <p:cNvSpPr/>
            <p:nvPr/>
          </p:nvSpPr>
          <p:spPr bwMode="auto">
            <a:xfrm>
              <a:off x="8283598" y="38812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8" name="円/楕円 1237"/>
            <p:cNvSpPr/>
            <p:nvPr/>
          </p:nvSpPr>
          <p:spPr bwMode="auto">
            <a:xfrm>
              <a:off x="7463627" y="5424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39" name="円/楕円 1238"/>
            <p:cNvSpPr/>
            <p:nvPr/>
          </p:nvSpPr>
          <p:spPr bwMode="auto">
            <a:xfrm>
              <a:off x="5295900" y="49696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0" name="円/楕円 1239"/>
            <p:cNvSpPr/>
            <p:nvPr/>
          </p:nvSpPr>
          <p:spPr bwMode="auto">
            <a:xfrm>
              <a:off x="5724128" y="41028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1" name="円/楕円 1240"/>
            <p:cNvSpPr/>
            <p:nvPr/>
          </p:nvSpPr>
          <p:spPr bwMode="auto">
            <a:xfrm>
              <a:off x="8577498" y="46435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2" name="円/楕円 1241"/>
            <p:cNvSpPr/>
            <p:nvPr/>
          </p:nvSpPr>
          <p:spPr bwMode="auto">
            <a:xfrm>
              <a:off x="8228812" y="41010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3" name="円/楕円 1242"/>
            <p:cNvSpPr/>
            <p:nvPr/>
          </p:nvSpPr>
          <p:spPr bwMode="auto">
            <a:xfrm>
              <a:off x="6293755" y="35894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4" name="円/楕円 1243"/>
            <p:cNvSpPr/>
            <p:nvPr/>
          </p:nvSpPr>
          <p:spPr bwMode="auto">
            <a:xfrm>
              <a:off x="7838704" y="38224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5" name="円/楕円 1244"/>
            <p:cNvSpPr/>
            <p:nvPr/>
          </p:nvSpPr>
          <p:spPr bwMode="auto">
            <a:xfrm>
              <a:off x="6162188" y="3666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6" name="円/楕円 1245"/>
            <p:cNvSpPr/>
            <p:nvPr/>
          </p:nvSpPr>
          <p:spPr bwMode="auto">
            <a:xfrm>
              <a:off x="8110064" y="38849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7" name="円/楕円 1246"/>
            <p:cNvSpPr/>
            <p:nvPr/>
          </p:nvSpPr>
          <p:spPr bwMode="auto">
            <a:xfrm>
              <a:off x="7899268" y="39160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8" name="円/楕円 1247"/>
            <p:cNvSpPr/>
            <p:nvPr/>
          </p:nvSpPr>
          <p:spPr bwMode="auto">
            <a:xfrm>
              <a:off x="8715931" y="48838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49" name="円/楕円 1248"/>
            <p:cNvSpPr/>
            <p:nvPr/>
          </p:nvSpPr>
          <p:spPr bwMode="auto">
            <a:xfrm>
              <a:off x="7399109" y="4940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0" name="円/楕円 1249"/>
            <p:cNvSpPr/>
            <p:nvPr/>
          </p:nvSpPr>
          <p:spPr bwMode="auto">
            <a:xfrm>
              <a:off x="7163865" y="53921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1" name="円/楕円 1250"/>
            <p:cNvSpPr/>
            <p:nvPr/>
          </p:nvSpPr>
          <p:spPr bwMode="auto">
            <a:xfrm>
              <a:off x="4441862" y="43717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2" name="円/楕円 1251"/>
            <p:cNvSpPr/>
            <p:nvPr/>
          </p:nvSpPr>
          <p:spPr bwMode="auto">
            <a:xfrm>
              <a:off x="6780246" y="58680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3" name="円/楕円 1252"/>
            <p:cNvSpPr/>
            <p:nvPr/>
          </p:nvSpPr>
          <p:spPr bwMode="auto">
            <a:xfrm>
              <a:off x="7284739" y="610958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4" name="円/楕円 1253"/>
            <p:cNvSpPr/>
            <p:nvPr/>
          </p:nvSpPr>
          <p:spPr bwMode="auto">
            <a:xfrm>
              <a:off x="7459261" y="63663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5" name="円/楕円 1254"/>
            <p:cNvSpPr/>
            <p:nvPr/>
          </p:nvSpPr>
          <p:spPr bwMode="auto">
            <a:xfrm>
              <a:off x="7386033"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6" name="円/楕円 1255"/>
            <p:cNvSpPr/>
            <p:nvPr/>
          </p:nvSpPr>
          <p:spPr bwMode="auto">
            <a:xfrm>
              <a:off x="7521784" y="61691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7" name="円/楕円 1256"/>
            <p:cNvSpPr/>
            <p:nvPr/>
          </p:nvSpPr>
          <p:spPr bwMode="auto">
            <a:xfrm>
              <a:off x="7456130" y="61516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8" name="円/楕円 1257"/>
            <p:cNvSpPr/>
            <p:nvPr/>
          </p:nvSpPr>
          <p:spPr bwMode="auto">
            <a:xfrm>
              <a:off x="7568297" y="622309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59" name="円/楕円 1258"/>
            <p:cNvSpPr/>
            <p:nvPr/>
          </p:nvSpPr>
          <p:spPr bwMode="auto">
            <a:xfrm>
              <a:off x="7470242" y="60597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0" name="円/楕円 1259"/>
            <p:cNvSpPr/>
            <p:nvPr/>
          </p:nvSpPr>
          <p:spPr bwMode="auto">
            <a:xfrm>
              <a:off x="7298851" y="61702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1" name="円/楕円 1260"/>
            <p:cNvSpPr/>
            <p:nvPr/>
          </p:nvSpPr>
          <p:spPr bwMode="auto">
            <a:xfrm>
              <a:off x="741992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2" name="円/楕円 1261"/>
            <p:cNvSpPr/>
            <p:nvPr/>
          </p:nvSpPr>
          <p:spPr bwMode="auto">
            <a:xfrm>
              <a:off x="7384122" y="6102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3" name="円/楕円 1262"/>
            <p:cNvSpPr/>
            <p:nvPr/>
          </p:nvSpPr>
          <p:spPr bwMode="auto">
            <a:xfrm>
              <a:off x="4729132" y="409714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4" name="円/楕円 1263"/>
            <p:cNvSpPr/>
            <p:nvPr/>
          </p:nvSpPr>
          <p:spPr bwMode="auto">
            <a:xfrm>
              <a:off x="6214937" y="52521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5" name="円/楕円 1264"/>
            <p:cNvSpPr/>
            <p:nvPr/>
          </p:nvSpPr>
          <p:spPr bwMode="auto">
            <a:xfrm>
              <a:off x="5156440" y="5200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6" name="円/楕円 1265"/>
            <p:cNvSpPr/>
            <p:nvPr/>
          </p:nvSpPr>
          <p:spPr bwMode="auto">
            <a:xfrm>
              <a:off x="8083814" y="63129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7" name="円/楕円 1266"/>
            <p:cNvSpPr/>
            <p:nvPr/>
          </p:nvSpPr>
          <p:spPr bwMode="auto">
            <a:xfrm>
              <a:off x="8218685" y="635000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8" name="円/楕円 1267"/>
            <p:cNvSpPr/>
            <p:nvPr/>
          </p:nvSpPr>
          <p:spPr bwMode="auto">
            <a:xfrm>
              <a:off x="8306433" y="61094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69" name="円/楕円 1268"/>
            <p:cNvSpPr/>
            <p:nvPr/>
          </p:nvSpPr>
          <p:spPr bwMode="auto">
            <a:xfrm>
              <a:off x="8564757" y="61371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0" name="円/楕円 1269"/>
            <p:cNvSpPr/>
            <p:nvPr/>
          </p:nvSpPr>
          <p:spPr bwMode="auto">
            <a:xfrm>
              <a:off x="8733359" y="617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1" name="円/楕円 1270"/>
            <p:cNvSpPr/>
            <p:nvPr/>
          </p:nvSpPr>
          <p:spPr bwMode="auto">
            <a:xfrm>
              <a:off x="8926016" y="414098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2" name="円/楕円 1271"/>
            <p:cNvSpPr/>
            <p:nvPr/>
          </p:nvSpPr>
          <p:spPr bwMode="auto">
            <a:xfrm>
              <a:off x="8949160" y="5709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3" name="円/楕円 1272"/>
            <p:cNvSpPr/>
            <p:nvPr/>
          </p:nvSpPr>
          <p:spPr bwMode="auto">
            <a:xfrm>
              <a:off x="8840864" y="6243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4" name="円/楕円 1273"/>
            <p:cNvSpPr/>
            <p:nvPr/>
          </p:nvSpPr>
          <p:spPr bwMode="auto">
            <a:xfrm>
              <a:off x="6667952" y="58962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5" name="円/楕円 1274"/>
            <p:cNvSpPr/>
            <p:nvPr/>
          </p:nvSpPr>
          <p:spPr bwMode="auto">
            <a:xfrm>
              <a:off x="8647255" y="63539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6" name="円/楕円 1275"/>
            <p:cNvSpPr/>
            <p:nvPr/>
          </p:nvSpPr>
          <p:spPr bwMode="auto">
            <a:xfrm>
              <a:off x="8588340"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7" name="円/楕円 1276"/>
            <p:cNvSpPr/>
            <p:nvPr/>
          </p:nvSpPr>
          <p:spPr bwMode="auto">
            <a:xfrm>
              <a:off x="6007238" y="54714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8" name="円/楕円 1277"/>
            <p:cNvSpPr/>
            <p:nvPr/>
          </p:nvSpPr>
          <p:spPr bwMode="auto">
            <a:xfrm>
              <a:off x="4942575" y="58105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79" name="円/楕円 1278"/>
            <p:cNvSpPr/>
            <p:nvPr/>
          </p:nvSpPr>
          <p:spPr bwMode="auto">
            <a:xfrm>
              <a:off x="6675885" y="39637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0" name="円/楕円 1279"/>
            <p:cNvSpPr/>
            <p:nvPr/>
          </p:nvSpPr>
          <p:spPr bwMode="auto">
            <a:xfrm>
              <a:off x="4659811" y="38969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1" name="円/楕円 1280"/>
            <p:cNvSpPr/>
            <p:nvPr/>
          </p:nvSpPr>
          <p:spPr bwMode="auto">
            <a:xfrm>
              <a:off x="5245766" y="43983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2" name="円/楕円 1281"/>
            <p:cNvSpPr/>
            <p:nvPr/>
          </p:nvSpPr>
          <p:spPr bwMode="auto">
            <a:xfrm>
              <a:off x="6406210" y="504372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3" name="円/楕円 1282"/>
            <p:cNvSpPr/>
            <p:nvPr/>
          </p:nvSpPr>
          <p:spPr bwMode="auto">
            <a:xfrm>
              <a:off x="7117404" y="531004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4" name="円/楕円 1283"/>
            <p:cNvSpPr/>
            <p:nvPr/>
          </p:nvSpPr>
          <p:spPr bwMode="auto">
            <a:xfrm>
              <a:off x="6281829"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5" name="円/楕円 1284"/>
            <p:cNvSpPr/>
            <p:nvPr/>
          </p:nvSpPr>
          <p:spPr bwMode="auto">
            <a:xfrm>
              <a:off x="8787939" y="63899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6" name="円/楕円 1285"/>
            <p:cNvSpPr/>
            <p:nvPr/>
          </p:nvSpPr>
          <p:spPr bwMode="auto">
            <a:xfrm>
              <a:off x="8389592" y="621241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7" name="円/楕円 1286"/>
            <p:cNvSpPr/>
            <p:nvPr/>
          </p:nvSpPr>
          <p:spPr bwMode="auto">
            <a:xfrm>
              <a:off x="8446329" y="65605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8" name="円/楕円 1287"/>
            <p:cNvSpPr/>
            <p:nvPr/>
          </p:nvSpPr>
          <p:spPr bwMode="auto">
            <a:xfrm>
              <a:off x="7927289" y="660600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89" name="円/楕円 1288"/>
            <p:cNvSpPr/>
            <p:nvPr/>
          </p:nvSpPr>
          <p:spPr bwMode="auto">
            <a:xfrm>
              <a:off x="6914199" y="59001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0" name="円/楕円 1289"/>
            <p:cNvSpPr/>
            <p:nvPr/>
          </p:nvSpPr>
          <p:spPr bwMode="auto">
            <a:xfrm>
              <a:off x="4450188" y="48381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1" name="円/楕円 1290"/>
            <p:cNvSpPr/>
            <p:nvPr/>
          </p:nvSpPr>
          <p:spPr bwMode="auto">
            <a:xfrm>
              <a:off x="4444752" y="4936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2" name="円/楕円 1291"/>
            <p:cNvSpPr/>
            <p:nvPr/>
          </p:nvSpPr>
          <p:spPr bwMode="auto">
            <a:xfrm>
              <a:off x="4580384" y="49184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3" name="円/楕円 1292"/>
            <p:cNvSpPr/>
            <p:nvPr/>
          </p:nvSpPr>
          <p:spPr bwMode="auto">
            <a:xfrm>
              <a:off x="4717710" y="4438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4" name="円/楕円 1293"/>
            <p:cNvSpPr/>
            <p:nvPr/>
          </p:nvSpPr>
          <p:spPr bwMode="auto">
            <a:xfrm>
              <a:off x="4283968" y="54658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5" name="円/楕円 1294"/>
            <p:cNvSpPr/>
            <p:nvPr/>
          </p:nvSpPr>
          <p:spPr bwMode="auto">
            <a:xfrm>
              <a:off x="4609728" y="58060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6" name="円/楕円 1295"/>
            <p:cNvSpPr/>
            <p:nvPr/>
          </p:nvSpPr>
          <p:spPr bwMode="auto">
            <a:xfrm>
              <a:off x="4903481" y="569823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7" name="円/楕円 1296"/>
            <p:cNvSpPr/>
            <p:nvPr/>
          </p:nvSpPr>
          <p:spPr bwMode="auto">
            <a:xfrm>
              <a:off x="5215967" y="576105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8" name="円/楕円 1297"/>
            <p:cNvSpPr/>
            <p:nvPr/>
          </p:nvSpPr>
          <p:spPr bwMode="auto">
            <a:xfrm>
              <a:off x="7040362" y="656937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299" name="円/楕円 1298"/>
            <p:cNvSpPr/>
            <p:nvPr/>
          </p:nvSpPr>
          <p:spPr bwMode="auto">
            <a:xfrm>
              <a:off x="6350736" y="5354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0" name="円/楕円 1299"/>
            <p:cNvSpPr/>
            <p:nvPr/>
          </p:nvSpPr>
          <p:spPr bwMode="auto">
            <a:xfrm>
              <a:off x="4644042" y="485786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1" name="円/楕円 1300"/>
            <p:cNvSpPr/>
            <p:nvPr/>
          </p:nvSpPr>
          <p:spPr bwMode="auto">
            <a:xfrm>
              <a:off x="4539344" y="47379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2" name="円/楕円 1301"/>
            <p:cNvSpPr/>
            <p:nvPr/>
          </p:nvSpPr>
          <p:spPr bwMode="auto">
            <a:xfrm>
              <a:off x="4481811" y="492846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3" name="円/楕円 1302"/>
            <p:cNvSpPr/>
            <p:nvPr/>
          </p:nvSpPr>
          <p:spPr bwMode="auto">
            <a:xfrm>
              <a:off x="4479227" y="461985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4" name="円/楕円 1303"/>
            <p:cNvSpPr/>
            <p:nvPr/>
          </p:nvSpPr>
          <p:spPr bwMode="auto">
            <a:xfrm>
              <a:off x="4568887" y="48614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5" name="円/楕円 1304"/>
            <p:cNvSpPr/>
            <p:nvPr/>
          </p:nvSpPr>
          <p:spPr bwMode="auto">
            <a:xfrm>
              <a:off x="4339847" y="482045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6" name="円/楕円 1305"/>
            <p:cNvSpPr/>
            <p:nvPr/>
          </p:nvSpPr>
          <p:spPr bwMode="auto">
            <a:xfrm>
              <a:off x="4239308" y="472730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7" name="円/楕円 1306"/>
            <p:cNvSpPr/>
            <p:nvPr/>
          </p:nvSpPr>
          <p:spPr bwMode="auto">
            <a:xfrm>
              <a:off x="4571945" y="47522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8" name="円/楕円 1307"/>
            <p:cNvSpPr/>
            <p:nvPr/>
          </p:nvSpPr>
          <p:spPr bwMode="auto">
            <a:xfrm>
              <a:off x="4414787" y="48021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09" name="円/楕円 1308"/>
            <p:cNvSpPr/>
            <p:nvPr/>
          </p:nvSpPr>
          <p:spPr bwMode="auto">
            <a:xfrm>
              <a:off x="4352136" y="57598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0" name="円/楕円 1309"/>
            <p:cNvSpPr/>
            <p:nvPr/>
          </p:nvSpPr>
          <p:spPr bwMode="auto">
            <a:xfrm>
              <a:off x="4479227" y="47954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1" name="円/楕円 1310"/>
            <p:cNvSpPr/>
            <p:nvPr/>
          </p:nvSpPr>
          <p:spPr bwMode="auto">
            <a:xfrm>
              <a:off x="4551235" y="46886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2" name="円/楕円 1311"/>
            <p:cNvSpPr/>
            <p:nvPr/>
          </p:nvSpPr>
          <p:spPr bwMode="auto">
            <a:xfrm>
              <a:off x="4678099" y="47850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3" name="円/楕円 1312"/>
            <p:cNvSpPr/>
            <p:nvPr/>
          </p:nvSpPr>
          <p:spPr bwMode="auto">
            <a:xfrm>
              <a:off x="4611352" y="48106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4" name="円/楕円 1313"/>
            <p:cNvSpPr/>
            <p:nvPr/>
          </p:nvSpPr>
          <p:spPr bwMode="auto">
            <a:xfrm>
              <a:off x="4391898" y="470261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5" name="円/楕円 1314"/>
            <p:cNvSpPr/>
            <p:nvPr/>
          </p:nvSpPr>
          <p:spPr bwMode="auto">
            <a:xfrm>
              <a:off x="4302279" y="4087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6" name="円/楕円 1315"/>
            <p:cNvSpPr/>
            <p:nvPr/>
          </p:nvSpPr>
          <p:spPr bwMode="auto">
            <a:xfrm>
              <a:off x="5271764" y="474814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7" name="円/楕円 1316"/>
            <p:cNvSpPr/>
            <p:nvPr/>
          </p:nvSpPr>
          <p:spPr bwMode="auto">
            <a:xfrm>
              <a:off x="5482127" y="52148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8" name="円/楕円 1317"/>
            <p:cNvSpPr/>
            <p:nvPr/>
          </p:nvSpPr>
          <p:spPr bwMode="auto">
            <a:xfrm>
              <a:off x="4444937" y="393690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19" name="円/楕円 1318"/>
            <p:cNvSpPr/>
            <p:nvPr/>
          </p:nvSpPr>
          <p:spPr bwMode="auto">
            <a:xfrm>
              <a:off x="6165851" y="617640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0" name="円/楕円 1319"/>
            <p:cNvSpPr/>
            <p:nvPr/>
          </p:nvSpPr>
          <p:spPr bwMode="auto">
            <a:xfrm>
              <a:off x="6721813" y="604657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1" name="円/楕円 1320"/>
            <p:cNvSpPr/>
            <p:nvPr/>
          </p:nvSpPr>
          <p:spPr bwMode="auto">
            <a:xfrm>
              <a:off x="6778842" y="59075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2" name="円/楕円 1321"/>
            <p:cNvSpPr/>
            <p:nvPr/>
          </p:nvSpPr>
          <p:spPr bwMode="auto">
            <a:xfrm>
              <a:off x="6800711" y="58320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3" name="円/楕円 1322"/>
            <p:cNvSpPr/>
            <p:nvPr/>
          </p:nvSpPr>
          <p:spPr bwMode="auto">
            <a:xfrm>
              <a:off x="4946053" y="47079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4" name="円/楕円 1323"/>
            <p:cNvSpPr/>
            <p:nvPr/>
          </p:nvSpPr>
          <p:spPr bwMode="auto">
            <a:xfrm>
              <a:off x="5100276" y="50282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5" name="円/楕円 1324"/>
            <p:cNvSpPr/>
            <p:nvPr/>
          </p:nvSpPr>
          <p:spPr bwMode="auto">
            <a:xfrm>
              <a:off x="4946053" y="51334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6" name="円/楕円 1325"/>
            <p:cNvSpPr/>
            <p:nvPr/>
          </p:nvSpPr>
          <p:spPr bwMode="auto">
            <a:xfrm>
              <a:off x="4762107" y="494708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7" name="円/楕円 1326"/>
            <p:cNvSpPr/>
            <p:nvPr/>
          </p:nvSpPr>
          <p:spPr bwMode="auto">
            <a:xfrm>
              <a:off x="4788115" y="47488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8" name="円/楕円 1327"/>
            <p:cNvSpPr/>
            <p:nvPr/>
          </p:nvSpPr>
          <p:spPr bwMode="auto">
            <a:xfrm>
              <a:off x="4932040" y="45127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29" name="円/楕円 1328"/>
            <p:cNvSpPr/>
            <p:nvPr/>
          </p:nvSpPr>
          <p:spPr bwMode="auto">
            <a:xfrm>
              <a:off x="4821241"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0" name="円/楕円 1329"/>
            <p:cNvSpPr/>
            <p:nvPr/>
          </p:nvSpPr>
          <p:spPr bwMode="auto">
            <a:xfrm>
              <a:off x="4845197" y="5903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1" name="円/楕円 1330"/>
            <p:cNvSpPr/>
            <p:nvPr/>
          </p:nvSpPr>
          <p:spPr bwMode="auto">
            <a:xfrm>
              <a:off x="5014569" y="564305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2" name="円/楕円 1331"/>
            <p:cNvSpPr/>
            <p:nvPr/>
          </p:nvSpPr>
          <p:spPr bwMode="auto">
            <a:xfrm>
              <a:off x="5226133"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3" name="円/楕円 1332"/>
            <p:cNvSpPr/>
            <p:nvPr/>
          </p:nvSpPr>
          <p:spPr bwMode="auto">
            <a:xfrm>
              <a:off x="4597910" y="64550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4" name="円/楕円 1333"/>
            <p:cNvSpPr/>
            <p:nvPr/>
          </p:nvSpPr>
          <p:spPr bwMode="auto">
            <a:xfrm>
              <a:off x="4532883" y="63013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5" name="円/楕円 1334"/>
            <p:cNvSpPr/>
            <p:nvPr/>
          </p:nvSpPr>
          <p:spPr bwMode="auto">
            <a:xfrm>
              <a:off x="4411855" y="62581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6" name="円/楕円 1335"/>
            <p:cNvSpPr/>
            <p:nvPr/>
          </p:nvSpPr>
          <p:spPr bwMode="auto">
            <a:xfrm>
              <a:off x="4450188" y="64025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7" name="円/楕円 1336"/>
            <p:cNvSpPr/>
            <p:nvPr/>
          </p:nvSpPr>
          <p:spPr bwMode="auto">
            <a:xfrm>
              <a:off x="5687881" y="633665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8" name="円/楕円 1337"/>
            <p:cNvSpPr/>
            <p:nvPr/>
          </p:nvSpPr>
          <p:spPr bwMode="auto">
            <a:xfrm>
              <a:off x="5540309" y="6293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39" name="円/楕円 1338"/>
            <p:cNvSpPr/>
            <p:nvPr/>
          </p:nvSpPr>
          <p:spPr bwMode="auto">
            <a:xfrm>
              <a:off x="5385397" y="629281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0" name="円/楕円 1339"/>
            <p:cNvSpPr/>
            <p:nvPr/>
          </p:nvSpPr>
          <p:spPr bwMode="auto">
            <a:xfrm>
              <a:off x="5606752" y="613005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1" name="円/楕円 1340"/>
            <p:cNvSpPr/>
            <p:nvPr/>
          </p:nvSpPr>
          <p:spPr bwMode="auto">
            <a:xfrm>
              <a:off x="5001596" y="570753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2" name="円/楕円 1341"/>
            <p:cNvSpPr/>
            <p:nvPr/>
          </p:nvSpPr>
          <p:spPr bwMode="auto">
            <a:xfrm>
              <a:off x="4690099" y="603339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3" name="円/楕円 1342"/>
            <p:cNvSpPr/>
            <p:nvPr/>
          </p:nvSpPr>
          <p:spPr bwMode="auto">
            <a:xfrm>
              <a:off x="4380925" y="603251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4" name="円/楕円 1343"/>
            <p:cNvSpPr/>
            <p:nvPr/>
          </p:nvSpPr>
          <p:spPr bwMode="auto">
            <a:xfrm>
              <a:off x="4525473" y="6152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5" name="円/楕円 1344"/>
            <p:cNvSpPr/>
            <p:nvPr/>
          </p:nvSpPr>
          <p:spPr bwMode="auto">
            <a:xfrm>
              <a:off x="4614760" y="64101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6" name="円/楕円 1345"/>
            <p:cNvSpPr/>
            <p:nvPr/>
          </p:nvSpPr>
          <p:spPr bwMode="auto">
            <a:xfrm>
              <a:off x="4441172" y="623947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7" name="円/楕円 1346"/>
            <p:cNvSpPr/>
            <p:nvPr/>
          </p:nvSpPr>
          <p:spPr bwMode="auto">
            <a:xfrm>
              <a:off x="463306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8" name="円/楕円 1347"/>
            <p:cNvSpPr/>
            <p:nvPr/>
          </p:nvSpPr>
          <p:spPr bwMode="auto">
            <a:xfrm>
              <a:off x="4527568" y="64548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49" name="円/楕円 1348"/>
            <p:cNvSpPr/>
            <p:nvPr/>
          </p:nvSpPr>
          <p:spPr bwMode="auto">
            <a:xfrm>
              <a:off x="4647356" y="63348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0" name="円/楕円 1349"/>
            <p:cNvSpPr/>
            <p:nvPr/>
          </p:nvSpPr>
          <p:spPr bwMode="auto">
            <a:xfrm>
              <a:off x="4475898" y="62815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1" name="円/楕円 1350"/>
            <p:cNvSpPr/>
            <p:nvPr/>
          </p:nvSpPr>
          <p:spPr bwMode="auto">
            <a:xfrm>
              <a:off x="5477531" y="60948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2" name="円/楕円 1351"/>
            <p:cNvSpPr/>
            <p:nvPr/>
          </p:nvSpPr>
          <p:spPr bwMode="auto">
            <a:xfrm>
              <a:off x="5832992" y="49869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3" name="円/楕円 1352"/>
            <p:cNvSpPr/>
            <p:nvPr/>
          </p:nvSpPr>
          <p:spPr bwMode="auto">
            <a:xfrm>
              <a:off x="4879930" y="560533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4" name="円/楕円 1353"/>
            <p:cNvSpPr/>
            <p:nvPr/>
          </p:nvSpPr>
          <p:spPr bwMode="auto">
            <a:xfrm>
              <a:off x="5483529" y="611601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5" name="円/楕円 1354"/>
            <p:cNvSpPr/>
            <p:nvPr/>
          </p:nvSpPr>
          <p:spPr bwMode="auto">
            <a:xfrm>
              <a:off x="4601450"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6" name="円/楕円 1355"/>
            <p:cNvSpPr/>
            <p:nvPr/>
          </p:nvSpPr>
          <p:spPr bwMode="auto">
            <a:xfrm>
              <a:off x="5642644" y="621792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7" name="円/楕円 1356"/>
            <p:cNvSpPr/>
            <p:nvPr/>
          </p:nvSpPr>
          <p:spPr bwMode="auto">
            <a:xfrm>
              <a:off x="5559820" y="643533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8" name="円/楕円 1357"/>
            <p:cNvSpPr/>
            <p:nvPr/>
          </p:nvSpPr>
          <p:spPr bwMode="auto">
            <a:xfrm>
              <a:off x="5494638" y="624550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59" name="円/楕円 1358"/>
            <p:cNvSpPr/>
            <p:nvPr/>
          </p:nvSpPr>
          <p:spPr bwMode="auto">
            <a:xfrm>
              <a:off x="5606752" y="61656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0" name="円/楕円 1359"/>
            <p:cNvSpPr/>
            <p:nvPr/>
          </p:nvSpPr>
          <p:spPr bwMode="auto">
            <a:xfrm>
              <a:off x="5435101" y="614204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1" name="円/楕円 1360"/>
            <p:cNvSpPr/>
            <p:nvPr/>
          </p:nvSpPr>
          <p:spPr bwMode="auto">
            <a:xfrm>
              <a:off x="5971234" y="53077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2" name="円/楕円 1361"/>
            <p:cNvSpPr/>
            <p:nvPr/>
          </p:nvSpPr>
          <p:spPr bwMode="auto">
            <a:xfrm>
              <a:off x="4762107" y="521926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3" name="円/楕円 1362"/>
            <p:cNvSpPr/>
            <p:nvPr/>
          </p:nvSpPr>
          <p:spPr bwMode="auto">
            <a:xfrm>
              <a:off x="4607228" y="50537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4" name="円/楕円 1363"/>
            <p:cNvSpPr/>
            <p:nvPr/>
          </p:nvSpPr>
          <p:spPr bwMode="auto">
            <a:xfrm>
              <a:off x="4582615" y="519849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5" name="円/楕円 1364"/>
            <p:cNvSpPr/>
            <p:nvPr/>
          </p:nvSpPr>
          <p:spPr bwMode="auto">
            <a:xfrm>
              <a:off x="5066328" y="527259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6" name="円/楕円 1365"/>
            <p:cNvSpPr/>
            <p:nvPr/>
          </p:nvSpPr>
          <p:spPr bwMode="auto">
            <a:xfrm>
              <a:off x="5325998" y="529395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7" name="円/楕円 1366"/>
            <p:cNvSpPr/>
            <p:nvPr/>
          </p:nvSpPr>
          <p:spPr bwMode="auto">
            <a:xfrm>
              <a:off x="5714652" y="509742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8" name="円/楕円 1367"/>
            <p:cNvSpPr/>
            <p:nvPr/>
          </p:nvSpPr>
          <p:spPr bwMode="auto">
            <a:xfrm>
              <a:off x="4821220" y="50727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69" name="円/楕円 1368"/>
            <p:cNvSpPr/>
            <p:nvPr/>
          </p:nvSpPr>
          <p:spPr bwMode="auto">
            <a:xfrm>
              <a:off x="4749212" y="569423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0" name="円/楕円 1369"/>
            <p:cNvSpPr/>
            <p:nvPr/>
          </p:nvSpPr>
          <p:spPr bwMode="auto">
            <a:xfrm>
              <a:off x="8286849" y="55795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1" name="円/楕円 1370"/>
            <p:cNvSpPr/>
            <p:nvPr/>
          </p:nvSpPr>
          <p:spPr bwMode="auto">
            <a:xfrm>
              <a:off x="8257945" y="600947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2" name="円/楕円 1371"/>
            <p:cNvSpPr/>
            <p:nvPr/>
          </p:nvSpPr>
          <p:spPr bwMode="auto">
            <a:xfrm>
              <a:off x="8078683" y="6048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3" name="円/楕円 1372"/>
            <p:cNvSpPr/>
            <p:nvPr/>
          </p:nvSpPr>
          <p:spPr bwMode="auto">
            <a:xfrm>
              <a:off x="7632340" y="60212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4" name="円/楕円 1373"/>
            <p:cNvSpPr/>
            <p:nvPr/>
          </p:nvSpPr>
          <p:spPr bwMode="auto">
            <a:xfrm>
              <a:off x="7015904" y="599669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5" name="円/楕円 1374"/>
            <p:cNvSpPr/>
            <p:nvPr/>
          </p:nvSpPr>
          <p:spPr bwMode="auto">
            <a:xfrm>
              <a:off x="7483620" y="62628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6" name="円/楕円 1375"/>
            <p:cNvSpPr/>
            <p:nvPr/>
          </p:nvSpPr>
          <p:spPr bwMode="auto">
            <a:xfrm>
              <a:off x="6843229" y="5718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7" name="円/楕円 1376"/>
            <p:cNvSpPr/>
            <p:nvPr/>
          </p:nvSpPr>
          <p:spPr bwMode="auto">
            <a:xfrm>
              <a:off x="6646328" y="57745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8" name="円/楕円 1377"/>
            <p:cNvSpPr/>
            <p:nvPr/>
          </p:nvSpPr>
          <p:spPr bwMode="auto">
            <a:xfrm>
              <a:off x="6664532" y="572380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79" name="円/楕円 1378"/>
            <p:cNvSpPr/>
            <p:nvPr/>
          </p:nvSpPr>
          <p:spPr bwMode="auto">
            <a:xfrm>
              <a:off x="6886854" y="579581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0" name="円/楕円 1379"/>
            <p:cNvSpPr/>
            <p:nvPr/>
          </p:nvSpPr>
          <p:spPr bwMode="auto">
            <a:xfrm>
              <a:off x="6691673" y="598023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1" name="円/楕円 1380"/>
            <p:cNvSpPr/>
            <p:nvPr/>
          </p:nvSpPr>
          <p:spPr bwMode="auto">
            <a:xfrm>
              <a:off x="6869316" y="585652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2" name="円/楕円 1381"/>
            <p:cNvSpPr/>
            <p:nvPr/>
          </p:nvSpPr>
          <p:spPr bwMode="auto">
            <a:xfrm>
              <a:off x="8948526" y="35662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3" name="円/楕円 1382"/>
            <p:cNvSpPr/>
            <p:nvPr/>
          </p:nvSpPr>
          <p:spPr bwMode="auto">
            <a:xfrm>
              <a:off x="8242371" y="371797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4" name="円/楕円 1383"/>
            <p:cNvSpPr/>
            <p:nvPr/>
          </p:nvSpPr>
          <p:spPr bwMode="auto">
            <a:xfrm>
              <a:off x="8736320" y="39760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5" name="円/楕円 1384"/>
            <p:cNvSpPr/>
            <p:nvPr/>
          </p:nvSpPr>
          <p:spPr bwMode="auto">
            <a:xfrm>
              <a:off x="5465243" y="630626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6" name="円/楕円 1385"/>
            <p:cNvSpPr/>
            <p:nvPr/>
          </p:nvSpPr>
          <p:spPr bwMode="auto">
            <a:xfrm>
              <a:off x="5322084" y="554105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7" name="円/楕円 1386"/>
            <p:cNvSpPr/>
            <p:nvPr/>
          </p:nvSpPr>
          <p:spPr bwMode="auto">
            <a:xfrm>
              <a:off x="4527680" y="57900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8" name="円/楕円 1387"/>
            <p:cNvSpPr/>
            <p:nvPr/>
          </p:nvSpPr>
          <p:spPr bwMode="auto">
            <a:xfrm>
              <a:off x="4760729" y="532012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89" name="円/楕円 1388"/>
            <p:cNvSpPr/>
            <p:nvPr/>
          </p:nvSpPr>
          <p:spPr bwMode="auto">
            <a:xfrm>
              <a:off x="4589624" y="565000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0" name="円/楕円 1389"/>
            <p:cNvSpPr/>
            <p:nvPr/>
          </p:nvSpPr>
          <p:spPr bwMode="auto">
            <a:xfrm>
              <a:off x="4307465" y="498497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1" name="円/楕円 1390"/>
            <p:cNvSpPr/>
            <p:nvPr/>
          </p:nvSpPr>
          <p:spPr bwMode="auto">
            <a:xfrm>
              <a:off x="5089511" y="544481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2" name="円/楕円 1391"/>
            <p:cNvSpPr/>
            <p:nvPr/>
          </p:nvSpPr>
          <p:spPr bwMode="auto">
            <a:xfrm>
              <a:off x="6080146" y="471584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3" name="円/楕円 1392"/>
            <p:cNvSpPr/>
            <p:nvPr/>
          </p:nvSpPr>
          <p:spPr bwMode="auto">
            <a:xfrm>
              <a:off x="5199610" y="459643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4" name="円/楕円 1393"/>
            <p:cNvSpPr/>
            <p:nvPr/>
          </p:nvSpPr>
          <p:spPr bwMode="auto">
            <a:xfrm>
              <a:off x="4841398" y="484371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5" name="円/楕円 1394"/>
            <p:cNvSpPr/>
            <p:nvPr/>
          </p:nvSpPr>
          <p:spPr bwMode="auto">
            <a:xfrm>
              <a:off x="5544371" y="481754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6" name="円/楕円 1395"/>
            <p:cNvSpPr/>
            <p:nvPr/>
          </p:nvSpPr>
          <p:spPr bwMode="auto">
            <a:xfrm>
              <a:off x="4872346" y="52276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7" name="円/楕円 1396"/>
            <p:cNvSpPr/>
            <p:nvPr/>
          </p:nvSpPr>
          <p:spPr bwMode="auto">
            <a:xfrm>
              <a:off x="4805523" y="563314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8" name="円/楕円 1397"/>
            <p:cNvSpPr/>
            <p:nvPr/>
          </p:nvSpPr>
          <p:spPr bwMode="auto">
            <a:xfrm>
              <a:off x="8138044" y="380926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399" name="円/楕円 1398"/>
            <p:cNvSpPr/>
            <p:nvPr/>
          </p:nvSpPr>
          <p:spPr bwMode="auto">
            <a:xfrm>
              <a:off x="5580112" y="423707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0" name="円/楕円 1399"/>
            <p:cNvSpPr/>
            <p:nvPr/>
          </p:nvSpPr>
          <p:spPr bwMode="auto">
            <a:xfrm>
              <a:off x="5076776" y="583816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1" name="円/楕円 1400"/>
            <p:cNvSpPr/>
            <p:nvPr/>
          </p:nvSpPr>
          <p:spPr bwMode="auto">
            <a:xfrm>
              <a:off x="5887377" y="645328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2" name="円/楕円 1401"/>
            <p:cNvSpPr/>
            <p:nvPr/>
          </p:nvSpPr>
          <p:spPr bwMode="auto">
            <a:xfrm>
              <a:off x="4567444" y="620966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3" name="円/楕円 1402"/>
            <p:cNvSpPr/>
            <p:nvPr/>
          </p:nvSpPr>
          <p:spPr bwMode="auto">
            <a:xfrm>
              <a:off x="5545658" y="604719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4" name="円/楕円 1403"/>
            <p:cNvSpPr/>
            <p:nvPr/>
          </p:nvSpPr>
          <p:spPr bwMode="auto">
            <a:xfrm>
              <a:off x="5633340" y="639326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5" name="円/楕円 1404"/>
            <p:cNvSpPr/>
            <p:nvPr/>
          </p:nvSpPr>
          <p:spPr bwMode="auto">
            <a:xfrm>
              <a:off x="5439477" y="619910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6" name="円/楕円 1405"/>
            <p:cNvSpPr/>
            <p:nvPr/>
          </p:nvSpPr>
          <p:spPr bwMode="auto">
            <a:xfrm>
              <a:off x="5364179" y="540881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7" name="円/楕円 1406"/>
            <p:cNvSpPr/>
            <p:nvPr/>
          </p:nvSpPr>
          <p:spPr bwMode="auto">
            <a:xfrm>
              <a:off x="5636667" y="576526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8" name="円/楕円 1407"/>
            <p:cNvSpPr/>
            <p:nvPr/>
          </p:nvSpPr>
          <p:spPr bwMode="auto">
            <a:xfrm>
              <a:off x="6113375" y="523754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09" name="円/楕円 1408"/>
            <p:cNvSpPr/>
            <p:nvPr/>
          </p:nvSpPr>
          <p:spPr bwMode="auto">
            <a:xfrm>
              <a:off x="5512568" y="450915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0" name="円/楕円 1409"/>
            <p:cNvSpPr/>
            <p:nvPr/>
          </p:nvSpPr>
          <p:spPr bwMode="auto">
            <a:xfrm>
              <a:off x="5479931" y="541318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1" name="円/楕円 1410"/>
            <p:cNvSpPr/>
            <p:nvPr/>
          </p:nvSpPr>
          <p:spPr bwMode="auto">
            <a:xfrm>
              <a:off x="4305887" y="663372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2" name="円/楕円 1411"/>
            <p:cNvSpPr/>
            <p:nvPr/>
          </p:nvSpPr>
          <p:spPr bwMode="auto">
            <a:xfrm>
              <a:off x="5595193" y="6298892"/>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3" name="円/楕円 1412"/>
            <p:cNvSpPr/>
            <p:nvPr/>
          </p:nvSpPr>
          <p:spPr bwMode="auto">
            <a:xfrm>
              <a:off x="5681075" y="548913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4" name="円/楕円 1413"/>
            <p:cNvSpPr/>
            <p:nvPr/>
          </p:nvSpPr>
          <p:spPr bwMode="auto">
            <a:xfrm>
              <a:off x="5980188" y="6361987"/>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5" name="円/楕円 1414"/>
            <p:cNvSpPr/>
            <p:nvPr/>
          </p:nvSpPr>
          <p:spPr bwMode="auto">
            <a:xfrm>
              <a:off x="5898635" y="6480829"/>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6" name="円/楕円 1415"/>
            <p:cNvSpPr/>
            <p:nvPr/>
          </p:nvSpPr>
          <p:spPr bwMode="auto">
            <a:xfrm>
              <a:off x="6077371" y="636508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7" name="円/楕円 1416"/>
            <p:cNvSpPr/>
            <p:nvPr/>
          </p:nvSpPr>
          <p:spPr bwMode="auto">
            <a:xfrm>
              <a:off x="6042189" y="6559776"/>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8" name="円/楕円 1417"/>
            <p:cNvSpPr/>
            <p:nvPr/>
          </p:nvSpPr>
          <p:spPr bwMode="auto">
            <a:xfrm>
              <a:off x="6024389" y="641945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19" name="円/楕円 1418"/>
            <p:cNvSpPr/>
            <p:nvPr/>
          </p:nvSpPr>
          <p:spPr bwMode="auto">
            <a:xfrm>
              <a:off x="5934639" y="657980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0" name="円/楕円 1419"/>
            <p:cNvSpPr/>
            <p:nvPr/>
          </p:nvSpPr>
          <p:spPr bwMode="auto">
            <a:xfrm>
              <a:off x="6158792" y="647451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1" name="円/楕円 1420"/>
            <p:cNvSpPr/>
            <p:nvPr/>
          </p:nvSpPr>
          <p:spPr bwMode="auto">
            <a:xfrm>
              <a:off x="7790097" y="40212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2" name="円/楕円 1421"/>
            <p:cNvSpPr/>
            <p:nvPr/>
          </p:nvSpPr>
          <p:spPr bwMode="auto">
            <a:xfrm>
              <a:off x="6132941" y="6440720"/>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3" name="円/楕円 1422"/>
            <p:cNvSpPr/>
            <p:nvPr/>
          </p:nvSpPr>
          <p:spPr bwMode="auto">
            <a:xfrm>
              <a:off x="6024389" y="6500588"/>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4" name="円/楕円 1423"/>
            <p:cNvSpPr/>
            <p:nvPr/>
          </p:nvSpPr>
          <p:spPr bwMode="auto">
            <a:xfrm>
              <a:off x="4664299" y="6469645"/>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5" name="円/楕円 1424"/>
            <p:cNvSpPr/>
            <p:nvPr/>
          </p:nvSpPr>
          <p:spPr bwMode="auto">
            <a:xfrm>
              <a:off x="4712257" y="6151091"/>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6" name="円/楕円 1425"/>
            <p:cNvSpPr/>
            <p:nvPr/>
          </p:nvSpPr>
          <p:spPr bwMode="auto">
            <a:xfrm>
              <a:off x="4516391" y="6328633"/>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27" name="円/楕円 1426"/>
            <p:cNvSpPr/>
            <p:nvPr/>
          </p:nvSpPr>
          <p:spPr bwMode="auto">
            <a:xfrm>
              <a:off x="6555360" y="5128934"/>
              <a:ext cx="72008" cy="72008"/>
            </a:xfrm>
            <a:prstGeom prst="ellipse">
              <a:avLst/>
            </a:prstGeom>
            <a:solidFill>
              <a:schemeClr val="accent1">
                <a:lumMod val="40000"/>
                <a:lumOff val="60000"/>
              </a:schemeClr>
            </a:solidFill>
            <a:ln w="19050" cap="flat" cmpd="sng" algn="ctr">
              <a:solidFill>
                <a:schemeClr val="accent1">
                  <a:lumMod val="50000"/>
                </a:schemeClr>
              </a:solidFill>
              <a:prstDash val="solid"/>
              <a:round/>
              <a:headEnd type="none" w="med" len="med"/>
              <a:tailEnd type="none" w="med" len="med"/>
            </a:ln>
            <a:effectLst>
              <a:outerShdw dist="25400"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grpSp>
      <p:grpSp>
        <p:nvGrpSpPr>
          <p:cNvPr id="5" name="グループ化 4"/>
          <p:cNvGrpSpPr/>
          <p:nvPr/>
        </p:nvGrpSpPr>
        <p:grpSpPr>
          <a:xfrm>
            <a:off x="3353122" y="1763728"/>
            <a:ext cx="4864043" cy="3840861"/>
            <a:chOff x="3353122" y="1763728"/>
            <a:chExt cx="4864043" cy="3840861"/>
          </a:xfrm>
        </p:grpSpPr>
        <p:cxnSp>
          <p:nvCxnSpPr>
            <p:cNvPr id="1444" name="直線矢印コネクタ 1443"/>
            <p:cNvCxnSpPr/>
            <p:nvPr/>
          </p:nvCxnSpPr>
          <p:spPr bwMode="auto">
            <a:xfrm flipV="1">
              <a:off x="3637940" y="3045483"/>
              <a:ext cx="427608" cy="600900"/>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1468" name="直線矢印コネクタ 1467"/>
            <p:cNvCxnSpPr/>
            <p:nvPr/>
          </p:nvCxnSpPr>
          <p:spPr bwMode="auto">
            <a:xfrm flipH="1">
              <a:off x="7271541" y="4966623"/>
              <a:ext cx="233824" cy="544450"/>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5" name="直線矢印コネクタ 1464"/>
            <p:cNvCxnSpPr/>
            <p:nvPr/>
          </p:nvCxnSpPr>
          <p:spPr bwMode="auto">
            <a:xfrm flipV="1">
              <a:off x="5676944" y="3285174"/>
              <a:ext cx="81307" cy="626567"/>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1429" name="円/楕円 1428"/>
            <p:cNvSpPr/>
            <p:nvPr/>
          </p:nvSpPr>
          <p:spPr bwMode="auto">
            <a:xfrm>
              <a:off x="3658184" y="2417995"/>
              <a:ext cx="641796"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30" name="直線矢印コネクタ 1429"/>
            <p:cNvCxnSpPr/>
            <p:nvPr/>
          </p:nvCxnSpPr>
          <p:spPr bwMode="auto">
            <a:xfrm flipV="1">
              <a:off x="3940846" y="2063636"/>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sp>
          <p:nvSpPr>
            <p:cNvPr id="1431" name="円/楕円 1430"/>
            <p:cNvSpPr/>
            <p:nvPr/>
          </p:nvSpPr>
          <p:spPr bwMode="auto">
            <a:xfrm rot="1981680">
              <a:off x="5426704" y="3486928"/>
              <a:ext cx="512432" cy="841551"/>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2" name="円/楕円 1431"/>
            <p:cNvSpPr/>
            <p:nvPr/>
          </p:nvSpPr>
          <p:spPr bwMode="auto">
            <a:xfrm>
              <a:off x="3956832" y="4384210"/>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3" name="円/楕円 1432"/>
            <p:cNvSpPr/>
            <p:nvPr/>
          </p:nvSpPr>
          <p:spPr bwMode="auto">
            <a:xfrm>
              <a:off x="7010921" y="2963207"/>
              <a:ext cx="325206" cy="599300"/>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4" name="円/楕円 1433"/>
            <p:cNvSpPr/>
            <p:nvPr/>
          </p:nvSpPr>
          <p:spPr bwMode="auto">
            <a:xfrm>
              <a:off x="4611264" y="4886566"/>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5" name="円/楕円 1434"/>
            <p:cNvSpPr/>
            <p:nvPr/>
          </p:nvSpPr>
          <p:spPr bwMode="auto">
            <a:xfrm rot="17912518">
              <a:off x="7290389" y="4327175"/>
              <a:ext cx="472237" cy="1251907"/>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6" name="円/楕円 1435"/>
            <p:cNvSpPr/>
            <p:nvPr/>
          </p:nvSpPr>
          <p:spPr bwMode="auto">
            <a:xfrm>
              <a:off x="6083305" y="3083644"/>
              <a:ext cx="512432" cy="593805"/>
            </a:xfrm>
            <a:prstGeom prst="ellipse">
              <a:avLst/>
            </a:prstGeom>
            <a:solidFill>
              <a:schemeClr val="accent2">
                <a:lumMod val="40000"/>
                <a:lumOff val="60000"/>
                <a:alpha val="20000"/>
              </a:schemeClr>
            </a:solidFill>
            <a:ln w="190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37" name="直線矢印コネクタ 1436"/>
            <p:cNvCxnSpPr/>
            <p:nvPr/>
          </p:nvCxnSpPr>
          <p:spPr bwMode="auto">
            <a:xfrm flipV="1">
              <a:off x="7428071" y="2262773"/>
              <a:ext cx="228675" cy="54588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1438" name="円/楕円 1437"/>
            <p:cNvSpPr/>
            <p:nvPr/>
          </p:nvSpPr>
          <p:spPr bwMode="auto">
            <a:xfrm>
              <a:off x="6551249" y="4701994"/>
              <a:ext cx="604161" cy="627351"/>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39" name="円/楕円 1438"/>
            <p:cNvSpPr/>
            <p:nvPr/>
          </p:nvSpPr>
          <p:spPr bwMode="auto">
            <a:xfrm>
              <a:off x="6990133" y="2493059"/>
              <a:ext cx="824428" cy="677967"/>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0" name="円/楕円 1439"/>
            <p:cNvSpPr/>
            <p:nvPr/>
          </p:nvSpPr>
          <p:spPr bwMode="auto">
            <a:xfrm>
              <a:off x="5164077" y="5188084"/>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1" name="円/楕円 1440"/>
            <p:cNvSpPr/>
            <p:nvPr/>
          </p:nvSpPr>
          <p:spPr bwMode="auto">
            <a:xfrm>
              <a:off x="3419872" y="3426251"/>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2" name="円/楕円 1441"/>
            <p:cNvSpPr/>
            <p:nvPr/>
          </p:nvSpPr>
          <p:spPr bwMode="auto">
            <a:xfrm>
              <a:off x="5696202" y="2732913"/>
              <a:ext cx="429880" cy="416505"/>
            </a:xfrm>
            <a:prstGeom prst="ellipse">
              <a:avLst/>
            </a:prstGeom>
            <a:solidFill>
              <a:schemeClr val="accent1">
                <a:lumMod val="60000"/>
                <a:lumOff val="40000"/>
                <a:alpha val="21000"/>
              </a:schemeClr>
            </a:solidFill>
            <a:ln w="19050" cap="flat" cmpd="sng" algn="ctr">
              <a:solidFill>
                <a:srgbClr val="00B05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43" name="直線矢印コネクタ 1442"/>
            <p:cNvCxnSpPr/>
            <p:nvPr/>
          </p:nvCxnSpPr>
          <p:spPr bwMode="auto">
            <a:xfrm>
              <a:off x="5404143" y="5381697"/>
              <a:ext cx="532249" cy="998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cxnSp>
          <p:nvCxnSpPr>
            <p:cNvPr id="1445" name="直線矢印コネクタ 1444"/>
            <p:cNvCxnSpPr/>
            <p:nvPr/>
          </p:nvCxnSpPr>
          <p:spPr bwMode="auto">
            <a:xfrm flipH="1" flipV="1">
              <a:off x="5766298" y="2402136"/>
              <a:ext cx="177373" cy="523698"/>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sp>
          <p:nvSpPr>
            <p:cNvPr id="1446" name="円/楕円 1445"/>
            <p:cNvSpPr/>
            <p:nvPr/>
          </p:nvSpPr>
          <p:spPr bwMode="auto">
            <a:xfrm>
              <a:off x="6536505" y="2524287"/>
              <a:ext cx="632162" cy="741173"/>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47" name="直線矢印コネクタ 1446"/>
            <p:cNvCxnSpPr/>
            <p:nvPr/>
          </p:nvCxnSpPr>
          <p:spPr bwMode="auto">
            <a:xfrm flipH="1" flipV="1">
              <a:off x="4324497" y="1763728"/>
              <a:ext cx="156380" cy="769451"/>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1448" name="円/楕円 1447"/>
            <p:cNvSpPr/>
            <p:nvPr/>
          </p:nvSpPr>
          <p:spPr bwMode="auto">
            <a:xfrm>
              <a:off x="7598422" y="3624266"/>
              <a:ext cx="618743" cy="868477"/>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49" name="円/楕円 1448"/>
            <p:cNvSpPr/>
            <p:nvPr/>
          </p:nvSpPr>
          <p:spPr bwMode="auto">
            <a:xfrm>
              <a:off x="6075764" y="3865331"/>
              <a:ext cx="1001776" cy="66090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0" name="円/楕円 1449"/>
            <p:cNvSpPr/>
            <p:nvPr/>
          </p:nvSpPr>
          <p:spPr bwMode="auto">
            <a:xfrm>
              <a:off x="3739449" y="3557432"/>
              <a:ext cx="832829" cy="786238"/>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1" name="円/楕円 1450"/>
            <p:cNvSpPr/>
            <p:nvPr/>
          </p:nvSpPr>
          <p:spPr bwMode="auto">
            <a:xfrm>
              <a:off x="4110802" y="2305849"/>
              <a:ext cx="669559" cy="507931"/>
            </a:xfrm>
            <a:prstGeom prst="ellipse">
              <a:avLst/>
            </a:prstGeom>
            <a:solidFill>
              <a:srgbClr val="FFFFCC">
                <a:alpha val="30000"/>
              </a:srgbClr>
            </a:solidFill>
            <a:ln w="19050" cap="flat" cmpd="sng" algn="ctr">
              <a:solidFill>
                <a:srgbClr val="FFC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2" name="直線矢印コネクタ 1451"/>
            <p:cNvCxnSpPr/>
            <p:nvPr/>
          </p:nvCxnSpPr>
          <p:spPr bwMode="auto">
            <a:xfrm flipH="1">
              <a:off x="3445855" y="3939430"/>
              <a:ext cx="699222" cy="11320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sp>
          <p:nvSpPr>
            <p:cNvPr id="1453" name="円/楕円 1452"/>
            <p:cNvSpPr/>
            <p:nvPr/>
          </p:nvSpPr>
          <p:spPr bwMode="auto">
            <a:xfrm>
              <a:off x="4904003" y="2401638"/>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4" name="直線矢印コネクタ 1453"/>
            <p:cNvCxnSpPr/>
            <p:nvPr/>
          </p:nvCxnSpPr>
          <p:spPr bwMode="auto">
            <a:xfrm flipV="1">
              <a:off x="5260054" y="2101792"/>
              <a:ext cx="486541" cy="597941"/>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sp>
          <p:nvSpPr>
            <p:cNvPr id="1455" name="円/楕円 1454"/>
            <p:cNvSpPr/>
            <p:nvPr/>
          </p:nvSpPr>
          <p:spPr bwMode="auto">
            <a:xfrm>
              <a:off x="3610863" y="4938187"/>
              <a:ext cx="567680"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6" name="円/楕円 1455"/>
            <p:cNvSpPr/>
            <p:nvPr/>
          </p:nvSpPr>
          <p:spPr bwMode="auto">
            <a:xfrm>
              <a:off x="4138200" y="3019596"/>
              <a:ext cx="990771" cy="51244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7" name="円/楕円 1456"/>
            <p:cNvSpPr/>
            <p:nvPr/>
          </p:nvSpPr>
          <p:spPr bwMode="auto">
            <a:xfrm>
              <a:off x="6693894" y="3711810"/>
              <a:ext cx="1079266" cy="927750"/>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458" name="円/楕円 1457"/>
            <p:cNvSpPr/>
            <p:nvPr/>
          </p:nvSpPr>
          <p:spPr bwMode="auto">
            <a:xfrm>
              <a:off x="5795847" y="4503784"/>
              <a:ext cx="730114" cy="597036"/>
            </a:xfrm>
            <a:prstGeom prst="ellipse">
              <a:avLst/>
            </a:prstGeom>
            <a:solidFill>
              <a:srgbClr val="FFE7E7">
                <a:alpha val="20000"/>
              </a:srgbClr>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cxnSp>
          <p:nvCxnSpPr>
            <p:cNvPr id="1459" name="直線矢印コネクタ 1458"/>
            <p:cNvCxnSpPr/>
            <p:nvPr/>
          </p:nvCxnSpPr>
          <p:spPr bwMode="auto">
            <a:xfrm flipH="1" flipV="1">
              <a:off x="4321465" y="2822620"/>
              <a:ext cx="368014" cy="464756"/>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0" name="直線矢印コネクタ 1459"/>
            <p:cNvCxnSpPr/>
            <p:nvPr/>
          </p:nvCxnSpPr>
          <p:spPr bwMode="auto">
            <a:xfrm flipV="1">
              <a:off x="7163780" y="3537272"/>
              <a:ext cx="417418" cy="60137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1" name="直線矢印コネクタ 1460"/>
            <p:cNvCxnSpPr/>
            <p:nvPr/>
          </p:nvCxnSpPr>
          <p:spPr bwMode="auto">
            <a:xfrm flipH="1" flipV="1">
              <a:off x="5430408" y="4623266"/>
              <a:ext cx="691829" cy="168123"/>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2" name="直線矢印コネクタ 1461"/>
            <p:cNvCxnSpPr/>
            <p:nvPr/>
          </p:nvCxnSpPr>
          <p:spPr bwMode="auto">
            <a:xfrm flipH="1" flipV="1">
              <a:off x="3353122" y="4459263"/>
              <a:ext cx="497961" cy="755032"/>
            </a:xfrm>
            <a:prstGeom prst="straightConnector1">
              <a:avLst/>
            </a:prstGeom>
            <a:solidFill>
              <a:schemeClr val="bg1"/>
            </a:solidFill>
            <a:ln w="88900" cap="flat" cmpd="sng" algn="ctr">
              <a:solidFill>
                <a:srgbClr val="FF0000"/>
              </a:solidFill>
              <a:prstDash val="solid"/>
              <a:round/>
              <a:headEnd type="none" w="med" len="med"/>
              <a:tailEnd type="arrow"/>
            </a:ln>
            <a:effectLst>
              <a:outerShdw dist="53882" dir="2700000" algn="ctr" rotWithShape="0">
                <a:schemeClr val="bg2">
                  <a:alpha val="50000"/>
                </a:schemeClr>
              </a:outerShdw>
            </a:effectLst>
          </p:spPr>
        </p:cxnSp>
        <p:cxnSp>
          <p:nvCxnSpPr>
            <p:cNvPr id="1463" name="直線矢印コネクタ 1462"/>
            <p:cNvCxnSpPr/>
            <p:nvPr/>
          </p:nvCxnSpPr>
          <p:spPr bwMode="auto">
            <a:xfrm flipV="1">
              <a:off x="4241615" y="4085727"/>
              <a:ext cx="215960" cy="62042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4" name="直線矢印コネクタ 1463"/>
            <p:cNvCxnSpPr/>
            <p:nvPr/>
          </p:nvCxnSpPr>
          <p:spPr bwMode="auto">
            <a:xfrm flipV="1">
              <a:off x="7154086" y="2603647"/>
              <a:ext cx="171697" cy="66931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6" name="直線矢印コネクタ 1465"/>
            <p:cNvCxnSpPr/>
            <p:nvPr/>
          </p:nvCxnSpPr>
          <p:spPr bwMode="auto">
            <a:xfrm flipV="1">
              <a:off x="6344200" y="2641343"/>
              <a:ext cx="55537" cy="761631"/>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7" name="直線矢印コネクタ 1466"/>
            <p:cNvCxnSpPr/>
            <p:nvPr/>
          </p:nvCxnSpPr>
          <p:spPr bwMode="auto">
            <a:xfrm flipV="1">
              <a:off x="4916838" y="4610436"/>
              <a:ext cx="331150" cy="552506"/>
            </a:xfrm>
            <a:prstGeom prst="straightConnector1">
              <a:avLst/>
            </a:prstGeom>
            <a:solidFill>
              <a:schemeClr val="bg1"/>
            </a:solidFill>
            <a:ln w="88900" cap="flat" cmpd="sng" algn="ctr">
              <a:solidFill>
                <a:srgbClr val="0000FF"/>
              </a:solidFill>
              <a:prstDash val="solid"/>
              <a:round/>
              <a:headEnd type="none" w="med" len="med"/>
              <a:tailEnd type="arrow"/>
            </a:ln>
            <a:effectLst>
              <a:outerShdw dist="53882" dir="2700000" algn="ctr" rotWithShape="0">
                <a:schemeClr val="bg2">
                  <a:alpha val="50000"/>
                </a:schemeClr>
              </a:outerShdw>
            </a:effectLst>
          </p:spPr>
        </p:cxnSp>
        <p:cxnSp>
          <p:nvCxnSpPr>
            <p:cNvPr id="1469" name="直線矢印コネクタ 1468"/>
            <p:cNvCxnSpPr>
              <a:endCxn id="1431" idx="6"/>
            </p:cNvCxnSpPr>
            <p:nvPr/>
          </p:nvCxnSpPr>
          <p:spPr bwMode="auto">
            <a:xfrm flipH="1" flipV="1">
              <a:off x="5897732" y="4047354"/>
              <a:ext cx="712473" cy="16286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0" name="直線矢印コネクタ 1469"/>
            <p:cNvCxnSpPr/>
            <p:nvPr/>
          </p:nvCxnSpPr>
          <p:spPr bwMode="auto">
            <a:xfrm>
              <a:off x="7930192" y="4108978"/>
              <a:ext cx="114630" cy="660895"/>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1" name="直線矢印コネクタ 1470"/>
            <p:cNvCxnSpPr/>
            <p:nvPr/>
          </p:nvCxnSpPr>
          <p:spPr bwMode="auto">
            <a:xfrm flipH="1">
              <a:off x="6775774" y="2867969"/>
              <a:ext cx="61170" cy="818604"/>
            </a:xfrm>
            <a:prstGeom prst="straightConnector1">
              <a:avLst/>
            </a:prstGeom>
            <a:solidFill>
              <a:schemeClr val="bg1"/>
            </a:solidFill>
            <a:ln w="88900" cap="flat" cmpd="sng" algn="ctr">
              <a:solidFill>
                <a:srgbClr val="FFC000"/>
              </a:solidFill>
              <a:prstDash val="solid"/>
              <a:round/>
              <a:headEnd type="none" w="med" len="med"/>
              <a:tailEnd type="arrow"/>
            </a:ln>
            <a:effectLst>
              <a:outerShdw dist="53882" dir="2700000" algn="ctr" rotWithShape="0">
                <a:schemeClr val="bg2">
                  <a:alpha val="50000"/>
                </a:schemeClr>
              </a:outerShdw>
            </a:effectLst>
          </p:spPr>
        </p:cxnSp>
        <p:cxnSp>
          <p:nvCxnSpPr>
            <p:cNvPr id="1472" name="直線矢印コネクタ 1471"/>
            <p:cNvCxnSpPr/>
            <p:nvPr/>
          </p:nvCxnSpPr>
          <p:spPr bwMode="auto">
            <a:xfrm flipH="1">
              <a:off x="6472176" y="5003350"/>
              <a:ext cx="329803" cy="476713"/>
            </a:xfrm>
            <a:prstGeom prst="straightConnector1">
              <a:avLst/>
            </a:prstGeom>
            <a:solidFill>
              <a:schemeClr val="bg1"/>
            </a:solidFill>
            <a:ln w="88900" cap="flat" cmpd="sng" algn="ctr">
              <a:solidFill>
                <a:srgbClr val="00B050"/>
              </a:solidFill>
              <a:prstDash val="solid"/>
              <a:round/>
              <a:headEnd type="none" w="med" len="med"/>
              <a:tailEnd type="arrow"/>
            </a:ln>
            <a:effectLst>
              <a:outerShdw dist="53882" dir="2700000" algn="ctr" rotWithShape="0">
                <a:schemeClr val="bg2">
                  <a:alpha val="50000"/>
                </a:schemeClr>
              </a:outerShdw>
            </a:effectLst>
          </p:spPr>
        </p:cxnSp>
      </p:grpSp>
    </p:spTree>
    <p:extLst>
      <p:ext uri="{BB962C8B-B14F-4D97-AF65-F5344CB8AC3E}">
        <p14:creationId xmlns:p14="http://schemas.microsoft.com/office/powerpoint/2010/main" val="3986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0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a:solidFill>
                  <a:schemeClr val="bg1"/>
                </a:solidFill>
                <a:effectLst>
                  <a:outerShdw blurRad="38100" dist="38100" dir="2700000" algn="tl">
                    <a:srgbClr val="000000"/>
                  </a:outerShdw>
                </a:effectLst>
              </a:rPr>
              <a:t>画像の</a:t>
            </a:r>
            <a:r>
              <a:rPr lang="ja-JP" altLang="en-US" sz="4000" dirty="0" smtClean="0">
                <a:solidFill>
                  <a:schemeClr val="bg1"/>
                </a:solidFill>
                <a:effectLst>
                  <a:outerShdw blurRad="38100" dist="38100" dir="2700000" algn="tl">
                    <a:srgbClr val="000000"/>
                  </a:outerShdw>
                </a:effectLst>
              </a:rPr>
              <a:t>圧縮</a:t>
            </a:r>
          </a:p>
        </p:txBody>
      </p:sp>
      <p:sp>
        <p:nvSpPr>
          <p:cNvPr id="712707" name="Rectangle 3"/>
          <p:cNvSpPr>
            <a:spLocks noGrp="1" noChangeArrowheads="1"/>
          </p:cNvSpPr>
          <p:nvPr>
            <p:ph type="subTitle" idx="1"/>
          </p:nvPr>
        </p:nvSpPr>
        <p:spPr>
          <a:xfrm>
            <a:off x="368019" y="1268760"/>
            <a:ext cx="8407961" cy="2232025"/>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行動履歴データを、行き先の共通性でまとめる</a:t>
            </a:r>
            <a:endParaRPr lang="en-US" altLang="ja-JP" sz="2800" dirty="0" smtClean="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住所や年齢、性別のデータで顧客を分類</a:t>
            </a:r>
            <a:endParaRPr lang="en-US" altLang="ja-JP" sz="2800" dirty="0" smtClean="0">
              <a:sym typeface="Wingdings" pitchFamily="2" charset="2"/>
            </a:endParaRPr>
          </a:p>
          <a:p>
            <a:pPr algn="l" eaLnBrk="1" hangingPunct="1">
              <a:defRPr/>
            </a:pPr>
            <a:r>
              <a:rPr lang="en-US" altLang="ja-JP" sz="2800" b="1" dirty="0">
                <a:solidFill>
                  <a:srgbClr val="FF0000"/>
                </a:solidFill>
                <a:effectLst>
                  <a:outerShdw blurRad="38100" dist="38100" dir="2700000" algn="tl">
                    <a:srgbClr val="C0C0C0"/>
                  </a:outerShdw>
                </a:effectLst>
                <a:sym typeface="Wingdings" pitchFamily="2" charset="2"/>
              </a:rPr>
              <a:t>• </a:t>
            </a:r>
            <a:r>
              <a:rPr lang="ja-JP" altLang="en-US" sz="2800" dirty="0" smtClean="0">
                <a:sym typeface="Wingdings" pitchFamily="2" charset="2"/>
              </a:rPr>
              <a:t>位置情報を、通過地点の類似性でまとめる</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a:t>
            </a:r>
            <a:r>
              <a:rPr lang="en-US" altLang="ja-JP" sz="2800" b="1" dirty="0" smtClean="0">
                <a:solidFill>
                  <a:srgbClr val="FF0000"/>
                </a:solidFill>
                <a:effectLst>
                  <a:outerShdw blurRad="38100" dist="38100" dir="2700000" algn="tl">
                    <a:srgbClr val="C0C0C0"/>
                  </a:outerShdw>
                </a:effectLst>
                <a:sym typeface="Wingdings" pitchFamily="2" charset="2"/>
              </a:rPr>
              <a:t> </a:t>
            </a:r>
            <a:r>
              <a:rPr lang="ja-JP" altLang="en-US" sz="2800" dirty="0">
                <a:sym typeface="Wingdings" pitchFamily="2" charset="2"/>
              </a:rPr>
              <a:t>これら</a:t>
            </a:r>
            <a:r>
              <a:rPr lang="ja-JP" altLang="en-US" sz="2800" dirty="0" smtClean="0">
                <a:sym typeface="Wingdings" pitchFamily="2" charset="2"/>
              </a:rPr>
              <a:t>の情報の組合せとして、各情報を保持</a:t>
            </a:r>
            <a:endParaRPr lang="en-US" altLang="ja-JP" sz="2800" dirty="0" smtClean="0">
              <a:sym typeface="Wingdings" pitchFamily="2" charset="2"/>
            </a:endParaRPr>
          </a:p>
          <a:p>
            <a:pPr algn="l" eaLnBrk="1" hangingPunct="1">
              <a:defRPr/>
            </a:pPr>
            <a:endParaRPr lang="en-US" altLang="ja-JP" sz="2800" b="1" dirty="0" smtClean="0">
              <a:solidFill>
                <a:srgbClr val="FF0000"/>
              </a:solidFill>
              <a:effectLst>
                <a:outerShdw blurRad="38100" dist="38100" dir="2700000" algn="tl">
                  <a:srgbClr val="C0C0C0"/>
                </a:outerShdw>
              </a:effectLst>
              <a:sym typeface="Wingdings" pitchFamily="2" charset="2"/>
            </a:endParaRPr>
          </a:p>
          <a:p>
            <a:pPr algn="l" eaLnBrk="1" hangingPunct="1">
              <a:defRPr/>
            </a:pPr>
            <a:r>
              <a:rPr lang="ja-JP" altLang="en-US" sz="2800" b="1" dirty="0" smtClean="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ケータイ、車のナビ</a:t>
            </a:r>
            <a:r>
              <a:rPr lang="en-US" altLang="ja-JP" sz="2800" dirty="0" smtClean="0">
                <a:sym typeface="Wingdings" pitchFamily="2" charset="2"/>
              </a:rPr>
              <a:t>…</a:t>
            </a: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クレジットカード、プリペイドカード</a:t>
            </a:r>
            <a:r>
              <a:rPr lang="en-US" altLang="ja-JP" sz="2800" dirty="0">
                <a:sym typeface="Wingdings" pitchFamily="2" charset="2"/>
              </a:rPr>
              <a:t>…</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en-US" altLang="ja-JP" sz="2800" dirty="0" smtClean="0">
                <a:sym typeface="Wingdings" pitchFamily="2" charset="2"/>
              </a:rPr>
              <a:t>Web</a:t>
            </a:r>
            <a:r>
              <a:rPr lang="ja-JP" altLang="en-US" sz="2800" dirty="0" smtClean="0">
                <a:sym typeface="Wingdings" pitchFamily="2" charset="2"/>
              </a:rPr>
              <a:t>閲覧履歴</a:t>
            </a:r>
            <a:r>
              <a:rPr lang="en-US" altLang="ja-JP" sz="2800" dirty="0">
                <a:sym typeface="Wingdings" pitchFamily="2" charset="2"/>
              </a:rPr>
              <a:t>…</a:t>
            </a:r>
            <a:endParaRPr lang="en-US" altLang="ja-JP" sz="2800" dirty="0" smtClean="0">
              <a:sym typeface="Wingdings" pitchFamily="2" charset="2"/>
            </a:endParaRPr>
          </a:p>
          <a:p>
            <a:pPr algn="l" eaLnBrk="1" hangingPunct="1">
              <a:defRPr/>
            </a:pPr>
            <a:r>
              <a:rPr lang="ja-JP" altLang="en-US" sz="2800" b="1" dirty="0">
                <a:solidFill>
                  <a:srgbClr val="FF0000"/>
                </a:solidFill>
                <a:effectLst>
                  <a:outerShdw blurRad="38100" dist="38100" dir="2700000" algn="tl">
                    <a:srgbClr val="C0C0C0"/>
                  </a:outerShdw>
                </a:effectLst>
                <a:sym typeface="Wingdings" pitchFamily="2" charset="2"/>
              </a:rPr>
              <a:t>　＋ </a:t>
            </a:r>
            <a:r>
              <a:rPr lang="ja-JP" altLang="en-US" sz="2800" dirty="0" smtClean="0">
                <a:sym typeface="Wingdings" pitchFamily="2" charset="2"/>
              </a:rPr>
              <a:t>病歴、生活習慣</a:t>
            </a:r>
            <a:r>
              <a:rPr lang="en-US" altLang="ja-JP" sz="2800" dirty="0" smtClean="0">
                <a:sym typeface="Wingdings" pitchFamily="2" charset="2"/>
              </a:rPr>
              <a:t>…</a:t>
            </a:r>
          </a:p>
          <a:p>
            <a:pPr algn="l" eaLnBrk="1" hangingPunct="1">
              <a:defRPr/>
            </a:pPr>
            <a:endParaRPr lang="en-US" altLang="ja-JP" sz="2800" dirty="0" smtClean="0">
              <a:sym typeface="Wingdings" pitchFamily="2" charset="2"/>
            </a:endParaRPr>
          </a:p>
        </p:txBody>
      </p:sp>
    </p:spTree>
    <p:extLst>
      <p:ext uri="{BB962C8B-B14F-4D97-AF65-F5344CB8AC3E}">
        <p14:creationId xmlns:p14="http://schemas.microsoft.com/office/powerpoint/2010/main" val="31327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7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27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27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3600" dirty="0" smtClean="0">
                <a:solidFill>
                  <a:schemeClr val="bg1"/>
                </a:solidFill>
                <a:effectLst>
                  <a:outerShdw blurRad="38100" dist="38100" dir="2700000" algn="tl">
                    <a:srgbClr val="000000"/>
                  </a:outerShdw>
                </a:effectLst>
              </a:rPr>
              <a:t>今後の活動</a:t>
            </a:r>
            <a:endParaRPr lang="ja-JP" altLang="en-US" sz="3600" dirty="0">
              <a:solidFill>
                <a:schemeClr val="bg1"/>
              </a:solidFill>
              <a:effectLst>
                <a:outerShdw blurRad="38100" dist="38100" dir="2700000" algn="tl">
                  <a:srgbClr val="000000"/>
                </a:outerShdw>
              </a:effectLst>
            </a:endParaRPr>
          </a:p>
        </p:txBody>
      </p:sp>
      <p:sp>
        <p:nvSpPr>
          <p:cNvPr id="240643" name="Rectangle 3"/>
          <p:cNvSpPr>
            <a:spLocks noGrp="1" noChangeArrowheads="1"/>
          </p:cNvSpPr>
          <p:nvPr>
            <p:ph type="subTitle" idx="1"/>
          </p:nvPr>
        </p:nvSpPr>
        <p:spPr>
          <a:xfrm>
            <a:off x="250825" y="1052513"/>
            <a:ext cx="8569325" cy="4608512"/>
          </a:xfrm>
        </p:spPr>
        <p:txBody>
          <a:bodyPr/>
          <a:lstStyle/>
          <a:p>
            <a:pPr algn="l">
              <a:lnSpc>
                <a:spcPct val="120000"/>
              </a:lnSpc>
              <a:defRPr/>
            </a:pPr>
            <a:r>
              <a:rPr lang="en-US" altLang="ja-JP" sz="2800" b="1" dirty="0">
                <a:solidFill>
                  <a:srgbClr val="FF0000"/>
                </a:solidFill>
                <a:effectLst>
                  <a:outerShdw blurRad="38100" dist="38100" dir="2700000" algn="tl">
                    <a:srgbClr val="C0C0C0"/>
                  </a:outerShdw>
                </a:effectLst>
              </a:rPr>
              <a:t>•</a:t>
            </a:r>
            <a:r>
              <a:rPr lang="ja-JP" altLang="en-US" sz="2800" b="1" dirty="0">
                <a:solidFill>
                  <a:srgbClr val="FF0000"/>
                </a:solidFill>
                <a:effectLst>
                  <a:outerShdw blurRad="38100" dist="38100" dir="2700000" algn="tl">
                    <a:srgbClr val="C0C0C0"/>
                  </a:outerShdw>
                </a:effectLst>
              </a:rPr>
              <a:t> </a:t>
            </a:r>
            <a:r>
              <a:rPr lang="ja-JP" altLang="en-US" sz="2800" dirty="0"/>
              <a:t>データ</a:t>
            </a:r>
            <a:r>
              <a:rPr lang="ja-JP" altLang="en-US" sz="2800" dirty="0" smtClean="0"/>
              <a:t>解析の</a:t>
            </a:r>
            <a:r>
              <a:rPr lang="ja-JP" altLang="en-US" sz="2800" dirty="0"/>
              <a:t>視点　　</a:t>
            </a:r>
            <a:r>
              <a:rPr lang="ja-JP" altLang="en-US" sz="2800" dirty="0" smtClean="0"/>
              <a:t>－ 全と個、そして粒子 －</a:t>
            </a:r>
            <a:endParaRPr lang="en-US" altLang="ja-JP" sz="2800" dirty="0"/>
          </a:p>
          <a:p>
            <a:pPr algn="l">
              <a:lnSpc>
                <a:spcPct val="120000"/>
              </a:lnSpc>
              <a:defRPr/>
            </a:pPr>
            <a:r>
              <a:rPr lang="en-US" altLang="ja-JP" sz="2800" b="1" dirty="0" smtClean="0">
                <a:solidFill>
                  <a:srgbClr val="FF0000"/>
                </a:solidFill>
                <a:effectLst>
                  <a:outerShdw blurRad="38100" dist="38100" dir="2700000" algn="tl">
                    <a:srgbClr val="C0C0C0"/>
                  </a:outerShdw>
                </a:effectLst>
              </a:rPr>
              <a:t>•</a:t>
            </a:r>
            <a:r>
              <a:rPr lang="ja-JP" altLang="en-US" sz="2800" b="1" dirty="0" smtClean="0">
                <a:solidFill>
                  <a:srgbClr val="FF0000"/>
                </a:solidFill>
                <a:effectLst>
                  <a:outerShdw blurRad="38100" dist="38100" dir="2700000" algn="tl">
                    <a:srgbClr val="C0C0C0"/>
                  </a:outerShdw>
                </a:effectLst>
              </a:rPr>
              <a:t> </a:t>
            </a:r>
            <a:r>
              <a:rPr lang="ja-JP" altLang="en-US" sz="2800" dirty="0" smtClean="0"/>
              <a:t>ビッグデータ解析の困難　　－ 多様性 －</a:t>
            </a:r>
            <a:endParaRPr lang="en-US" altLang="ja-JP" sz="2800" dirty="0" smtClean="0"/>
          </a:p>
          <a:p>
            <a:pPr algn="l">
              <a:lnSpc>
                <a:spcPct val="120000"/>
              </a:lnSpc>
              <a:defRPr/>
            </a:pPr>
            <a:r>
              <a:rPr lang="en-US" altLang="ja-JP" sz="2800" b="1" dirty="0" smtClean="0">
                <a:solidFill>
                  <a:srgbClr val="FF0000"/>
                </a:solidFill>
                <a:effectLst>
                  <a:outerShdw blurRad="38100" dist="38100" dir="2700000" algn="tl">
                    <a:srgbClr val="C0C0C0"/>
                  </a:outerShdw>
                </a:effectLst>
              </a:rPr>
              <a:t>•</a:t>
            </a:r>
            <a:r>
              <a:rPr lang="ja-JP" altLang="en-US" sz="2800" b="1" dirty="0" smtClean="0">
                <a:solidFill>
                  <a:srgbClr val="FF0000"/>
                </a:solidFill>
                <a:effectLst>
                  <a:outerShdw blurRad="38100" dist="38100" dir="2700000" algn="tl">
                    <a:srgbClr val="C0C0C0"/>
                  </a:outerShdw>
                </a:effectLst>
              </a:rPr>
              <a:t> </a:t>
            </a:r>
            <a:r>
              <a:rPr lang="ja-JP" altLang="en-US" sz="2800" dirty="0" smtClean="0"/>
              <a:t>データ研磨による解の明確化</a:t>
            </a:r>
            <a:endParaRPr lang="en-US" altLang="ja-JP" sz="2800" dirty="0" smtClean="0"/>
          </a:p>
          <a:p>
            <a:pPr algn="l">
              <a:lnSpc>
                <a:spcPct val="120000"/>
              </a:lnSpc>
              <a:defRPr/>
            </a:pPr>
            <a:r>
              <a:rPr lang="en-US" altLang="ja-JP" sz="2800" b="1" dirty="0" smtClean="0">
                <a:solidFill>
                  <a:srgbClr val="FF0000"/>
                </a:solidFill>
                <a:effectLst>
                  <a:outerShdw blurRad="38100" dist="38100" dir="2700000" algn="tl">
                    <a:srgbClr val="C0C0C0"/>
                  </a:outerShdw>
                </a:effectLst>
              </a:rPr>
              <a:t>•</a:t>
            </a:r>
            <a:r>
              <a:rPr lang="ja-JP" altLang="en-US" sz="2800" b="1" dirty="0" smtClean="0">
                <a:solidFill>
                  <a:srgbClr val="FF0000"/>
                </a:solidFill>
                <a:effectLst>
                  <a:outerShdw blurRad="38100" dist="38100" dir="2700000" algn="tl">
                    <a:srgbClr val="C0C0C0"/>
                  </a:outerShdw>
                </a:effectLst>
              </a:rPr>
              <a:t> </a:t>
            </a:r>
            <a:r>
              <a:rPr lang="ja-JP" altLang="en-US" sz="2800" dirty="0" smtClean="0"/>
              <a:t>可視化精度と高速計算</a:t>
            </a:r>
            <a:endParaRPr lang="en-US" altLang="ja-JP" sz="2800" dirty="0" smtClean="0"/>
          </a:p>
          <a:p>
            <a:pPr algn="l">
              <a:lnSpc>
                <a:spcPct val="120000"/>
              </a:lnSpc>
              <a:defRPr/>
            </a:pPr>
            <a:endParaRPr lang="en-US" altLang="ja-JP" sz="2800" dirty="0" smtClean="0"/>
          </a:p>
          <a:p>
            <a:pPr algn="l">
              <a:lnSpc>
                <a:spcPct val="120000"/>
              </a:lnSpc>
              <a:defRPr/>
            </a:pPr>
            <a:endParaRPr lang="en-US" altLang="ja-JP" sz="2800" dirty="0" smtClean="0"/>
          </a:p>
          <a:p>
            <a:pPr algn="l">
              <a:lnSpc>
                <a:spcPct val="120000"/>
              </a:lnSpc>
              <a:defRPr/>
            </a:pPr>
            <a:endParaRPr lang="ja-JP" altLang="en-US" sz="2800" dirty="0"/>
          </a:p>
          <a:p>
            <a:pPr algn="l">
              <a:lnSpc>
                <a:spcPct val="120000"/>
              </a:lnSpc>
              <a:defRPr/>
            </a:pPr>
            <a:endParaRPr lang="ja-JP" altLang="en-US" sz="2800" dirty="0"/>
          </a:p>
          <a:p>
            <a:pPr algn="l">
              <a:lnSpc>
                <a:spcPct val="120000"/>
              </a:lnSpc>
              <a:defRPr/>
            </a:pPr>
            <a:endParaRPr lang="ja-JP" altLang="en-US" sz="2800" b="1" dirty="0"/>
          </a:p>
        </p:txBody>
      </p:sp>
      <p:sp>
        <p:nvSpPr>
          <p:cNvPr id="4" name="Text Box 7"/>
          <p:cNvSpPr txBox="1">
            <a:spLocks noChangeArrowheads="1"/>
          </p:cNvSpPr>
          <p:nvPr/>
        </p:nvSpPr>
        <p:spPr bwMode="auto">
          <a:xfrm>
            <a:off x="1763179" y="4016728"/>
            <a:ext cx="5544616" cy="2166876"/>
          </a:xfrm>
          <a:prstGeom prst="rect">
            <a:avLst/>
          </a:prstGeom>
          <a:solidFill>
            <a:schemeClr val="bg1"/>
          </a:solidFill>
          <a:ln w="19050">
            <a:solidFill>
              <a:srgbClr val="FF0000"/>
            </a:solidFill>
            <a:miter lim="800000"/>
            <a:headEnd/>
            <a:tailEnd/>
          </a:ln>
          <a:effectLst>
            <a:outerShdw dist="35921" dir="2700000" algn="ctr" rotWithShape="0">
              <a:schemeClr val="bg2">
                <a:alpha val="50000"/>
              </a:schemeClr>
            </a:outerShdw>
          </a:effectLst>
        </p:spPr>
        <p:txBody>
          <a:bodyPr wrap="square" lIns="90000" tIns="46800" rIns="90000" bIns="46800">
            <a:spAutoFit/>
          </a:bodyPr>
          <a:lstStyle/>
          <a:p>
            <a:pPr>
              <a:spcBef>
                <a:spcPts val="200"/>
              </a:spcBef>
              <a:defRPr/>
            </a:pPr>
            <a:endParaRPr lang="en-US" altLang="ja-JP" sz="1600" dirty="0" smtClean="0">
              <a:solidFill>
                <a:srgbClr val="FF0000"/>
              </a:solidFill>
              <a:effectLst>
                <a:outerShdw blurRad="38100" dist="38100" dir="2700000" algn="tl">
                  <a:srgbClr val="C0C0C0"/>
                </a:outerShdw>
              </a:effectLst>
            </a:endParaRPr>
          </a:p>
          <a:p>
            <a:pPr>
              <a:spcBef>
                <a:spcPts val="200"/>
              </a:spcBef>
              <a:defRPr/>
            </a:pPr>
            <a:r>
              <a:rPr lang="en-US" altLang="ja-JP" sz="2800" dirty="0">
                <a:solidFill>
                  <a:srgbClr val="FF0000"/>
                </a:solidFill>
                <a:effectLst>
                  <a:outerShdw blurRad="38100" dist="38100" dir="2700000" algn="tl">
                    <a:srgbClr val="C0C0C0"/>
                  </a:outerShdw>
                </a:effectLst>
              </a:rPr>
              <a:t>•</a:t>
            </a:r>
            <a:r>
              <a:rPr lang="ja-JP" altLang="en-US" sz="2800" dirty="0">
                <a:solidFill>
                  <a:schemeClr val="tx1"/>
                </a:solidFill>
              </a:rPr>
              <a:t> ビッグデータ解析を「再デザイン」</a:t>
            </a:r>
            <a:endParaRPr lang="en-US" altLang="ja-JP" sz="2800" dirty="0">
              <a:solidFill>
                <a:schemeClr val="tx1"/>
              </a:solidFill>
            </a:endParaRPr>
          </a:p>
          <a:p>
            <a:pPr>
              <a:spcBef>
                <a:spcPts val="200"/>
              </a:spcBef>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chemeClr val="tx1"/>
                </a:solidFill>
              </a:rPr>
              <a:t> 「研磨」を磨く</a:t>
            </a:r>
            <a:endParaRPr lang="en-US" altLang="ja-JP" sz="2800" dirty="0" smtClean="0">
              <a:solidFill>
                <a:schemeClr val="tx1"/>
              </a:solidFill>
            </a:endParaRPr>
          </a:p>
          <a:p>
            <a:pPr>
              <a:spcBef>
                <a:spcPts val="200"/>
              </a:spcBef>
              <a:defRPr/>
            </a:pPr>
            <a:r>
              <a:rPr lang="en-US" altLang="ja-JP" sz="2800" dirty="0">
                <a:solidFill>
                  <a:srgbClr val="FF0000"/>
                </a:solidFill>
                <a:effectLst>
                  <a:outerShdw blurRad="38100" dist="38100" dir="2700000" algn="tl">
                    <a:srgbClr val="C0C0C0"/>
                  </a:outerShdw>
                </a:effectLst>
              </a:rPr>
              <a:t>•</a:t>
            </a:r>
            <a:r>
              <a:rPr lang="ja-JP" altLang="en-US" sz="2800" dirty="0">
                <a:solidFill>
                  <a:schemeClr val="tx1"/>
                </a:solidFill>
              </a:rPr>
              <a:t> </a:t>
            </a:r>
            <a:r>
              <a:rPr lang="ja-JP" altLang="en-US" sz="2800" dirty="0" smtClean="0">
                <a:solidFill>
                  <a:schemeClr val="tx1"/>
                </a:solidFill>
              </a:rPr>
              <a:t>数理面の</a:t>
            </a:r>
            <a:r>
              <a:rPr lang="ja-JP" altLang="en-US" sz="2800" dirty="0">
                <a:solidFill>
                  <a:schemeClr val="tx1"/>
                </a:solidFill>
              </a:rPr>
              <a:t>深み</a:t>
            </a:r>
            <a:endParaRPr lang="en-US" altLang="ja-JP" sz="2800" dirty="0">
              <a:solidFill>
                <a:schemeClr val="tx1"/>
              </a:solidFill>
            </a:endParaRPr>
          </a:p>
          <a:p>
            <a:pPr>
              <a:spcBef>
                <a:spcPts val="200"/>
              </a:spcBef>
              <a:defRPr/>
            </a:pPr>
            <a:r>
              <a:rPr lang="en-US" altLang="ja-JP" sz="2800" dirty="0" smtClean="0">
                <a:solidFill>
                  <a:srgbClr val="FF0000"/>
                </a:solidFill>
                <a:effectLst>
                  <a:outerShdw blurRad="38100" dist="38100" dir="2700000" algn="tl">
                    <a:srgbClr val="C0C0C0"/>
                  </a:outerShdw>
                </a:effectLst>
              </a:rPr>
              <a:t>•</a:t>
            </a:r>
            <a:r>
              <a:rPr lang="ja-JP" altLang="en-US" sz="2800" dirty="0" smtClean="0">
                <a:solidFill>
                  <a:schemeClr val="tx1"/>
                </a:solidFill>
              </a:rPr>
              <a:t> 実データでの</a:t>
            </a:r>
            <a:r>
              <a:rPr lang="ja-JP" altLang="en-US" sz="2800" dirty="0">
                <a:solidFill>
                  <a:schemeClr val="tx1"/>
                </a:solidFill>
              </a:rPr>
              <a:t>活用</a:t>
            </a:r>
            <a:r>
              <a:rPr lang="ja-JP" altLang="en-US" sz="2800" dirty="0" smtClean="0">
                <a:solidFill>
                  <a:schemeClr val="tx1"/>
                </a:solidFill>
              </a:rPr>
              <a:t>と定石作り</a:t>
            </a:r>
            <a:endParaRPr lang="en-US" altLang="ja-JP" sz="2800" dirty="0" smtClean="0">
              <a:solidFill>
                <a:schemeClr val="tx1"/>
              </a:solidFill>
            </a:endParaRPr>
          </a:p>
        </p:txBody>
      </p:sp>
      <p:sp>
        <p:nvSpPr>
          <p:cNvPr id="5" name="Text Box 7"/>
          <p:cNvSpPr txBox="1">
            <a:spLocks noChangeArrowheads="1"/>
          </p:cNvSpPr>
          <p:nvPr/>
        </p:nvSpPr>
        <p:spPr bwMode="auto">
          <a:xfrm>
            <a:off x="3203848" y="3645024"/>
            <a:ext cx="2573715" cy="586957"/>
          </a:xfrm>
          <a:prstGeom prst="rect">
            <a:avLst/>
          </a:prstGeom>
          <a:solidFill>
            <a:srgbClr val="FFFFCC"/>
          </a:solidFill>
          <a:ln w="22225">
            <a:solidFill>
              <a:srgbClr val="FF0000"/>
            </a:solidFill>
            <a:miter lim="800000"/>
            <a:headEnd/>
            <a:tailEnd/>
          </a:ln>
          <a:effectLst>
            <a:outerShdw dist="35921" dir="2700000" algn="ctr" rotWithShape="0">
              <a:schemeClr val="bg2">
                <a:alpha val="50000"/>
              </a:schemeClr>
            </a:outerShdw>
          </a:effectLst>
        </p:spPr>
        <p:txBody>
          <a:bodyPr wrap="square" lIns="90000" tIns="46800" rIns="90000" bIns="46800">
            <a:spAutoFit/>
          </a:bodyPr>
          <a:lstStyle/>
          <a:p>
            <a:pPr algn="ctr">
              <a:defRPr/>
            </a:pPr>
            <a:r>
              <a:rPr lang="ja-JP" altLang="en-US" sz="3200" dirty="0" smtClean="0">
                <a:solidFill>
                  <a:schemeClr val="tx1"/>
                </a:solidFill>
              </a:rPr>
              <a:t>今後の活動</a:t>
            </a:r>
            <a:endParaRPr lang="en-US" altLang="ja-JP" sz="32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16718" y="3611012"/>
            <a:ext cx="3406913" cy="3168352"/>
          </a:xfrm>
          <a:prstGeom prst="rect">
            <a:avLst/>
          </a:prstGeom>
          <a:solidFill>
            <a:schemeClr val="bg1">
              <a:lumMod val="95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 name="正方形/長方形 10"/>
          <p:cNvSpPr/>
          <p:nvPr/>
        </p:nvSpPr>
        <p:spPr bwMode="auto">
          <a:xfrm>
            <a:off x="4427984" y="3582831"/>
            <a:ext cx="4716016" cy="3168352"/>
          </a:xfrm>
          <a:prstGeom prst="rect">
            <a:avLst/>
          </a:prstGeom>
          <a:solidFill>
            <a:schemeClr val="bg1">
              <a:lumMod val="95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正方形/長方形 9"/>
          <p:cNvSpPr/>
          <p:nvPr/>
        </p:nvSpPr>
        <p:spPr bwMode="auto">
          <a:xfrm>
            <a:off x="0" y="188640"/>
            <a:ext cx="7884368" cy="3168352"/>
          </a:xfrm>
          <a:prstGeom prst="rect">
            <a:avLst/>
          </a:prstGeom>
          <a:solidFill>
            <a:schemeClr val="bg1">
              <a:lumMod val="95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pic>
        <p:nvPicPr>
          <p:cNvPr id="4" name="図 3"/>
          <p:cNvPicPr>
            <a:picLocks noChangeAspect="1"/>
          </p:cNvPicPr>
          <p:nvPr/>
        </p:nvPicPr>
        <p:blipFill>
          <a:blip r:embed="rId2" cstate="print"/>
          <a:stretch>
            <a:fillRect/>
          </a:stretch>
        </p:blipFill>
        <p:spPr>
          <a:xfrm>
            <a:off x="251520" y="404664"/>
            <a:ext cx="2880320"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3" cstate="print"/>
          <a:stretch>
            <a:fillRect/>
          </a:stretch>
        </p:blipFill>
        <p:spPr>
          <a:xfrm>
            <a:off x="4716016" y="414479"/>
            <a:ext cx="2880320" cy="26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矢印 5"/>
          <p:cNvSpPr/>
          <p:nvPr/>
        </p:nvSpPr>
        <p:spPr>
          <a:xfrm>
            <a:off x="3390195" y="1293713"/>
            <a:ext cx="1109797" cy="899997"/>
          </a:xfrm>
          <a:prstGeom prst="rightArrow">
            <a:avLst>
              <a:gd name="adj1" fmla="val 6346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7956376" y="4653136"/>
            <a:ext cx="1152128" cy="899997"/>
          </a:xfrm>
          <a:prstGeom prst="rightArrow">
            <a:avLst>
              <a:gd name="adj1" fmla="val 6346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2" cstate="print"/>
          <a:stretch>
            <a:fillRect/>
          </a:stretch>
        </p:blipFill>
        <p:spPr>
          <a:xfrm>
            <a:off x="4729928" y="3789040"/>
            <a:ext cx="2880320"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p:cNvPicPr>
            <a:picLocks noChangeAspect="1"/>
          </p:cNvPicPr>
          <p:nvPr/>
        </p:nvPicPr>
        <p:blipFill>
          <a:blip r:embed="rId3" cstate="print"/>
          <a:stretch>
            <a:fillRect/>
          </a:stretch>
        </p:blipFill>
        <p:spPr>
          <a:xfrm>
            <a:off x="251520" y="3861048"/>
            <a:ext cx="2880320" cy="26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657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0" y="0"/>
            <a:ext cx="7884368" cy="3168352"/>
          </a:xfrm>
          <a:prstGeom prst="rect">
            <a:avLst/>
          </a:prstGeom>
          <a:solidFill>
            <a:schemeClr val="bg1">
              <a:lumMod val="95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pic>
        <p:nvPicPr>
          <p:cNvPr id="4" name="図 3"/>
          <p:cNvPicPr>
            <a:picLocks noChangeAspect="1"/>
          </p:cNvPicPr>
          <p:nvPr/>
        </p:nvPicPr>
        <p:blipFill>
          <a:blip r:embed="rId2" cstate="print"/>
          <a:stretch>
            <a:fillRect/>
          </a:stretch>
        </p:blipFill>
        <p:spPr>
          <a:xfrm>
            <a:off x="251520" y="216024"/>
            <a:ext cx="2880320"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3" cstate="print"/>
          <a:stretch>
            <a:fillRect/>
          </a:stretch>
        </p:blipFill>
        <p:spPr>
          <a:xfrm>
            <a:off x="4716016" y="225839"/>
            <a:ext cx="2880320" cy="26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矢印 5"/>
          <p:cNvSpPr/>
          <p:nvPr/>
        </p:nvSpPr>
        <p:spPr>
          <a:xfrm>
            <a:off x="3390195" y="1105073"/>
            <a:ext cx="1109797" cy="899997"/>
          </a:xfrm>
          <a:prstGeom prst="rightArrow">
            <a:avLst>
              <a:gd name="adj1" fmla="val 63461"/>
              <a:gd name="adj2" fmla="val 50000"/>
            </a:avLst>
          </a:prstGeom>
          <a:gradFill>
            <a:gsLst>
              <a:gs pos="0">
                <a:srgbClr val="008000"/>
              </a:gs>
              <a:gs pos="80000">
                <a:srgbClr val="008000"/>
              </a:gs>
              <a:gs pos="100000">
                <a:srgbClr val="00B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429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1763688" y="4077072"/>
            <a:ext cx="1440160" cy="1368152"/>
          </a:xfrm>
          <a:prstGeom prst="rect">
            <a:avLst/>
          </a:prstGeom>
          <a:solidFill>
            <a:srgbClr val="FFFFCC"/>
          </a:solidFill>
          <a:ln w="31750" cap="flat" cmpd="sng" algn="ctr">
            <a:solidFill>
              <a:srgbClr val="CC99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240643" name="Rectangle 3"/>
          <p:cNvSpPr>
            <a:spLocks noGrp="1" noChangeArrowheads="1"/>
          </p:cNvSpPr>
          <p:nvPr>
            <p:ph type="subTitle" idx="1"/>
          </p:nvPr>
        </p:nvSpPr>
        <p:spPr>
          <a:xfrm>
            <a:off x="395536" y="548680"/>
            <a:ext cx="8136904" cy="4176464"/>
          </a:xfrm>
        </p:spPr>
        <p:txBody>
          <a:bodyPr/>
          <a:lstStyle/>
          <a:p>
            <a:pPr algn="l" eaLnBrk="1" hangingPunct="1">
              <a:lnSpc>
                <a:spcPct val="150000"/>
              </a:lnSpc>
              <a:defRPr/>
            </a:pPr>
            <a:r>
              <a:rPr lang="ja-JP" altLang="en-US" sz="36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ja-JP" altLang="en-US" sz="3600" dirty="0" smtClean="0">
                <a:latin typeface="AR P丸ゴシック体M" panose="020B0600010101010101" pitchFamily="50" charset="-128"/>
                <a:ea typeface="AR P丸ゴシック体M" panose="020B0600010101010101" pitchFamily="50" charset="-128"/>
              </a:rPr>
              <a:t>確実にわかる細かいこと</a:t>
            </a:r>
            <a:endParaRPr lang="en-US" altLang="ja-JP" sz="3600" dirty="0" smtClean="0">
              <a:latin typeface="AR P丸ゴシック体M" panose="020B0600010101010101" pitchFamily="50" charset="-128"/>
              <a:ea typeface="AR P丸ゴシック体M" panose="020B0600010101010101" pitchFamily="50" charset="-128"/>
            </a:endParaRPr>
          </a:p>
          <a:p>
            <a:pPr algn="l" eaLnBrk="1" hangingPunct="1">
              <a:lnSpc>
                <a:spcPct val="150000"/>
              </a:lnSpc>
              <a:defRPr/>
            </a:pPr>
            <a:r>
              <a:rPr lang="ja-JP" altLang="en-US" sz="36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3600" dirty="0" smtClean="0">
                <a:latin typeface="AR P丸ゴシック体M" panose="020B0600010101010101" pitchFamily="50" charset="-128"/>
                <a:ea typeface="AR P丸ゴシック体M" panose="020B0600010101010101" pitchFamily="50" charset="-128"/>
                <a:sym typeface="Wingdings" pitchFamily="2" charset="2"/>
              </a:rPr>
              <a:t>60%</a:t>
            </a:r>
            <a:r>
              <a:rPr lang="ja-JP" altLang="en-US" sz="3600" dirty="0" smtClean="0">
                <a:latin typeface="AR P丸ゴシック体M" panose="020B0600010101010101" pitchFamily="50" charset="-128"/>
                <a:ea typeface="AR P丸ゴシック体M" panose="020B0600010101010101" pitchFamily="50" charset="-128"/>
                <a:sym typeface="Wingdings" pitchFamily="2" charset="2"/>
              </a:rPr>
              <a:t>の確信度で数が多いもの</a:t>
            </a:r>
            <a:endParaRPr lang="en-US" altLang="ja-JP" sz="3600" dirty="0" smtClean="0">
              <a:latin typeface="AR P丸ゴシック体M" panose="020B0600010101010101" pitchFamily="50" charset="-128"/>
              <a:ea typeface="AR P丸ゴシック体M" panose="020B0600010101010101" pitchFamily="50" charset="-128"/>
              <a:sym typeface="Wingdings" pitchFamily="2" charset="2"/>
            </a:endParaRPr>
          </a:p>
        </p:txBody>
      </p:sp>
      <p:sp>
        <p:nvSpPr>
          <p:cNvPr id="2" name="フリーフォーム 1"/>
          <p:cNvSpPr/>
          <p:nvPr/>
        </p:nvSpPr>
        <p:spPr bwMode="auto">
          <a:xfrm rot="7399222">
            <a:off x="2993087" y="3022526"/>
            <a:ext cx="2417197" cy="3729162"/>
          </a:xfrm>
          <a:custGeom>
            <a:avLst/>
            <a:gdLst>
              <a:gd name="connsiteX0" fmla="*/ 31806 w 2417197"/>
              <a:gd name="connsiteY0" fmla="*/ 166978 h 3729162"/>
              <a:gd name="connsiteX1" fmla="*/ 318053 w 2417197"/>
              <a:gd name="connsiteY1" fmla="*/ 151075 h 3729162"/>
              <a:gd name="connsiteX2" fmla="*/ 667910 w 2417197"/>
              <a:gd name="connsiteY2" fmla="*/ 0 h 3729162"/>
              <a:gd name="connsiteX3" fmla="*/ 1152940 w 2417197"/>
              <a:gd name="connsiteY3" fmla="*/ 103367 h 3729162"/>
              <a:gd name="connsiteX4" fmla="*/ 1407381 w 2417197"/>
              <a:gd name="connsiteY4" fmla="*/ 421419 h 3729162"/>
              <a:gd name="connsiteX5" fmla="*/ 1558456 w 2417197"/>
              <a:gd name="connsiteY5" fmla="*/ 333955 h 3729162"/>
              <a:gd name="connsiteX6" fmla="*/ 1478943 w 2417197"/>
              <a:gd name="connsiteY6" fmla="*/ 214686 h 3729162"/>
              <a:gd name="connsiteX7" fmla="*/ 1272209 w 2417197"/>
              <a:gd name="connsiteY7" fmla="*/ 381663 h 3729162"/>
              <a:gd name="connsiteX8" fmla="*/ 1423284 w 2417197"/>
              <a:gd name="connsiteY8" fmla="*/ 381663 h 3729162"/>
              <a:gd name="connsiteX9" fmla="*/ 1359673 w 2417197"/>
              <a:gd name="connsiteY9" fmla="*/ 166978 h 3729162"/>
              <a:gd name="connsiteX10" fmla="*/ 1916265 w 2417197"/>
              <a:gd name="connsiteY10" fmla="*/ 461176 h 3729162"/>
              <a:gd name="connsiteX11" fmla="*/ 1391479 w 2417197"/>
              <a:gd name="connsiteY11" fmla="*/ 1065475 h 3729162"/>
              <a:gd name="connsiteX12" fmla="*/ 2194560 w 2417197"/>
              <a:gd name="connsiteY12" fmla="*/ 1709531 h 3729162"/>
              <a:gd name="connsiteX13" fmla="*/ 2059388 w 2417197"/>
              <a:gd name="connsiteY13" fmla="*/ 3554233 h 3729162"/>
              <a:gd name="connsiteX14" fmla="*/ 1876508 w 2417197"/>
              <a:gd name="connsiteY14" fmla="*/ 3578087 h 3729162"/>
              <a:gd name="connsiteX15" fmla="*/ 1812898 w 2417197"/>
              <a:gd name="connsiteY15" fmla="*/ 3482672 h 3729162"/>
              <a:gd name="connsiteX16" fmla="*/ 1892411 w 2417197"/>
              <a:gd name="connsiteY16" fmla="*/ 3411110 h 3729162"/>
              <a:gd name="connsiteX17" fmla="*/ 1963973 w 2417197"/>
              <a:gd name="connsiteY17" fmla="*/ 3506526 h 3729162"/>
              <a:gd name="connsiteX18" fmla="*/ 1940119 w 2417197"/>
              <a:gd name="connsiteY18" fmla="*/ 3260035 h 3729162"/>
              <a:gd name="connsiteX19" fmla="*/ 1693628 w 2417197"/>
              <a:gd name="connsiteY19" fmla="*/ 3395207 h 3729162"/>
              <a:gd name="connsiteX20" fmla="*/ 1630018 w 2417197"/>
              <a:gd name="connsiteY20" fmla="*/ 3252084 h 3729162"/>
              <a:gd name="connsiteX21" fmla="*/ 1979875 w 2417197"/>
              <a:gd name="connsiteY21" fmla="*/ 3196425 h 3729162"/>
              <a:gd name="connsiteX22" fmla="*/ 2226366 w 2417197"/>
              <a:gd name="connsiteY22" fmla="*/ 3331597 h 3729162"/>
              <a:gd name="connsiteX23" fmla="*/ 2337684 w 2417197"/>
              <a:gd name="connsiteY23" fmla="*/ 3609893 h 3729162"/>
              <a:gd name="connsiteX24" fmla="*/ 2146853 w 2417197"/>
              <a:gd name="connsiteY24" fmla="*/ 3729162 h 3729162"/>
              <a:gd name="connsiteX25" fmla="*/ 2146853 w 2417197"/>
              <a:gd name="connsiteY25" fmla="*/ 3482672 h 3729162"/>
              <a:gd name="connsiteX26" fmla="*/ 2329733 w 2417197"/>
              <a:gd name="connsiteY26" fmla="*/ 3379305 h 3729162"/>
              <a:gd name="connsiteX27" fmla="*/ 2329733 w 2417197"/>
              <a:gd name="connsiteY27" fmla="*/ 3140766 h 3729162"/>
              <a:gd name="connsiteX28" fmla="*/ 2385392 w 2417197"/>
              <a:gd name="connsiteY28" fmla="*/ 3037399 h 3729162"/>
              <a:gd name="connsiteX29" fmla="*/ 2282025 w 2417197"/>
              <a:gd name="connsiteY29" fmla="*/ 2989691 h 3729162"/>
              <a:gd name="connsiteX30" fmla="*/ 2393343 w 2417197"/>
              <a:gd name="connsiteY30" fmla="*/ 2989691 h 3729162"/>
              <a:gd name="connsiteX31" fmla="*/ 2417197 w 2417197"/>
              <a:gd name="connsiteY31" fmla="*/ 3180522 h 3729162"/>
              <a:gd name="connsiteX32" fmla="*/ 238540 w 2417197"/>
              <a:gd name="connsiteY32" fmla="*/ 2759103 h 3729162"/>
              <a:gd name="connsiteX33" fmla="*/ 87465 w 2417197"/>
              <a:gd name="connsiteY33" fmla="*/ 2767054 h 3729162"/>
              <a:gd name="connsiteX34" fmla="*/ 0 w 2417197"/>
              <a:gd name="connsiteY34" fmla="*/ 2814762 h 372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17197" h="3729162">
                <a:moveTo>
                  <a:pt x="31806" y="166978"/>
                </a:moveTo>
                <a:lnTo>
                  <a:pt x="318053" y="151075"/>
                </a:lnTo>
                <a:lnTo>
                  <a:pt x="667910" y="0"/>
                </a:lnTo>
                <a:lnTo>
                  <a:pt x="1152940" y="103367"/>
                </a:lnTo>
                <a:lnTo>
                  <a:pt x="1407381" y="421419"/>
                </a:lnTo>
                <a:lnTo>
                  <a:pt x="1558456" y="333955"/>
                </a:lnTo>
                <a:lnTo>
                  <a:pt x="1478943" y="214686"/>
                </a:lnTo>
                <a:lnTo>
                  <a:pt x="1272209" y="381663"/>
                </a:lnTo>
                <a:lnTo>
                  <a:pt x="1423284" y="381663"/>
                </a:lnTo>
                <a:lnTo>
                  <a:pt x="1359673" y="166978"/>
                </a:lnTo>
                <a:lnTo>
                  <a:pt x="1916265" y="461176"/>
                </a:lnTo>
                <a:lnTo>
                  <a:pt x="1391479" y="1065475"/>
                </a:lnTo>
                <a:lnTo>
                  <a:pt x="2194560" y="1709531"/>
                </a:lnTo>
                <a:lnTo>
                  <a:pt x="2059388" y="3554233"/>
                </a:lnTo>
                <a:lnTo>
                  <a:pt x="1876508" y="3578087"/>
                </a:lnTo>
                <a:lnTo>
                  <a:pt x="1812898" y="3482672"/>
                </a:lnTo>
                <a:lnTo>
                  <a:pt x="1892411" y="3411110"/>
                </a:lnTo>
                <a:lnTo>
                  <a:pt x="1963973" y="3506526"/>
                </a:lnTo>
                <a:lnTo>
                  <a:pt x="1940119" y="3260035"/>
                </a:lnTo>
                <a:lnTo>
                  <a:pt x="1693628" y="3395207"/>
                </a:lnTo>
                <a:lnTo>
                  <a:pt x="1630018" y="3252084"/>
                </a:lnTo>
                <a:lnTo>
                  <a:pt x="1979875" y="3196425"/>
                </a:lnTo>
                <a:lnTo>
                  <a:pt x="2226366" y="3331597"/>
                </a:lnTo>
                <a:lnTo>
                  <a:pt x="2337684" y="3609893"/>
                </a:lnTo>
                <a:lnTo>
                  <a:pt x="2146853" y="3729162"/>
                </a:lnTo>
                <a:lnTo>
                  <a:pt x="2146853" y="3482672"/>
                </a:lnTo>
                <a:lnTo>
                  <a:pt x="2329733" y="3379305"/>
                </a:lnTo>
                <a:lnTo>
                  <a:pt x="2329733" y="3140766"/>
                </a:lnTo>
                <a:lnTo>
                  <a:pt x="2385392" y="3037399"/>
                </a:lnTo>
                <a:lnTo>
                  <a:pt x="2282025" y="2989691"/>
                </a:lnTo>
                <a:lnTo>
                  <a:pt x="2393343" y="2989691"/>
                </a:lnTo>
                <a:lnTo>
                  <a:pt x="2417197" y="3180522"/>
                </a:lnTo>
                <a:lnTo>
                  <a:pt x="238540" y="2759103"/>
                </a:lnTo>
                <a:lnTo>
                  <a:pt x="87465" y="2767054"/>
                </a:lnTo>
                <a:lnTo>
                  <a:pt x="0" y="2814762"/>
                </a:lnTo>
              </a:path>
            </a:pathLst>
          </a:custGeom>
          <a:noFill/>
          <a:ln w="3175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6" name="フリーフォーム 5"/>
          <p:cNvSpPr/>
          <p:nvPr/>
        </p:nvSpPr>
        <p:spPr bwMode="auto">
          <a:xfrm>
            <a:off x="3605510" y="5348551"/>
            <a:ext cx="1542554" cy="1176793"/>
          </a:xfrm>
          <a:custGeom>
            <a:avLst/>
            <a:gdLst>
              <a:gd name="connsiteX0" fmla="*/ 1280160 w 1542554"/>
              <a:gd name="connsiteY0" fmla="*/ 63610 h 1176793"/>
              <a:gd name="connsiteX1" fmla="*/ 1415333 w 1542554"/>
              <a:gd name="connsiteY1" fmla="*/ 548640 h 1176793"/>
              <a:gd name="connsiteX2" fmla="*/ 1542554 w 1542554"/>
              <a:gd name="connsiteY2" fmla="*/ 1081377 h 1176793"/>
              <a:gd name="connsiteX3" fmla="*/ 1399430 w 1542554"/>
              <a:gd name="connsiteY3" fmla="*/ 1176793 h 1176793"/>
              <a:gd name="connsiteX4" fmla="*/ 1280160 w 1542554"/>
              <a:gd name="connsiteY4" fmla="*/ 1121134 h 1176793"/>
              <a:gd name="connsiteX5" fmla="*/ 1097280 w 1542554"/>
              <a:gd name="connsiteY5" fmla="*/ 461176 h 1176793"/>
              <a:gd name="connsiteX6" fmla="*/ 970060 w 1542554"/>
              <a:gd name="connsiteY6" fmla="*/ 397565 h 1176793"/>
              <a:gd name="connsiteX7" fmla="*/ 310101 w 1542554"/>
              <a:gd name="connsiteY7" fmla="*/ 580445 h 1176793"/>
              <a:gd name="connsiteX8" fmla="*/ 47708 w 1542554"/>
              <a:gd name="connsiteY8" fmla="*/ 604299 h 1176793"/>
              <a:gd name="connsiteX9" fmla="*/ 0 w 1542554"/>
              <a:gd name="connsiteY9" fmla="*/ 485029 h 1176793"/>
              <a:gd name="connsiteX10" fmla="*/ 79514 w 1542554"/>
              <a:gd name="connsiteY10" fmla="*/ 294198 h 1176793"/>
              <a:gd name="connsiteX11" fmla="*/ 1097280 w 1542554"/>
              <a:gd name="connsiteY11" fmla="*/ 0 h 1176793"/>
              <a:gd name="connsiteX0" fmla="*/ 1280160 w 1542554"/>
              <a:gd name="connsiteY0" fmla="*/ 63610 h 1176793"/>
              <a:gd name="connsiteX1" fmla="*/ 1415333 w 1542554"/>
              <a:gd name="connsiteY1" fmla="*/ 548640 h 1176793"/>
              <a:gd name="connsiteX2" fmla="*/ 1542554 w 1542554"/>
              <a:gd name="connsiteY2" fmla="*/ 1081377 h 1176793"/>
              <a:gd name="connsiteX3" fmla="*/ 1399430 w 1542554"/>
              <a:gd name="connsiteY3" fmla="*/ 1176793 h 1176793"/>
              <a:gd name="connsiteX4" fmla="*/ 1280160 w 1542554"/>
              <a:gd name="connsiteY4" fmla="*/ 1121134 h 1176793"/>
              <a:gd name="connsiteX5" fmla="*/ 1097280 w 1542554"/>
              <a:gd name="connsiteY5" fmla="*/ 461176 h 1176793"/>
              <a:gd name="connsiteX6" fmla="*/ 970060 w 1542554"/>
              <a:gd name="connsiteY6" fmla="*/ 397565 h 1176793"/>
              <a:gd name="connsiteX7" fmla="*/ 310101 w 1542554"/>
              <a:gd name="connsiteY7" fmla="*/ 580445 h 1176793"/>
              <a:gd name="connsiteX8" fmla="*/ 47708 w 1542554"/>
              <a:gd name="connsiteY8" fmla="*/ 604299 h 1176793"/>
              <a:gd name="connsiteX9" fmla="*/ 0 w 1542554"/>
              <a:gd name="connsiteY9" fmla="*/ 485029 h 1176793"/>
              <a:gd name="connsiteX10" fmla="*/ 79514 w 1542554"/>
              <a:gd name="connsiteY10" fmla="*/ 294198 h 1176793"/>
              <a:gd name="connsiteX11" fmla="*/ 1097280 w 1542554"/>
              <a:gd name="connsiteY11" fmla="*/ 0 h 1176793"/>
              <a:gd name="connsiteX12" fmla="*/ 1280160 w 1542554"/>
              <a:gd name="connsiteY12" fmla="*/ 63610 h 117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554" h="1176793">
                <a:moveTo>
                  <a:pt x="1280160" y="63610"/>
                </a:moveTo>
                <a:lnTo>
                  <a:pt x="1415333" y="548640"/>
                </a:lnTo>
                <a:lnTo>
                  <a:pt x="1542554" y="1081377"/>
                </a:lnTo>
                <a:lnTo>
                  <a:pt x="1399430" y="1176793"/>
                </a:lnTo>
                <a:lnTo>
                  <a:pt x="1280160" y="1121134"/>
                </a:lnTo>
                <a:lnTo>
                  <a:pt x="1097280" y="461176"/>
                </a:lnTo>
                <a:lnTo>
                  <a:pt x="970060" y="397565"/>
                </a:lnTo>
                <a:lnTo>
                  <a:pt x="310101" y="580445"/>
                </a:lnTo>
                <a:lnTo>
                  <a:pt x="47708" y="604299"/>
                </a:lnTo>
                <a:lnTo>
                  <a:pt x="0" y="485029"/>
                </a:lnTo>
                <a:lnTo>
                  <a:pt x="79514" y="294198"/>
                </a:lnTo>
                <a:lnTo>
                  <a:pt x="1097280" y="0"/>
                </a:lnTo>
                <a:lnTo>
                  <a:pt x="1280160" y="63610"/>
                </a:lnTo>
                <a:close/>
              </a:path>
            </a:pathLst>
          </a:custGeom>
          <a:no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endParaRPr>
          </a:p>
        </p:txBody>
      </p:sp>
      <p:sp>
        <p:nvSpPr>
          <p:cNvPr id="7" name="四角形吹き出し 6"/>
          <p:cNvSpPr/>
          <p:nvPr/>
        </p:nvSpPr>
        <p:spPr bwMode="auto">
          <a:xfrm>
            <a:off x="4932040" y="2852935"/>
            <a:ext cx="1872208" cy="864097"/>
          </a:xfrm>
          <a:prstGeom prst="wedgeRectCallout">
            <a:avLst>
              <a:gd name="adj1" fmla="val -93380"/>
              <a:gd name="adj2" fmla="val 30647"/>
            </a:avLst>
          </a:prstGeom>
          <a:solidFill>
            <a:schemeClr val="bg1"/>
          </a:solidFill>
          <a:ln w="38100" cap="flat" cmpd="sng" algn="ctr">
            <a:solidFill>
              <a:srgbClr val="0000FF"/>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rPr>
              <a:t>○時○分にここにいた</a:t>
            </a:r>
          </a:p>
        </p:txBody>
      </p:sp>
      <p:sp>
        <p:nvSpPr>
          <p:cNvPr id="8" name="角丸四角形吹き出し 7"/>
          <p:cNvSpPr/>
          <p:nvPr/>
        </p:nvSpPr>
        <p:spPr bwMode="auto">
          <a:xfrm>
            <a:off x="971600" y="2780928"/>
            <a:ext cx="2088232" cy="936104"/>
          </a:xfrm>
          <a:prstGeom prst="wedgeRoundRectCallout">
            <a:avLst>
              <a:gd name="adj1" fmla="val 11987"/>
              <a:gd name="adj2" fmla="val 82631"/>
              <a:gd name="adj3" fmla="val 16667"/>
            </a:avLst>
          </a:prstGeom>
          <a:solidFill>
            <a:schemeClr val="bg1"/>
          </a:solidFill>
          <a:ln w="38100" cap="flat" cmpd="sng" algn="ctr">
            <a:solidFill>
              <a:srgbClr val="CC99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rPr>
              <a:t>デパートで</a:t>
            </a:r>
            <a:endParaRPr kumimoji="1" lang="en-US" altLang="ja-JP" sz="2400" b="1" i="0" u="none" strike="noStrike" cap="none" normalizeH="0" baseline="0" dirty="0" smtClean="0">
              <a:ln>
                <a:noFill/>
              </a:ln>
              <a:solidFill>
                <a:schemeClr val="tx2"/>
              </a:solidFill>
              <a:effectLst/>
              <a:latin typeface="Times New Roman" pitchFamily="18"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rPr>
              <a:t>買い物した？</a:t>
            </a:r>
          </a:p>
        </p:txBody>
      </p:sp>
      <p:sp>
        <p:nvSpPr>
          <p:cNvPr id="10" name="角丸四角形吹き出し 9"/>
          <p:cNvSpPr/>
          <p:nvPr/>
        </p:nvSpPr>
        <p:spPr bwMode="auto">
          <a:xfrm>
            <a:off x="6680780" y="5229195"/>
            <a:ext cx="1851660" cy="1224136"/>
          </a:xfrm>
          <a:prstGeom prst="wedgeRoundRectCallout">
            <a:avLst>
              <a:gd name="adj1" fmla="val -130579"/>
              <a:gd name="adj2" fmla="val 43659"/>
              <a:gd name="adj3" fmla="val 16667"/>
            </a:avLst>
          </a:prstGeom>
          <a:solidFill>
            <a:schemeClr val="bg1"/>
          </a:solidFill>
          <a:ln w="381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2"/>
                </a:solidFill>
                <a:effectLst/>
                <a:latin typeface="Times New Roman" pitchFamily="18" charset="0"/>
                <a:ea typeface="ＭＳ Ｐゴシック" pitchFamily="50" charset="-128"/>
              </a:rPr>
              <a:t>洋服屋街に寄り道したから女性？</a:t>
            </a:r>
          </a:p>
        </p:txBody>
      </p:sp>
    </p:spTree>
    <p:extLst>
      <p:ext uri="{BB962C8B-B14F-4D97-AF65-F5344CB8AC3E}">
        <p14:creationId xmlns:p14="http://schemas.microsoft.com/office/powerpoint/2010/main" val="94116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16718" y="3611012"/>
            <a:ext cx="3406913" cy="3168352"/>
          </a:xfrm>
          <a:prstGeom prst="rect">
            <a:avLst/>
          </a:prstGeom>
          <a:solidFill>
            <a:schemeClr val="tx1">
              <a:lumMod val="50000"/>
              <a:lumOff val="50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1" name="正方形/長方形 10"/>
          <p:cNvSpPr/>
          <p:nvPr/>
        </p:nvSpPr>
        <p:spPr bwMode="auto">
          <a:xfrm>
            <a:off x="4427984" y="3582831"/>
            <a:ext cx="4716016" cy="3168352"/>
          </a:xfrm>
          <a:prstGeom prst="rect">
            <a:avLst/>
          </a:prstGeom>
          <a:solidFill>
            <a:schemeClr val="tx1">
              <a:lumMod val="50000"/>
              <a:lumOff val="50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
        <p:nvSpPr>
          <p:cNvPr id="10" name="正方形/長方形 9"/>
          <p:cNvSpPr/>
          <p:nvPr/>
        </p:nvSpPr>
        <p:spPr bwMode="auto">
          <a:xfrm>
            <a:off x="0" y="188640"/>
            <a:ext cx="7884368" cy="3168352"/>
          </a:xfrm>
          <a:prstGeom prst="rect">
            <a:avLst/>
          </a:prstGeom>
          <a:solidFill>
            <a:schemeClr val="tx1">
              <a:lumMod val="50000"/>
              <a:lumOff val="50000"/>
            </a:schemeClr>
          </a:solidFill>
          <a:ln w="19050" cap="flat" cmpd="sng" algn="ctr">
            <a:no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pic>
        <p:nvPicPr>
          <p:cNvPr id="4" name="図 3"/>
          <p:cNvPicPr>
            <a:picLocks noChangeAspect="1"/>
          </p:cNvPicPr>
          <p:nvPr/>
        </p:nvPicPr>
        <p:blipFill>
          <a:blip r:embed="rId2" cstate="print"/>
          <a:stretch>
            <a:fillRect/>
          </a:stretch>
        </p:blipFill>
        <p:spPr>
          <a:xfrm>
            <a:off x="251520" y="404664"/>
            <a:ext cx="2880320"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3" cstate="print"/>
          <a:stretch>
            <a:fillRect/>
          </a:stretch>
        </p:blipFill>
        <p:spPr>
          <a:xfrm>
            <a:off x="4716016" y="414479"/>
            <a:ext cx="2880320" cy="26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矢印 5"/>
          <p:cNvSpPr/>
          <p:nvPr/>
        </p:nvSpPr>
        <p:spPr>
          <a:xfrm>
            <a:off x="3390195" y="1293713"/>
            <a:ext cx="1109797" cy="899997"/>
          </a:xfrm>
          <a:prstGeom prst="rightArrow">
            <a:avLst>
              <a:gd name="adj1" fmla="val 63461"/>
              <a:gd name="adj2" fmla="val 50000"/>
            </a:avLst>
          </a:prstGeom>
          <a:gradFill flip="none" rotWithShape="1">
            <a:gsLst>
              <a:gs pos="0">
                <a:srgbClr val="008080"/>
              </a:gs>
              <a:gs pos="80000">
                <a:srgbClr val="00B050"/>
              </a:gs>
              <a:gs pos="100000">
                <a:srgbClr val="92D050"/>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右矢印 6"/>
          <p:cNvSpPr/>
          <p:nvPr/>
        </p:nvSpPr>
        <p:spPr>
          <a:xfrm>
            <a:off x="7956376" y="4653136"/>
            <a:ext cx="1152128" cy="899997"/>
          </a:xfrm>
          <a:prstGeom prst="rightArrow">
            <a:avLst>
              <a:gd name="adj1" fmla="val 63461"/>
              <a:gd name="adj2" fmla="val 50000"/>
            </a:avLst>
          </a:prstGeom>
          <a:gradFill flip="none" rotWithShape="1">
            <a:gsLst>
              <a:gs pos="0">
                <a:srgbClr val="008080"/>
              </a:gs>
              <a:gs pos="80000">
                <a:srgbClr val="00B050"/>
              </a:gs>
              <a:gs pos="100000">
                <a:srgbClr val="92D050"/>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2" cstate="print"/>
          <a:stretch>
            <a:fillRect/>
          </a:stretch>
        </p:blipFill>
        <p:spPr>
          <a:xfrm>
            <a:off x="4729928" y="3789040"/>
            <a:ext cx="2880320" cy="267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p:cNvPicPr>
            <a:picLocks noChangeAspect="1"/>
          </p:cNvPicPr>
          <p:nvPr/>
        </p:nvPicPr>
        <p:blipFill>
          <a:blip r:embed="rId3" cstate="print"/>
          <a:stretch>
            <a:fillRect/>
          </a:stretch>
        </p:blipFill>
        <p:spPr>
          <a:xfrm>
            <a:off x="251520" y="3861048"/>
            <a:ext cx="2880320" cy="26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24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1628800"/>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5400" dirty="0">
                <a:solidFill>
                  <a:schemeClr val="bg1"/>
                </a:solidFill>
                <a:effectLst>
                  <a:outerShdw blurRad="38100" dist="38100" dir="2700000" algn="tl">
                    <a:srgbClr val="000000"/>
                  </a:outerShdw>
                </a:effectLst>
              </a:rPr>
              <a:t>データ</a:t>
            </a:r>
            <a:r>
              <a:rPr lang="ja-JP" altLang="en-US" sz="5400" dirty="0" smtClean="0">
                <a:solidFill>
                  <a:schemeClr val="bg1"/>
                </a:solidFill>
                <a:effectLst>
                  <a:outerShdw blurRad="38100" dist="38100" dir="2700000" algn="tl">
                    <a:srgbClr val="000000"/>
                  </a:outerShdw>
                </a:effectLst>
              </a:rPr>
              <a:t>粒子化シンポジウム</a:t>
            </a:r>
            <a:endParaRPr lang="ja-JP" altLang="en-US" sz="5400" dirty="0">
              <a:solidFill>
                <a:schemeClr val="bg1"/>
              </a:solidFill>
              <a:effectLst>
                <a:outerShdw blurRad="38100" dist="38100" dir="2700000" algn="tl">
                  <a:srgbClr val="000000"/>
                </a:outerShdw>
              </a:effectLst>
            </a:endParaRPr>
          </a:p>
        </p:txBody>
      </p:sp>
      <p:sp>
        <p:nvSpPr>
          <p:cNvPr id="240643" name="Rectangle 3"/>
          <p:cNvSpPr>
            <a:spLocks noGrp="1" noChangeArrowheads="1"/>
          </p:cNvSpPr>
          <p:nvPr>
            <p:ph type="subTitle" idx="1"/>
          </p:nvPr>
        </p:nvSpPr>
        <p:spPr>
          <a:xfrm>
            <a:off x="179512" y="1844824"/>
            <a:ext cx="8569325" cy="1872431"/>
          </a:xfrm>
        </p:spPr>
        <p:txBody>
          <a:bodyPr/>
          <a:lstStyle/>
          <a:p>
            <a:pPr algn="l">
              <a:lnSpc>
                <a:spcPct val="120000"/>
              </a:lnSpc>
              <a:defRPr/>
            </a:pPr>
            <a:r>
              <a:rPr lang="en-US" altLang="ja-JP" sz="3600" b="1" dirty="0" smtClean="0">
                <a:solidFill>
                  <a:srgbClr val="FF0000"/>
                </a:solidFill>
                <a:effectLst>
                  <a:outerShdw blurRad="38100" dist="38100" dir="2700000" algn="tl">
                    <a:srgbClr val="C0C0C0"/>
                  </a:outerShdw>
                </a:effectLst>
              </a:rPr>
              <a:t>•</a:t>
            </a:r>
            <a:r>
              <a:rPr lang="ja-JP" altLang="en-US" sz="3600" b="1" dirty="0" smtClean="0">
                <a:solidFill>
                  <a:srgbClr val="FF0000"/>
                </a:solidFill>
                <a:effectLst>
                  <a:outerShdw blurRad="38100" dist="38100" dir="2700000" algn="tl">
                    <a:srgbClr val="C0C0C0"/>
                  </a:outerShdw>
                </a:effectLst>
              </a:rPr>
              <a:t> </a:t>
            </a:r>
            <a:r>
              <a:rPr lang="ja-JP" altLang="en-US" sz="3600" dirty="0" smtClean="0"/>
              <a:t> </a:t>
            </a:r>
            <a:r>
              <a:rPr lang="en-US" altLang="ja-JP" sz="3600" b="1" dirty="0" smtClean="0">
                <a:solidFill>
                  <a:srgbClr val="0000FF"/>
                </a:solidFill>
              </a:rPr>
              <a:t>12</a:t>
            </a:r>
            <a:r>
              <a:rPr lang="en-US" altLang="ja-JP" sz="3600" dirty="0" smtClean="0"/>
              <a:t> </a:t>
            </a:r>
            <a:r>
              <a:rPr lang="ja-JP" altLang="en-US" sz="3600" dirty="0" smtClean="0"/>
              <a:t>階 </a:t>
            </a:r>
            <a:r>
              <a:rPr lang="en-US" altLang="ja-JP" sz="3600" b="1" dirty="0" smtClean="0">
                <a:solidFill>
                  <a:srgbClr val="0000FF"/>
                </a:solidFill>
              </a:rPr>
              <a:t>1208</a:t>
            </a:r>
            <a:r>
              <a:rPr lang="ja-JP" altLang="en-US" sz="3600" dirty="0" smtClean="0"/>
              <a:t>・</a:t>
            </a:r>
            <a:r>
              <a:rPr lang="en-US" altLang="ja-JP" sz="3600" b="1" dirty="0" smtClean="0">
                <a:solidFill>
                  <a:srgbClr val="0000FF"/>
                </a:solidFill>
              </a:rPr>
              <a:t>1210</a:t>
            </a:r>
            <a:r>
              <a:rPr lang="ja-JP" altLang="en-US" sz="3600" dirty="0" smtClean="0"/>
              <a:t>号室</a:t>
            </a:r>
            <a:endParaRPr lang="en-US" altLang="ja-JP" sz="3600" dirty="0" smtClean="0"/>
          </a:p>
          <a:p>
            <a:pPr algn="l">
              <a:lnSpc>
                <a:spcPct val="120000"/>
              </a:lnSpc>
              <a:defRPr/>
            </a:pPr>
            <a:r>
              <a:rPr lang="ja-JP" altLang="en-US" sz="3600" dirty="0"/>
              <a:t>　</a:t>
            </a:r>
            <a:r>
              <a:rPr lang="ja-JP" altLang="en-US" sz="3600" dirty="0" smtClean="0"/>
              <a:t>　</a:t>
            </a:r>
            <a:r>
              <a:rPr lang="en-US" altLang="ja-JP" sz="3600" b="1" dirty="0" smtClean="0">
                <a:solidFill>
                  <a:srgbClr val="0000FF"/>
                </a:solidFill>
              </a:rPr>
              <a:t>13:00 - 17:30</a:t>
            </a:r>
            <a:r>
              <a:rPr lang="en-US" altLang="ja-JP" sz="3600" dirty="0" smtClean="0"/>
              <a:t>                </a:t>
            </a:r>
            <a:r>
              <a:rPr lang="ja-JP" altLang="en-US" sz="3600" dirty="0" smtClean="0"/>
              <a:t>懇親会 </a:t>
            </a:r>
            <a:r>
              <a:rPr lang="en-US" altLang="ja-JP" sz="3600" b="1" dirty="0" smtClean="0">
                <a:solidFill>
                  <a:srgbClr val="0000FF"/>
                </a:solidFill>
              </a:rPr>
              <a:t>18:00-</a:t>
            </a:r>
            <a:endParaRPr lang="en-US" altLang="ja-JP" sz="3600" b="1" dirty="0" smtClean="0">
              <a:solidFill>
                <a:srgbClr val="0000FF"/>
              </a:solidFill>
            </a:endParaRPr>
          </a:p>
          <a:p>
            <a:pPr algn="l">
              <a:lnSpc>
                <a:spcPct val="120000"/>
              </a:lnSpc>
              <a:defRPr/>
            </a:pPr>
            <a:endParaRPr lang="en-US" altLang="ja-JP" sz="3600" dirty="0" smtClean="0"/>
          </a:p>
          <a:p>
            <a:pPr algn="l">
              <a:lnSpc>
                <a:spcPct val="120000"/>
              </a:lnSpc>
              <a:defRPr/>
            </a:pPr>
            <a:r>
              <a:rPr lang="ja-JP" altLang="en-US" sz="3600" dirty="0"/>
              <a:t>　</a:t>
            </a:r>
            <a:r>
              <a:rPr lang="ja-JP" altLang="en-US" sz="3600" dirty="0" smtClean="0"/>
              <a:t>　　エレベータで </a:t>
            </a:r>
            <a:r>
              <a:rPr lang="en-US" altLang="ja-JP" sz="3600" b="1" dirty="0" smtClean="0">
                <a:solidFill>
                  <a:srgbClr val="0000FF"/>
                </a:solidFill>
              </a:rPr>
              <a:t>12 </a:t>
            </a:r>
            <a:r>
              <a:rPr lang="ja-JP" altLang="en-US" sz="3600" dirty="0" smtClean="0"/>
              <a:t>階へお上がり下さい</a:t>
            </a:r>
            <a:endParaRPr lang="en-US" altLang="ja-JP" sz="3600" dirty="0" smtClean="0"/>
          </a:p>
          <a:p>
            <a:pPr algn="l">
              <a:lnSpc>
                <a:spcPct val="120000"/>
              </a:lnSpc>
              <a:defRPr/>
            </a:pPr>
            <a:endParaRPr lang="en-US" altLang="ja-JP" sz="3600" dirty="0" smtClean="0"/>
          </a:p>
          <a:p>
            <a:pPr algn="l">
              <a:lnSpc>
                <a:spcPct val="120000"/>
              </a:lnSpc>
              <a:defRPr/>
            </a:pPr>
            <a:endParaRPr lang="en-US" altLang="ja-JP" sz="3600" dirty="0" smtClean="0"/>
          </a:p>
          <a:p>
            <a:pPr algn="l">
              <a:lnSpc>
                <a:spcPct val="120000"/>
              </a:lnSpc>
              <a:defRPr/>
            </a:pPr>
            <a:endParaRPr lang="ja-JP" altLang="en-US" sz="3600" dirty="0"/>
          </a:p>
          <a:p>
            <a:pPr algn="l">
              <a:lnSpc>
                <a:spcPct val="120000"/>
              </a:lnSpc>
              <a:defRPr/>
            </a:pPr>
            <a:endParaRPr lang="ja-JP" altLang="en-US" sz="3600" dirty="0"/>
          </a:p>
          <a:p>
            <a:pPr algn="l">
              <a:lnSpc>
                <a:spcPct val="120000"/>
              </a:lnSpc>
              <a:defRPr/>
            </a:pPr>
            <a:endParaRPr lang="ja-JP" altLang="en-US" sz="3600" b="1" dirty="0"/>
          </a:p>
        </p:txBody>
      </p:sp>
      <p:sp>
        <p:nvSpPr>
          <p:cNvPr id="2" name="右矢印 1"/>
          <p:cNvSpPr/>
          <p:nvPr/>
        </p:nvSpPr>
        <p:spPr bwMode="auto">
          <a:xfrm flipH="1">
            <a:off x="2411760" y="5085184"/>
            <a:ext cx="3888432" cy="1368152"/>
          </a:xfrm>
          <a:prstGeom prst="rightArrow">
            <a:avLst/>
          </a:prstGeom>
          <a:solidFill>
            <a:srgbClr val="FFFFCC"/>
          </a:solidFill>
          <a:ln w="6350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2"/>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069560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0" y="0"/>
            <a:ext cx="9144000" cy="1628800"/>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a:defRPr/>
            </a:pPr>
            <a:r>
              <a:rPr lang="ja-JP" altLang="en-US" sz="5400" dirty="0">
                <a:solidFill>
                  <a:schemeClr val="bg1"/>
                </a:solidFill>
                <a:effectLst>
                  <a:outerShdw blurRad="38100" dist="38100" dir="2700000" algn="tl">
                    <a:srgbClr val="000000"/>
                  </a:outerShdw>
                </a:effectLst>
              </a:rPr>
              <a:t>データ</a:t>
            </a:r>
            <a:r>
              <a:rPr lang="ja-JP" altLang="en-US" sz="5400" dirty="0" smtClean="0">
                <a:solidFill>
                  <a:schemeClr val="bg1"/>
                </a:solidFill>
                <a:effectLst>
                  <a:outerShdw blurRad="38100" dist="38100" dir="2700000" algn="tl">
                    <a:srgbClr val="000000"/>
                  </a:outerShdw>
                </a:effectLst>
              </a:rPr>
              <a:t>粒子化シンポジウム</a:t>
            </a:r>
            <a:endParaRPr lang="ja-JP" altLang="en-US" sz="5400" dirty="0">
              <a:solidFill>
                <a:schemeClr val="bg1"/>
              </a:solidFill>
              <a:effectLst>
                <a:outerShdw blurRad="38100" dist="38100" dir="2700000" algn="tl">
                  <a:srgbClr val="000000"/>
                </a:outerShdw>
              </a:effectLst>
            </a:endParaRPr>
          </a:p>
        </p:txBody>
      </p:sp>
      <p:sp>
        <p:nvSpPr>
          <p:cNvPr id="240643" name="Rectangle 3"/>
          <p:cNvSpPr>
            <a:spLocks noGrp="1" noChangeArrowheads="1"/>
          </p:cNvSpPr>
          <p:nvPr>
            <p:ph type="subTitle" idx="1"/>
          </p:nvPr>
        </p:nvSpPr>
        <p:spPr>
          <a:xfrm>
            <a:off x="287337" y="2564904"/>
            <a:ext cx="8569325" cy="1872431"/>
          </a:xfrm>
        </p:spPr>
        <p:txBody>
          <a:bodyPr/>
          <a:lstStyle/>
          <a:p>
            <a:pPr algn="l">
              <a:lnSpc>
                <a:spcPct val="120000"/>
              </a:lnSpc>
              <a:defRPr/>
            </a:pPr>
            <a:r>
              <a:rPr lang="en-US" altLang="ja-JP" sz="3600" b="1" dirty="0" smtClean="0">
                <a:solidFill>
                  <a:srgbClr val="FF0000"/>
                </a:solidFill>
                <a:effectLst>
                  <a:outerShdw blurRad="38100" dist="38100" dir="2700000" algn="tl">
                    <a:srgbClr val="C0C0C0"/>
                  </a:outerShdw>
                </a:effectLst>
              </a:rPr>
              <a:t>•</a:t>
            </a:r>
            <a:r>
              <a:rPr lang="ja-JP" altLang="en-US" sz="3600" b="1" dirty="0" smtClean="0">
                <a:solidFill>
                  <a:srgbClr val="FF0000"/>
                </a:solidFill>
                <a:effectLst>
                  <a:outerShdw blurRad="38100" dist="38100" dir="2700000" algn="tl">
                    <a:srgbClr val="C0C0C0"/>
                  </a:outerShdw>
                </a:effectLst>
              </a:rPr>
              <a:t> </a:t>
            </a:r>
            <a:r>
              <a:rPr lang="ja-JP" altLang="en-US" sz="3600" dirty="0" smtClean="0"/>
              <a:t> </a:t>
            </a:r>
            <a:r>
              <a:rPr lang="en-US" altLang="ja-JP" sz="3600" b="1" dirty="0" smtClean="0">
                <a:solidFill>
                  <a:srgbClr val="0000FF"/>
                </a:solidFill>
              </a:rPr>
              <a:t>12</a:t>
            </a:r>
            <a:r>
              <a:rPr lang="en-US" altLang="ja-JP" sz="3600" dirty="0" smtClean="0"/>
              <a:t> </a:t>
            </a:r>
            <a:r>
              <a:rPr lang="ja-JP" altLang="en-US" sz="3600" dirty="0" smtClean="0"/>
              <a:t>階 </a:t>
            </a:r>
            <a:r>
              <a:rPr lang="en-US" altLang="ja-JP" sz="3600" b="1" dirty="0" smtClean="0">
                <a:solidFill>
                  <a:srgbClr val="0000FF"/>
                </a:solidFill>
              </a:rPr>
              <a:t>1208</a:t>
            </a:r>
            <a:r>
              <a:rPr lang="ja-JP" altLang="en-US" sz="3600" dirty="0" smtClean="0"/>
              <a:t>・</a:t>
            </a:r>
            <a:r>
              <a:rPr lang="en-US" altLang="ja-JP" sz="3600" b="1" dirty="0" smtClean="0">
                <a:solidFill>
                  <a:srgbClr val="0000FF"/>
                </a:solidFill>
              </a:rPr>
              <a:t>1210</a:t>
            </a:r>
            <a:r>
              <a:rPr lang="ja-JP" altLang="en-US" sz="3600" dirty="0" smtClean="0"/>
              <a:t>号室</a:t>
            </a:r>
            <a:endParaRPr lang="en-US" altLang="ja-JP" sz="3600" dirty="0" smtClean="0"/>
          </a:p>
          <a:p>
            <a:pPr algn="l">
              <a:lnSpc>
                <a:spcPct val="120000"/>
              </a:lnSpc>
              <a:defRPr/>
            </a:pPr>
            <a:r>
              <a:rPr lang="ja-JP" altLang="en-US" sz="3600" dirty="0"/>
              <a:t>　</a:t>
            </a:r>
            <a:r>
              <a:rPr lang="ja-JP" altLang="en-US" sz="3600" dirty="0" smtClean="0"/>
              <a:t>　</a:t>
            </a:r>
            <a:r>
              <a:rPr lang="en-US" altLang="ja-JP" sz="3600" b="1" dirty="0" smtClean="0">
                <a:solidFill>
                  <a:srgbClr val="0000FF"/>
                </a:solidFill>
              </a:rPr>
              <a:t>13:00 - 17:30</a:t>
            </a:r>
            <a:r>
              <a:rPr lang="en-US" altLang="ja-JP" sz="3600" dirty="0" smtClean="0"/>
              <a:t>                </a:t>
            </a:r>
            <a:r>
              <a:rPr lang="ja-JP" altLang="en-US" sz="3600" dirty="0" smtClean="0"/>
              <a:t>懇親会 </a:t>
            </a:r>
            <a:r>
              <a:rPr lang="en-US" altLang="ja-JP" sz="3600" b="1" dirty="0" smtClean="0">
                <a:solidFill>
                  <a:srgbClr val="0000FF"/>
                </a:solidFill>
              </a:rPr>
              <a:t>18:00-</a:t>
            </a:r>
            <a:endParaRPr lang="en-US" altLang="ja-JP" sz="3600" b="1" dirty="0" smtClean="0">
              <a:solidFill>
                <a:srgbClr val="0000FF"/>
              </a:solidFill>
            </a:endParaRPr>
          </a:p>
          <a:p>
            <a:pPr algn="l">
              <a:lnSpc>
                <a:spcPct val="120000"/>
              </a:lnSpc>
              <a:defRPr/>
            </a:pPr>
            <a:endParaRPr lang="en-US" altLang="ja-JP" sz="3600" dirty="0" smtClean="0"/>
          </a:p>
          <a:p>
            <a:pPr algn="l">
              <a:lnSpc>
                <a:spcPct val="120000"/>
              </a:lnSpc>
              <a:defRPr/>
            </a:pPr>
            <a:endParaRPr lang="en-US" altLang="ja-JP" sz="3600" dirty="0" smtClean="0"/>
          </a:p>
          <a:p>
            <a:pPr algn="l">
              <a:lnSpc>
                <a:spcPct val="120000"/>
              </a:lnSpc>
              <a:defRPr/>
            </a:pPr>
            <a:endParaRPr lang="ja-JP" altLang="en-US" sz="3600" dirty="0"/>
          </a:p>
          <a:p>
            <a:pPr algn="l">
              <a:lnSpc>
                <a:spcPct val="120000"/>
              </a:lnSpc>
              <a:defRPr/>
            </a:pPr>
            <a:endParaRPr lang="ja-JP" altLang="en-US" sz="3600" dirty="0"/>
          </a:p>
          <a:p>
            <a:pPr algn="l">
              <a:lnSpc>
                <a:spcPct val="120000"/>
              </a:lnSpc>
              <a:defRPr/>
            </a:pPr>
            <a:endParaRPr lang="ja-JP" altLang="en-US" sz="3600" b="1" dirty="0"/>
          </a:p>
        </p:txBody>
      </p:sp>
    </p:spTree>
    <p:extLst>
      <p:ext uri="{BB962C8B-B14F-4D97-AF65-F5344CB8AC3E}">
        <p14:creationId xmlns:p14="http://schemas.microsoft.com/office/powerpoint/2010/main" val="524246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0" y="1412776"/>
            <a:ext cx="8820472" cy="4176464"/>
          </a:xfrm>
        </p:spPr>
        <p:txBody>
          <a:bodyPr/>
          <a:lstStyle/>
          <a:p>
            <a:pPr eaLnBrk="1" hangingPunct="1">
              <a:defRPr/>
            </a:pPr>
            <a:r>
              <a:rPr lang="en-US" altLang="ja-JP" sz="8000" dirty="0" smtClean="0">
                <a:latin typeface="AR P丸ゴシック体M" panose="020B0600010101010101" pitchFamily="50" charset="-128"/>
                <a:ea typeface="AR P丸ゴシック体M" panose="020B0600010101010101" pitchFamily="50" charset="-128"/>
              </a:rPr>
              <a:t>SSID</a:t>
            </a:r>
            <a:r>
              <a:rPr lang="ja-JP" altLang="en-US" sz="8000" dirty="0" smtClean="0">
                <a:latin typeface="AR P丸ゴシック体M" panose="020B0600010101010101" pitchFamily="50" charset="-128"/>
                <a:ea typeface="AR P丸ゴシック体M" panose="020B0600010101010101" pitchFamily="50" charset="-128"/>
              </a:rPr>
              <a:t>： </a:t>
            </a:r>
            <a:r>
              <a:rPr lang="en-US" altLang="ja-JP" sz="8000" dirty="0" smtClean="0">
                <a:latin typeface="AR P丸ゴシック体M" panose="020B0600010101010101" pitchFamily="50" charset="-128"/>
                <a:ea typeface="AR P丸ゴシック体M" panose="020B0600010101010101" pitchFamily="50" charset="-128"/>
              </a:rPr>
              <a:t>visitor-</a:t>
            </a:r>
            <a:r>
              <a:rPr lang="en-US" altLang="ja-JP" sz="8000" dirty="0" err="1" smtClean="0">
                <a:latin typeface="AR P丸ゴシック体M" panose="020B0600010101010101" pitchFamily="50" charset="-128"/>
                <a:ea typeface="AR P丸ゴシック体M" panose="020B0600010101010101" pitchFamily="50" charset="-128"/>
              </a:rPr>
              <a:t>wpa</a:t>
            </a:r>
            <a:endParaRPr lang="en-US" altLang="ja-JP" sz="8000" dirty="0" smtClean="0">
              <a:latin typeface="AR P丸ゴシック体M" panose="020B0600010101010101" pitchFamily="50" charset="-128"/>
              <a:ea typeface="AR P丸ゴシック体M" panose="020B0600010101010101" pitchFamily="50" charset="-128"/>
            </a:endParaRPr>
          </a:p>
          <a:p>
            <a:pPr eaLnBrk="1" hangingPunct="1">
              <a:defRPr/>
            </a:pPr>
            <a:endParaRPr lang="en-US" altLang="ja-JP" sz="2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endParaRPr>
          </a:p>
          <a:p>
            <a:pPr eaLnBrk="1" hangingPunct="1">
              <a:lnSpc>
                <a:spcPct val="150000"/>
              </a:lnSpc>
              <a:defRPr/>
            </a:pPr>
            <a:r>
              <a:rPr lang="en-US" altLang="ja-JP" sz="4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8000" b="1" dirty="0" smtClean="0">
                <a:latin typeface="AR P丸ゴシック体M" panose="020B0600010101010101" pitchFamily="50" charset="-128"/>
                <a:ea typeface="AR P丸ゴシック体M" panose="020B0600010101010101" pitchFamily="50" charset="-128"/>
              </a:rPr>
              <a:t>Key: V1sitor-2014</a:t>
            </a: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Tree>
    <p:extLst>
      <p:ext uri="{BB962C8B-B14F-4D97-AF65-F5344CB8AC3E}">
        <p14:creationId xmlns:p14="http://schemas.microsoft.com/office/powerpoint/2010/main" val="154549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0" y="1412776"/>
            <a:ext cx="8820472" cy="4176464"/>
          </a:xfrm>
        </p:spPr>
        <p:txBody>
          <a:bodyPr/>
          <a:lstStyle/>
          <a:p>
            <a:pPr eaLnBrk="1" hangingPunct="1">
              <a:defRPr/>
            </a:pPr>
            <a:r>
              <a:rPr lang="en-US" altLang="ja-JP" sz="8000" dirty="0" smtClean="0">
                <a:latin typeface="AR P丸ゴシック体M" panose="020B0600010101010101" pitchFamily="50" charset="-128"/>
                <a:ea typeface="AR P丸ゴシック体M" panose="020B0600010101010101" pitchFamily="50" charset="-128"/>
              </a:rPr>
              <a:t>SSID</a:t>
            </a:r>
            <a:r>
              <a:rPr lang="ja-JP" altLang="en-US" sz="8000" smtClean="0">
                <a:latin typeface="AR P丸ゴシック体M" panose="020B0600010101010101" pitchFamily="50" charset="-128"/>
                <a:ea typeface="AR P丸ゴシック体M" panose="020B0600010101010101" pitchFamily="50" charset="-128"/>
              </a:rPr>
              <a:t>： </a:t>
            </a:r>
            <a:r>
              <a:rPr lang="en-US" altLang="ja-JP" sz="8000" smtClean="0">
                <a:latin typeface="AR P丸ゴシック体M" panose="020B0600010101010101" pitchFamily="50" charset="-128"/>
                <a:ea typeface="AR P丸ゴシック体M" panose="020B0600010101010101" pitchFamily="50" charset="-128"/>
              </a:rPr>
              <a:t>visitor-</a:t>
            </a:r>
            <a:r>
              <a:rPr lang="en-US" altLang="ja-JP" sz="8000" dirty="0" err="1" smtClean="0">
                <a:latin typeface="AR P丸ゴシック体M" panose="020B0600010101010101" pitchFamily="50" charset="-128"/>
                <a:ea typeface="AR P丸ゴシック体M" panose="020B0600010101010101" pitchFamily="50" charset="-128"/>
              </a:rPr>
              <a:t>wpa</a:t>
            </a:r>
            <a:endParaRPr lang="en-US" altLang="ja-JP" sz="8000" dirty="0" smtClean="0">
              <a:latin typeface="AR P丸ゴシック体M" panose="020B0600010101010101" pitchFamily="50" charset="-128"/>
              <a:ea typeface="AR P丸ゴシック体M" panose="020B0600010101010101" pitchFamily="50" charset="-128"/>
            </a:endParaRPr>
          </a:p>
          <a:p>
            <a:pPr eaLnBrk="1" hangingPunct="1">
              <a:defRPr/>
            </a:pPr>
            <a:endParaRPr lang="en-US" altLang="ja-JP" sz="2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endParaRPr>
          </a:p>
          <a:p>
            <a:pPr eaLnBrk="1" hangingPunct="1">
              <a:lnSpc>
                <a:spcPct val="150000"/>
              </a:lnSpc>
              <a:defRPr/>
            </a:pPr>
            <a:r>
              <a:rPr lang="en-US" altLang="ja-JP" sz="4400" b="1" dirty="0" smtClean="0">
                <a:solidFill>
                  <a:srgbClr val="FF0000"/>
                </a:solidFill>
                <a:effectLst>
                  <a:outerShdw blurRad="38100" dist="38100" dir="2700000" algn="tl">
                    <a:srgbClr val="C0C0C0"/>
                  </a:outerShdw>
                </a:effectLst>
                <a:latin typeface="AR P丸ゴシック体M" panose="020B0600010101010101" pitchFamily="50" charset="-128"/>
                <a:ea typeface="AR P丸ゴシック体M" panose="020B0600010101010101" pitchFamily="50" charset="-128"/>
                <a:cs typeface="Times New Roman" pitchFamily="18" charset="0"/>
                <a:sym typeface="Wingdings" pitchFamily="2" charset="2"/>
              </a:rPr>
              <a:t> </a:t>
            </a:r>
            <a:r>
              <a:rPr lang="en-US" altLang="ja-JP" sz="8000" b="1" dirty="0" smtClean="0">
                <a:latin typeface="AR P丸ゴシック体M" panose="020B0600010101010101" pitchFamily="50" charset="-128"/>
                <a:ea typeface="AR P丸ゴシック体M" panose="020B0600010101010101" pitchFamily="50" charset="-128"/>
              </a:rPr>
              <a:t>Key: V1sitor-2014</a:t>
            </a: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Tree>
    <p:extLst>
      <p:ext uri="{BB962C8B-B14F-4D97-AF65-F5344CB8AC3E}">
        <p14:creationId xmlns:p14="http://schemas.microsoft.com/office/powerpoint/2010/main" val="24556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4322606"/>
            <a:ext cx="8064896" cy="2130730"/>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ea typeface="AR P丸ゴシック体M" panose="020B0600010101010101" pitchFamily="50" charset="-128"/>
                <a:cs typeface="Times New Roman" pitchFamily="18" charset="0"/>
                <a:sym typeface="Wingdings" pitchFamily="2" charset="2"/>
              </a:rPr>
              <a:t>•</a:t>
            </a:r>
            <a:r>
              <a:rPr lang="ja-JP" altLang="en-US" sz="2800" dirty="0" smtClean="0">
                <a:latin typeface="AR P丸ゴシック体M" panose="020B0600010101010101" pitchFamily="50" charset="-128"/>
                <a:ea typeface="AR P丸ゴシック体M" panose="020B0600010101010101" pitchFamily="50" charset="-128"/>
              </a:rPr>
              <a:t> ビッグデータ解析は</a:t>
            </a:r>
            <a:r>
              <a:rPr lang="ja-JP" altLang="en-US" b="1" dirty="0" smtClean="0">
                <a:latin typeface="AR P丸ゴシック体M" panose="020B0600010101010101" pitchFamily="50" charset="-128"/>
                <a:ea typeface="AR P丸ゴシック体M" panose="020B0600010101010101" pitchFamily="50" charset="-128"/>
              </a:rPr>
              <a:t>「総合技術」</a:t>
            </a:r>
            <a:endParaRPr lang="en-US" altLang="ja-JP" b="1" dirty="0" smtClean="0">
              <a:latin typeface="AR P丸ゴシック体M" panose="020B0600010101010101" pitchFamily="50" charset="-128"/>
              <a:ea typeface="AR P丸ゴシック体M" panose="020B0600010101010101" pitchFamily="50" charset="-128"/>
            </a:endParaRPr>
          </a:p>
          <a:p>
            <a:pPr algn="l" eaLnBrk="1" hangingPunct="1">
              <a:defRPr/>
            </a:pPr>
            <a:r>
              <a:rPr lang="ja-JP" altLang="en-US" sz="2800" dirty="0" smtClean="0">
                <a:latin typeface="AR P丸ゴシック体M" panose="020B0600010101010101" pitchFamily="50" charset="-128"/>
                <a:ea typeface="AR P丸ゴシック体M" panose="020B0600010101010101" pitchFamily="50" charset="-128"/>
              </a:rPr>
              <a:t>　　　　　　　ひとつひとつを解決するしかない</a:t>
            </a:r>
            <a:endParaRPr lang="en-US" altLang="ja-JP" sz="2800" dirty="0" smtClean="0">
              <a:latin typeface="AR P丸ゴシック体M" panose="020B0600010101010101" pitchFamily="50" charset="-128"/>
              <a:ea typeface="AR P丸ゴシック体M" panose="020B0600010101010101" pitchFamily="50" charset="-128"/>
            </a:endParaRPr>
          </a:p>
          <a:p>
            <a:pPr algn="l" eaLnBrk="1" hangingPunct="1">
              <a:defRPr/>
            </a:pPr>
            <a:endParaRPr lang="en-US" altLang="ja-JP" sz="2800" b="1" dirty="0" smtClean="0">
              <a:solidFill>
                <a:srgbClr val="FF0000"/>
              </a:solidFill>
              <a:effectLst>
                <a:outerShdw blurRad="38100" dist="38100" dir="2700000" algn="tl">
                  <a:srgbClr val="C0C0C0"/>
                </a:outerShdw>
              </a:effectLst>
              <a:ea typeface="AR P丸ゴシック体M" panose="020B0600010101010101" pitchFamily="50" charset="-128"/>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ea typeface="AR P丸ゴシック体M" panose="020B0600010101010101" pitchFamily="50" charset="-128"/>
                <a:cs typeface="Times New Roman" pitchFamily="18" charset="0"/>
                <a:sym typeface="Wingdings" pitchFamily="2" charset="2"/>
              </a:rPr>
              <a:t>•</a:t>
            </a:r>
            <a:r>
              <a:rPr lang="ja-JP" altLang="en-US" sz="2800" dirty="0" smtClean="0">
                <a:latin typeface="AR P丸ゴシック体M" panose="020B0600010101010101" pitchFamily="50" charset="-128"/>
                <a:ea typeface="AR P丸ゴシック体M" panose="020B0600010101010101" pitchFamily="50" charset="-128"/>
              </a:rPr>
              <a:t> 今回のシンポジウムでは、</a:t>
            </a:r>
            <a:r>
              <a:rPr lang="ja-JP" altLang="en-US" b="1" dirty="0" smtClean="0">
                <a:latin typeface="AR P丸ゴシック体M" panose="020B0600010101010101" pitchFamily="50" charset="-128"/>
                <a:ea typeface="AR P丸ゴシック体M" panose="020B0600010101010101" pitchFamily="50" charset="-128"/>
              </a:rPr>
              <a:t>「多様性を中心に」</a:t>
            </a:r>
            <a:endParaRPr lang="en-US" altLang="ja-JP" b="1" dirty="0" smtClean="0">
              <a:latin typeface="AR P丸ゴシック体M" panose="020B0600010101010101" pitchFamily="50" charset="-128"/>
              <a:ea typeface="AR P丸ゴシック体M" panose="020B0600010101010101" pitchFamily="50" charset="-128"/>
            </a:endParaRPr>
          </a:p>
          <a:p>
            <a:pPr algn="l" eaLnBrk="1" hangingPunct="1">
              <a:defRPr/>
            </a:pPr>
            <a:endParaRPr lang="en-US" altLang="ja-JP" sz="2800" dirty="0" smtClean="0">
              <a:latin typeface="AR P丸ゴシック体M" panose="020B0600010101010101" pitchFamily="50" charset="-128"/>
              <a:ea typeface="AR P丸ゴシック体M" panose="020B0600010101010101" pitchFamily="50" charset="-128"/>
            </a:endParaRPr>
          </a:p>
        </p:txBody>
      </p:sp>
      <p:sp>
        <p:nvSpPr>
          <p:cNvPr id="4" name="テキスト ボックス 3"/>
          <p:cNvSpPr txBox="1"/>
          <p:nvPr/>
        </p:nvSpPr>
        <p:spPr>
          <a:xfrm>
            <a:off x="2798310" y="1179762"/>
            <a:ext cx="1003605"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ノイズ</a:t>
            </a:r>
            <a:endParaRPr kumimoji="1" lang="ja-JP" altLang="en-US" dirty="0"/>
          </a:p>
        </p:txBody>
      </p:sp>
      <p:sp>
        <p:nvSpPr>
          <p:cNvPr id="5" name="テキスト ボックス 4"/>
          <p:cNvSpPr txBox="1"/>
          <p:nvPr/>
        </p:nvSpPr>
        <p:spPr>
          <a:xfrm>
            <a:off x="871773" y="1772816"/>
            <a:ext cx="857816"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欠落</a:t>
            </a:r>
            <a:endParaRPr kumimoji="1" lang="ja-JP" altLang="en-US" dirty="0"/>
          </a:p>
        </p:txBody>
      </p:sp>
      <p:sp>
        <p:nvSpPr>
          <p:cNvPr id="6" name="テキスト ボックス 5"/>
          <p:cNvSpPr txBox="1"/>
          <p:nvPr/>
        </p:nvSpPr>
        <p:spPr>
          <a:xfrm>
            <a:off x="1308451" y="2966482"/>
            <a:ext cx="857816"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大量</a:t>
            </a:r>
            <a:endParaRPr kumimoji="1" lang="ja-JP" altLang="en-US" dirty="0"/>
          </a:p>
        </p:txBody>
      </p:sp>
      <p:sp>
        <p:nvSpPr>
          <p:cNvPr id="7" name="テキスト ボックス 6"/>
          <p:cNvSpPr txBox="1"/>
          <p:nvPr/>
        </p:nvSpPr>
        <p:spPr>
          <a:xfrm>
            <a:off x="5467039" y="1887340"/>
            <a:ext cx="1430581"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モデル化</a:t>
            </a:r>
            <a:endParaRPr kumimoji="1" lang="ja-JP" altLang="en-US" dirty="0"/>
          </a:p>
        </p:txBody>
      </p:sp>
      <p:sp>
        <p:nvSpPr>
          <p:cNvPr id="8" name="テキスト ボックス 7"/>
          <p:cNvSpPr txBox="1"/>
          <p:nvPr/>
        </p:nvSpPr>
        <p:spPr>
          <a:xfrm>
            <a:off x="6228184" y="547186"/>
            <a:ext cx="1477201"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a:t>目標</a:t>
            </a:r>
            <a:r>
              <a:rPr lang="ja-JP" altLang="en-US" dirty="0" smtClean="0"/>
              <a:t>設定</a:t>
            </a:r>
            <a:endParaRPr kumimoji="1" lang="ja-JP" altLang="en-US" dirty="0"/>
          </a:p>
        </p:txBody>
      </p:sp>
      <p:sp>
        <p:nvSpPr>
          <p:cNvPr id="9" name="テキスト ボックス 8"/>
          <p:cNvSpPr txBox="1"/>
          <p:nvPr/>
        </p:nvSpPr>
        <p:spPr>
          <a:xfrm>
            <a:off x="4355976" y="2877829"/>
            <a:ext cx="2377810"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幅広い要素技術</a:t>
            </a:r>
            <a:endParaRPr kumimoji="1" lang="ja-JP" altLang="en-US" dirty="0"/>
          </a:p>
        </p:txBody>
      </p:sp>
      <p:sp>
        <p:nvSpPr>
          <p:cNvPr id="10" name="テキスト ボックス 9"/>
          <p:cNvSpPr txBox="1"/>
          <p:nvPr/>
        </p:nvSpPr>
        <p:spPr>
          <a:xfrm>
            <a:off x="2606929" y="2593080"/>
            <a:ext cx="857816"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計算</a:t>
            </a:r>
            <a:endParaRPr kumimoji="1" lang="ja-JP" altLang="en-US" dirty="0"/>
          </a:p>
        </p:txBody>
      </p:sp>
      <p:sp>
        <p:nvSpPr>
          <p:cNvPr id="12" name="テキスト ボックス 11"/>
          <p:cNvSpPr txBox="1"/>
          <p:nvPr/>
        </p:nvSpPr>
        <p:spPr>
          <a:xfrm>
            <a:off x="3635896" y="2196446"/>
            <a:ext cx="1166616"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smtClean="0"/>
              <a:t>多様性</a:t>
            </a:r>
            <a:endParaRPr kumimoji="1" lang="ja-JP" altLang="en-US" dirty="0"/>
          </a:p>
        </p:txBody>
      </p:sp>
      <p:sp>
        <p:nvSpPr>
          <p:cNvPr id="13" name="テキスト ボックス 12"/>
          <p:cNvSpPr txBox="1"/>
          <p:nvPr/>
        </p:nvSpPr>
        <p:spPr>
          <a:xfrm>
            <a:off x="1156440" y="836712"/>
            <a:ext cx="1166616"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lang="ja-JP" altLang="en-US" dirty="0"/>
              <a:t>不整合</a:t>
            </a:r>
            <a:endParaRPr kumimoji="1" lang="ja-JP" altLang="en-US" dirty="0"/>
          </a:p>
        </p:txBody>
      </p:sp>
      <p:sp>
        <p:nvSpPr>
          <p:cNvPr id="14" name="テキスト ボックス 13"/>
          <p:cNvSpPr txBox="1"/>
          <p:nvPr/>
        </p:nvSpPr>
        <p:spPr>
          <a:xfrm>
            <a:off x="4252953" y="912373"/>
            <a:ext cx="1593759" cy="569498"/>
          </a:xfrm>
          <a:prstGeom prst="roundRect">
            <a:avLst/>
          </a:prstGeom>
          <a:solidFill>
            <a:srgbClr val="FFFFCC"/>
          </a:solidFill>
          <a:ln w="38100">
            <a:solidFill>
              <a:srgbClr val="FFC000"/>
            </a:solidFill>
          </a:ln>
          <a:effectLst>
            <a:outerShdw blurRad="50800" dist="38100" dir="2700000" algn="tl" rotWithShape="0">
              <a:prstClr val="black">
                <a:alpha val="40000"/>
              </a:prstClr>
            </a:outerShdw>
          </a:effectLst>
        </p:spPr>
        <p:txBody>
          <a:bodyPr wrap="none" tIns="72000" bIns="72000" rtlCol="0">
            <a:spAutoFit/>
          </a:bodyPr>
          <a:lstStyle/>
          <a:p>
            <a:r>
              <a:rPr kumimoji="1" lang="ja-JP" altLang="en-US" dirty="0" smtClean="0"/>
              <a:t>プライバシ</a:t>
            </a:r>
            <a:endParaRPr kumimoji="1" lang="ja-JP" altLang="en-US" dirty="0"/>
          </a:p>
        </p:txBody>
      </p:sp>
    </p:spTree>
    <p:extLst>
      <p:ext uri="{BB962C8B-B14F-4D97-AF65-F5344CB8AC3E}">
        <p14:creationId xmlns:p14="http://schemas.microsoft.com/office/powerpoint/2010/main" val="185655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1412776"/>
            <a:ext cx="8136904" cy="4176464"/>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アベノミクスの日本、</a:t>
            </a:r>
            <a:r>
              <a:rPr lang="en-US" altLang="ja-JP" sz="2800" dirty="0" smtClean="0">
                <a:latin typeface="ＭＳ Ｐゴシック" panose="020B0600070205080204" pitchFamily="50" charset="-128"/>
                <a:ea typeface="ＭＳ Ｐゴシック" panose="020B0600070205080204" pitchFamily="50" charset="-128"/>
              </a:rPr>
              <a:t>2013</a:t>
            </a:r>
            <a:r>
              <a:rPr lang="ja-JP" altLang="en-US" sz="2800" dirty="0" smtClean="0"/>
              <a:t>年の輸出の推移。</a:t>
            </a:r>
            <a:endParaRPr lang="en-US" altLang="ja-JP" sz="2800" dirty="0" smtClean="0"/>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endParaRPr lang="en-US" altLang="ja-JP" sz="2400" b="1" dirty="0">
              <a:solidFill>
                <a:srgbClr val="FF0000"/>
              </a:solidFill>
              <a:effectLst>
                <a:outerShdw blurRad="38100" dist="38100" dir="2700000" algn="tl">
                  <a:srgbClr val="C0C0C0"/>
                </a:outerShdw>
              </a:effectLst>
              <a:cs typeface="Times New Roman" pitchFamily="18" charset="0"/>
              <a:sym typeface="Wingdings" pitchFamily="2" charset="2"/>
            </a:endParaRPr>
          </a:p>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輸出を伸ばすにはどうしたらいいでしょう？</a:t>
            </a:r>
            <a:endParaRPr lang="en-US" altLang="ja-JP" sz="2800" dirty="0" smtClean="0"/>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輸出の伸び</a:t>
            </a:r>
          </a:p>
        </p:txBody>
      </p:sp>
      <p:graphicFrame>
        <p:nvGraphicFramePr>
          <p:cNvPr id="4" name="グラフ 3"/>
          <p:cNvGraphicFramePr>
            <a:graphicFrameLocks/>
          </p:cNvGraphicFramePr>
          <p:nvPr>
            <p:extLst>
              <p:ext uri="{D42A27DB-BD31-4B8C-83A1-F6EECF244321}">
                <p14:modId xmlns:p14="http://schemas.microsoft.com/office/powerpoint/2010/main" val="1330023597"/>
              </p:ext>
            </p:extLst>
          </p:nvPr>
        </p:nvGraphicFramePr>
        <p:xfrm>
          <a:off x="1403648" y="1985392"/>
          <a:ext cx="5958408" cy="3603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0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03548" y="5949280"/>
            <a:ext cx="8136904" cy="576064"/>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やはり、なにが起きているかわからない</a:t>
            </a:r>
            <a:endParaRPr lang="en-US" altLang="ja-JP" sz="2800" dirty="0" smtClean="0"/>
          </a:p>
          <a:p>
            <a:pPr algn="l" eaLnBrk="1" hangingPunct="1">
              <a:defRPr/>
            </a:pPr>
            <a:endParaRPr lang="en-US" altLang="ja-JP" sz="2400" b="1" dirty="0" smtClean="0">
              <a:solidFill>
                <a:srgbClr val="FF0000"/>
              </a:solidFill>
              <a:effectLst>
                <a:outerShdw blurRad="38100" dist="38100" dir="2700000" algn="tl">
                  <a:srgbClr val="C0C0C0"/>
                </a:outerShdw>
              </a:effectLst>
              <a:cs typeface="Times New Roman" pitchFamily="18" charset="0"/>
              <a:sym typeface="Wingdings" pitchFamily="2" charset="2"/>
            </a:endParaRPr>
          </a:p>
        </p:txBody>
      </p:sp>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latin typeface="MT Extra" panose="05050102010205020202" pitchFamily="18" charset="2"/>
              </a:rPr>
              <a:t>品目別輸出額</a:t>
            </a:r>
          </a:p>
        </p:txBody>
      </p:sp>
      <p:graphicFrame>
        <p:nvGraphicFramePr>
          <p:cNvPr id="5" name="グラフ 4"/>
          <p:cNvGraphicFramePr>
            <a:graphicFrameLocks/>
          </p:cNvGraphicFramePr>
          <p:nvPr>
            <p:extLst>
              <p:ext uri="{D42A27DB-BD31-4B8C-83A1-F6EECF244321}">
                <p14:modId xmlns:p14="http://schemas.microsoft.com/office/powerpoint/2010/main" val="3015185892"/>
              </p:ext>
            </p:extLst>
          </p:nvPr>
        </p:nvGraphicFramePr>
        <p:xfrm>
          <a:off x="179512" y="980728"/>
          <a:ext cx="864096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882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subTitle" idx="1"/>
          </p:nvPr>
        </p:nvSpPr>
        <p:spPr>
          <a:xfrm>
            <a:off x="539552" y="6021288"/>
            <a:ext cx="7236804" cy="576064"/>
          </a:xfrm>
        </p:spPr>
        <p:txBody>
          <a:bodyPr/>
          <a:lstStyle/>
          <a:p>
            <a:pPr algn="l" eaLnBrk="1" hangingPunct="1">
              <a:defRPr/>
            </a:pPr>
            <a:r>
              <a:rPr lang="en-US" altLang="ja-JP" sz="2800" b="1" dirty="0" smtClean="0">
                <a:solidFill>
                  <a:srgbClr val="FF0000"/>
                </a:solidFill>
                <a:effectLst>
                  <a:outerShdw blurRad="38100" dist="38100" dir="2700000" algn="tl">
                    <a:srgbClr val="C0C0C0"/>
                  </a:outerShdw>
                </a:effectLst>
                <a:cs typeface="Times New Roman" pitchFamily="18" charset="0"/>
                <a:sym typeface="Wingdings" pitchFamily="2" charset="2"/>
              </a:rPr>
              <a:t>•</a:t>
            </a:r>
            <a:r>
              <a:rPr lang="ja-JP" altLang="en-US" sz="2800" dirty="0" smtClean="0"/>
              <a:t> 品目を細かくすると見にくくなる</a:t>
            </a:r>
            <a:endParaRPr lang="en-US" altLang="ja-JP" sz="2800" dirty="0" smtClean="0"/>
          </a:p>
        </p:txBody>
      </p:sp>
      <p:graphicFrame>
        <p:nvGraphicFramePr>
          <p:cNvPr id="6" name="グラフ 5"/>
          <p:cNvGraphicFramePr>
            <a:graphicFrameLocks/>
          </p:cNvGraphicFramePr>
          <p:nvPr>
            <p:extLst>
              <p:ext uri="{D42A27DB-BD31-4B8C-83A1-F6EECF244321}">
                <p14:modId xmlns:p14="http://schemas.microsoft.com/office/powerpoint/2010/main" val="26845724"/>
              </p:ext>
            </p:extLst>
          </p:nvPr>
        </p:nvGraphicFramePr>
        <p:xfrm>
          <a:off x="503548" y="272250"/>
          <a:ext cx="7632848"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240642" name="Rectangle 2"/>
          <p:cNvSpPr>
            <a:spLocks noGrp="1" noChangeArrowheads="1"/>
          </p:cNvSpPr>
          <p:nvPr>
            <p:ph type="ctrTitle"/>
          </p:nvPr>
        </p:nvSpPr>
        <p:spPr>
          <a:xfrm>
            <a:off x="0" y="0"/>
            <a:ext cx="9144000" cy="765175"/>
          </a:xfrm>
          <a:gradFill rotWithShape="1">
            <a:gsLst>
              <a:gs pos="0">
                <a:srgbClr val="006600"/>
              </a:gs>
              <a:gs pos="100000">
                <a:srgbClr val="008000"/>
              </a:gs>
            </a:gsLst>
            <a:lin ang="5400000" scaled="1"/>
          </a:gradFill>
          <a:effectLst>
            <a:outerShdw dist="53882" dir="2700000" algn="ctr" rotWithShape="0">
              <a:schemeClr val="bg2">
                <a:alpha val="50000"/>
              </a:schemeClr>
            </a:outerShdw>
          </a:effectLst>
        </p:spPr>
        <p:txBody>
          <a:bodyPr/>
          <a:lstStyle/>
          <a:p>
            <a:pPr eaLnBrk="1" hangingPunct="1">
              <a:defRPr/>
            </a:pPr>
            <a:r>
              <a:rPr lang="ja-JP" altLang="en-US" sz="4000" dirty="0" smtClean="0">
                <a:solidFill>
                  <a:schemeClr val="bg1"/>
                </a:solidFill>
                <a:effectLst>
                  <a:outerShdw blurRad="38100" dist="38100" dir="2700000" algn="tl">
                    <a:srgbClr val="000000"/>
                  </a:outerShdw>
                </a:effectLst>
              </a:rPr>
              <a:t>細かい品目別輸出額</a:t>
            </a:r>
          </a:p>
        </p:txBody>
      </p:sp>
    </p:spTree>
    <p:extLst>
      <p:ext uri="{BB962C8B-B14F-4D97-AF65-F5344CB8AC3E}">
        <p14:creationId xmlns:p14="http://schemas.microsoft.com/office/powerpoint/2010/main" val="2573192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いつもの">
      <a:majorFont>
        <a:latin typeface="HGP創英角ﾎﾟｯﾌﾟ体"/>
        <a:ea typeface="HGP創英角ﾎﾟｯﾌﾟ体"/>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rgbClr val="FF0000"/>
          </a:solidFill>
          <a:prstDash val="solid"/>
          <a:round/>
          <a:headEnd type="none" w="med" len="med"/>
          <a:tailEnd type="none" w="med" len="med"/>
        </a:ln>
        <a:effectLst>
          <a:outerShdw dist="53882" dir="2700000" algn="ctr" rotWithShape="0">
            <a:schemeClr val="bg2">
              <a:alpha val="50000"/>
            </a:schemeClr>
          </a:outerShdw>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green2012">
  <a:themeElements>
    <a:clrScheme name="ori-green">
      <a:dk1>
        <a:sysClr val="windowText" lastClr="000000"/>
      </a:dk1>
      <a:lt1>
        <a:sysClr val="window" lastClr="FFFFFF"/>
      </a:lt1>
      <a:dk2>
        <a:srgbClr val="002060"/>
      </a:dk2>
      <a:lt2>
        <a:srgbClr val="FEEEB4"/>
      </a:lt2>
      <a:accent1>
        <a:srgbClr val="006600"/>
      </a:accent1>
      <a:accent2>
        <a:srgbClr val="990000"/>
      </a:accent2>
      <a:accent3>
        <a:srgbClr val="9BBB59"/>
      </a:accent3>
      <a:accent4>
        <a:srgbClr val="8064A2"/>
      </a:accent4>
      <a:accent5>
        <a:srgbClr val="4BACC6"/>
      </a:accent5>
      <a:accent6>
        <a:srgbClr val="F79646"/>
      </a:accent6>
      <a:hlink>
        <a:srgbClr val="C00000"/>
      </a:hlink>
      <a:folHlink>
        <a:srgbClr val="C00000"/>
      </a:folHlink>
    </a:clrScheme>
    <a:fontScheme name="ori-maru">
      <a:majorFont>
        <a:latin typeface="Lucida Sans Unicode"/>
        <a:ea typeface="HG丸ｺﾞｼｯｸM-PRO"/>
        <a:cs typeface=""/>
      </a:majorFont>
      <a:minorFont>
        <a:latin typeface="Lucida Sans Unicode"/>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111253</TotalTime>
  <Words>1609</Words>
  <Application>Microsoft Office PowerPoint</Application>
  <PresentationFormat>画面に合わせる (4:3)</PresentationFormat>
  <Paragraphs>614</Paragraphs>
  <Slides>54</Slides>
  <Notes>22</Notes>
  <HiddenSlides>1</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54</vt:i4>
      </vt:variant>
    </vt:vector>
  </HeadingPairs>
  <TitlesOfParts>
    <vt:vector size="70" baseType="lpstr">
      <vt:lpstr>AR P丸ゴシック体M</vt:lpstr>
      <vt:lpstr>HGP創英角ｺﾞｼｯｸUB</vt:lpstr>
      <vt:lpstr>HGP創英角ﾎﾟｯﾌﾟ体</vt:lpstr>
      <vt:lpstr>HGS創英角ｺﾞｼｯｸUB</vt:lpstr>
      <vt:lpstr>HGｺﾞｼｯｸE</vt:lpstr>
      <vt:lpstr>HG丸ｺﾞｼｯｸM-PRO</vt:lpstr>
      <vt:lpstr>ＭＳ Ｐゴシック</vt:lpstr>
      <vt:lpstr>ＭＳ Ｐ明朝</vt:lpstr>
      <vt:lpstr>Arial</vt:lpstr>
      <vt:lpstr>Arial Black</vt:lpstr>
      <vt:lpstr>Lucida Sans Unicode</vt:lpstr>
      <vt:lpstr>MT Extra</vt:lpstr>
      <vt:lpstr>Times New Roman</vt:lpstr>
      <vt:lpstr>Wingdings</vt:lpstr>
      <vt:lpstr>標準デザイン</vt:lpstr>
      <vt:lpstr>ori-green2012</vt:lpstr>
      <vt:lpstr>ビッグデータとは ～ 何が難しく、何をすべきか ～</vt:lpstr>
      <vt:lpstr>本日の参加者</vt:lpstr>
      <vt:lpstr>PowerPoint プレゼンテーション</vt:lpstr>
      <vt:lpstr>PowerPoint プレゼンテーション</vt:lpstr>
      <vt:lpstr>PowerPoint プレゼンテーション</vt:lpstr>
      <vt:lpstr>PowerPoint プレゼンテーション</vt:lpstr>
      <vt:lpstr>輸出の伸び</vt:lpstr>
      <vt:lpstr>品目別輸出額</vt:lpstr>
      <vt:lpstr>細かい品目別輸出額</vt:lpstr>
      <vt:lpstr>個別に話を聞くと</vt:lpstr>
      <vt:lpstr>個 と 全</vt:lpstr>
      <vt:lpstr>多様な特徴の理解</vt:lpstr>
      <vt:lpstr>多様な特徴の理解</vt:lpstr>
      <vt:lpstr>PowerPoint プレゼンテーション</vt:lpstr>
      <vt:lpstr>今日のメンバー</vt:lpstr>
      <vt:lpstr>国立情報学研究所　宇野 毅明</vt:lpstr>
      <vt:lpstr>粒子化とデータ研磨 </vt:lpstr>
      <vt:lpstr>目標</vt:lpstr>
      <vt:lpstr>大域的なアプローチ</vt:lpstr>
      <vt:lpstr>「濃さ」で切り分け</vt:lpstr>
      <vt:lpstr>検索＆マイニング</vt:lpstr>
      <vt:lpstr>今までの「問題点」</vt:lpstr>
      <vt:lpstr>グラフを使う</vt:lpstr>
      <vt:lpstr>新しいアプローチ：　データ研磨</vt:lpstr>
      <vt:lpstr>なぜ今までは無かったか</vt:lpstr>
      <vt:lpstr>「友達」を利用</vt:lpstr>
      <vt:lpstr>データ研磨の威力</vt:lpstr>
      <vt:lpstr>計算コスト</vt:lpstr>
      <vt:lpstr>友達の友達</vt:lpstr>
      <vt:lpstr>クリーク（クラスタ）の探索</vt:lpstr>
      <vt:lpstr>極大クリークの隣接関係　（築山法）</vt:lpstr>
      <vt:lpstr>速度の検証</vt:lpstr>
      <vt:lpstr>サイト分類</vt:lpstr>
      <vt:lpstr>ゲノムマイニング</vt:lpstr>
      <vt:lpstr>粒子の活用 ～ その可能性 ～</vt:lpstr>
      <vt:lpstr>手法の利活用</vt:lpstr>
      <vt:lpstr>可視化</vt:lpstr>
      <vt:lpstr>グラフの可視化</vt:lpstr>
      <vt:lpstr>機械学習</vt:lpstr>
      <vt:lpstr>多様性から学習</vt:lpstr>
      <vt:lpstr>トピックを持つデータ</vt:lpstr>
      <vt:lpstr>プライバシ （匿名化）</vt:lpstr>
      <vt:lpstr>歴史を持つデータ</vt:lpstr>
      <vt:lpstr>圧縮</vt:lpstr>
      <vt:lpstr>データを捨てなくても</vt:lpstr>
      <vt:lpstr>画像の圧縮</vt:lpstr>
      <vt:lpstr>今後の活動</vt:lpstr>
      <vt:lpstr>PowerPoint プレゼンテーション</vt:lpstr>
      <vt:lpstr>PowerPoint プレゼンテーション</vt:lpstr>
      <vt:lpstr>PowerPoint プレゼンテーション</vt:lpstr>
      <vt:lpstr>データ粒子化シンポジウム</vt:lpstr>
      <vt:lpstr>データ粒子化シンポジウム</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uno</dc:creator>
  <cp:lastModifiedBy>uno</cp:lastModifiedBy>
  <cp:revision>6495</cp:revision>
  <dcterms:created xsi:type="dcterms:W3CDTF">1601-01-01T00:00:00Z</dcterms:created>
  <dcterms:modified xsi:type="dcterms:W3CDTF">2014-03-10T02:54:21Z</dcterms:modified>
</cp:coreProperties>
</file>