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tif" ContentType="image/t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84" r:id="rId3"/>
    <p:sldMasterId id="2147483703" r:id="rId4"/>
    <p:sldMasterId id="2147483722" r:id="rId5"/>
  </p:sldMasterIdLst>
  <p:notesMasterIdLst>
    <p:notesMasterId r:id="rId43"/>
  </p:notesMasterIdLst>
  <p:sldIdLst>
    <p:sldId id="256" r:id="rId6"/>
    <p:sldId id="257" r:id="rId7"/>
    <p:sldId id="272" r:id="rId8"/>
    <p:sldId id="275" r:id="rId9"/>
    <p:sldId id="276" r:id="rId10"/>
    <p:sldId id="277" r:id="rId11"/>
    <p:sldId id="280" r:id="rId12"/>
    <p:sldId id="278" r:id="rId13"/>
    <p:sldId id="281" r:id="rId14"/>
    <p:sldId id="283" r:id="rId15"/>
    <p:sldId id="284" r:id="rId16"/>
    <p:sldId id="289" r:id="rId17"/>
    <p:sldId id="287" r:id="rId18"/>
    <p:sldId id="288" r:id="rId19"/>
    <p:sldId id="279" r:id="rId20"/>
    <p:sldId id="290" r:id="rId21"/>
    <p:sldId id="271" r:id="rId22"/>
    <p:sldId id="270" r:id="rId23"/>
    <p:sldId id="282" r:id="rId24"/>
    <p:sldId id="286" r:id="rId25"/>
    <p:sldId id="269" r:id="rId26"/>
    <p:sldId id="285" r:id="rId27"/>
    <p:sldId id="291" r:id="rId28"/>
    <p:sldId id="292" r:id="rId29"/>
    <p:sldId id="293" r:id="rId30"/>
    <p:sldId id="294" r:id="rId31"/>
    <p:sldId id="258" r:id="rId32"/>
    <p:sldId id="259" r:id="rId33"/>
    <p:sldId id="260" r:id="rId34"/>
    <p:sldId id="261" r:id="rId35"/>
    <p:sldId id="262" r:id="rId36"/>
    <p:sldId id="263" r:id="rId37"/>
    <p:sldId id="264" r:id="rId38"/>
    <p:sldId id="265" r:id="rId39"/>
    <p:sldId id="266" r:id="rId40"/>
    <p:sldId id="267" r:id="rId41"/>
    <p:sldId id="268"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lvl1pPr>
    <a:lvl2pPr marL="0" marR="0" indent="22860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lvl2pPr>
    <a:lvl3pPr marL="0" marR="0" indent="45720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lvl3pPr>
    <a:lvl4pPr marL="0" marR="0" indent="68580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lvl4pPr>
    <a:lvl5pPr marL="0" marR="0" indent="91440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lvl5pPr>
    <a:lvl6pPr marL="0" marR="0" indent="114300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lvl6pPr>
    <a:lvl7pPr marL="0" marR="0" indent="137160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lvl7pPr>
    <a:lvl8pPr marL="0" marR="0" indent="160020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lvl8pPr>
    <a:lvl9pPr marL="0" marR="0" indent="182880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031"/>
  </p:normalViewPr>
  <p:slideViewPr>
    <p:cSldViewPr snapToGrid="0" snapToObjects="1">
      <p:cViewPr varScale="1">
        <p:scale>
          <a:sx n="57" d="100"/>
          <a:sy n="57" d="100"/>
        </p:scale>
        <p:origin x="12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1143000" y="685800"/>
            <a:ext cx="4572000" cy="3429000"/>
          </a:xfrm>
          <a:prstGeom prst="rect">
            <a:avLst/>
          </a:prstGeom>
        </p:spPr>
        <p:txBody>
          <a:bodyPr/>
          <a:lstStyle/>
          <a:p>
            <a:endParaRPr/>
          </a:p>
        </p:txBody>
      </p:sp>
      <p:sp>
        <p:nvSpPr>
          <p:cNvPr id="156" name="Shape 15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ヒラギノ角ゴ ProN W3"/>
        <a:ea typeface="ヒラギノ角ゴ ProN W3"/>
        <a:cs typeface="ヒラギノ角ゴ ProN W3"/>
        <a:sym typeface="ヒラギノ角ゴ ProN W3"/>
      </a:defRPr>
    </a:lvl1pPr>
    <a:lvl2pPr indent="228600" defTabSz="457200" latinLnBrk="0">
      <a:lnSpc>
        <a:spcPct val="117999"/>
      </a:lnSpc>
      <a:defRPr sz="2200">
        <a:latin typeface="ヒラギノ角ゴ ProN W3"/>
        <a:ea typeface="ヒラギノ角ゴ ProN W3"/>
        <a:cs typeface="ヒラギノ角ゴ ProN W3"/>
        <a:sym typeface="ヒラギノ角ゴ ProN W3"/>
      </a:defRPr>
    </a:lvl2pPr>
    <a:lvl3pPr indent="457200" defTabSz="457200" latinLnBrk="0">
      <a:lnSpc>
        <a:spcPct val="117999"/>
      </a:lnSpc>
      <a:defRPr sz="2200">
        <a:latin typeface="ヒラギノ角ゴ ProN W3"/>
        <a:ea typeface="ヒラギノ角ゴ ProN W3"/>
        <a:cs typeface="ヒラギノ角ゴ ProN W3"/>
        <a:sym typeface="ヒラギノ角ゴ ProN W3"/>
      </a:defRPr>
    </a:lvl3pPr>
    <a:lvl4pPr indent="685800" defTabSz="457200" latinLnBrk="0">
      <a:lnSpc>
        <a:spcPct val="117999"/>
      </a:lnSpc>
      <a:defRPr sz="2200">
        <a:latin typeface="ヒラギノ角ゴ ProN W3"/>
        <a:ea typeface="ヒラギノ角ゴ ProN W3"/>
        <a:cs typeface="ヒラギノ角ゴ ProN W3"/>
        <a:sym typeface="ヒラギノ角ゴ ProN W3"/>
      </a:defRPr>
    </a:lvl4pPr>
    <a:lvl5pPr indent="914400" defTabSz="457200" latinLnBrk="0">
      <a:lnSpc>
        <a:spcPct val="117999"/>
      </a:lnSpc>
      <a:defRPr sz="2200">
        <a:latin typeface="ヒラギノ角ゴ ProN W3"/>
        <a:ea typeface="ヒラギノ角ゴ ProN W3"/>
        <a:cs typeface="ヒラギノ角ゴ ProN W3"/>
        <a:sym typeface="ヒラギノ角ゴ ProN W3"/>
      </a:defRPr>
    </a:lvl5pPr>
    <a:lvl6pPr indent="1143000" defTabSz="457200" latinLnBrk="0">
      <a:lnSpc>
        <a:spcPct val="117999"/>
      </a:lnSpc>
      <a:defRPr sz="2200">
        <a:latin typeface="ヒラギノ角ゴ ProN W3"/>
        <a:ea typeface="ヒラギノ角ゴ ProN W3"/>
        <a:cs typeface="ヒラギノ角ゴ ProN W3"/>
        <a:sym typeface="ヒラギノ角ゴ ProN W3"/>
      </a:defRPr>
    </a:lvl6pPr>
    <a:lvl7pPr indent="1371600" defTabSz="457200" latinLnBrk="0">
      <a:lnSpc>
        <a:spcPct val="117999"/>
      </a:lnSpc>
      <a:defRPr sz="2200">
        <a:latin typeface="ヒラギノ角ゴ ProN W3"/>
        <a:ea typeface="ヒラギノ角ゴ ProN W3"/>
        <a:cs typeface="ヒラギノ角ゴ ProN W3"/>
        <a:sym typeface="ヒラギノ角ゴ ProN W3"/>
      </a:defRPr>
    </a:lvl7pPr>
    <a:lvl8pPr indent="1600200" defTabSz="457200" latinLnBrk="0">
      <a:lnSpc>
        <a:spcPct val="117999"/>
      </a:lnSpc>
      <a:defRPr sz="2200">
        <a:latin typeface="ヒラギノ角ゴ ProN W3"/>
        <a:ea typeface="ヒラギノ角ゴ ProN W3"/>
        <a:cs typeface="ヒラギノ角ゴ ProN W3"/>
        <a:sym typeface="ヒラギノ角ゴ ProN W3"/>
      </a:defRPr>
    </a:lvl8pPr>
    <a:lvl9pPr indent="1828800" defTabSz="457200" latinLnBrk="0">
      <a:lnSpc>
        <a:spcPct val="117999"/>
      </a:lnSpc>
      <a:defRPr sz="2200">
        <a:latin typeface="ヒラギノ角ゴ ProN W3"/>
        <a:ea typeface="ヒラギノ角ゴ ProN W3"/>
        <a:cs typeface="ヒラギノ角ゴ ProN W3"/>
        <a:sym typeface="ヒラギノ角ゴ ProN W3"/>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xfrm>
            <a:off x="3884613" y="8685213"/>
            <a:ext cx="2971800" cy="457200"/>
          </a:xfrm>
          <a:prstGeom prst="rect">
            <a:avLst/>
          </a:prstGeom>
          <a:noFill/>
        </p:spPr>
        <p:txBody>
          <a:bodyPr/>
          <a:lstStyle/>
          <a:p>
            <a:fld id="{70CD5AAA-F538-41BE-A184-48838530283E}" type="slidenum">
              <a:rPr lang="en-US" altLang="ja-JP" smtClean="0"/>
              <a:pPr/>
              <a:t>6</a:t>
            </a:fld>
            <a:endParaRPr lang="en-US" altLang="ja-JP" smtClean="0"/>
          </a:p>
        </p:txBody>
      </p:sp>
      <p:sp>
        <p:nvSpPr>
          <p:cNvPr id="74755" name="Rectangle 2"/>
          <p:cNvSpPr>
            <a:spLocks noGrp="1" noRot="1" noChangeAspect="1" noChangeArrowheads="1" noTextEdit="1"/>
          </p:cNvSpPr>
          <p:nvPr>
            <p:ph type="sldImg"/>
          </p:nvPr>
        </p:nvSpPr>
        <p:spPr>
          <a:xfrm>
            <a:off x="1143000" y="684213"/>
            <a:ext cx="4575175" cy="3432175"/>
          </a:xfrm>
          <a:ln/>
        </p:spPr>
      </p:sp>
      <p:sp>
        <p:nvSpPr>
          <p:cNvPr id="74756" name="Rectangle 3"/>
          <p:cNvSpPr>
            <a:spLocks noGrp="1" noChangeArrowheads="1"/>
          </p:cNvSpPr>
          <p:nvPr>
            <p:ph type="body" idx="1"/>
          </p:nvPr>
        </p:nvSpPr>
        <p:spPr>
          <a:xfrm>
            <a:off x="687028" y="4342940"/>
            <a:ext cx="5483947" cy="4116006"/>
          </a:xfrm>
          <a:noFill/>
          <a:ln/>
        </p:spPr>
        <p:txBody>
          <a:bodyPr/>
          <a:lstStyle/>
          <a:p>
            <a:pPr eaLnBrk="1" hangingPunct="1"/>
            <a:endParaRPr lang="ja-JP" altLang="ja-JP" smtClean="0"/>
          </a:p>
        </p:txBody>
      </p:sp>
      <p:sp>
        <p:nvSpPr>
          <p:cNvPr id="2" name="日付プレースホルダー 1"/>
          <p:cNvSpPr>
            <a:spLocks noGrp="1"/>
          </p:cNvSpPr>
          <p:nvPr>
            <p:ph type="dt" idx="10"/>
          </p:nvPr>
        </p:nvSpPr>
        <p:spPr>
          <a:xfrm>
            <a:off x="3884613" y="0"/>
            <a:ext cx="2971800" cy="457200"/>
          </a:xfrm>
          <a:prstGeom prst="rect">
            <a:avLst/>
          </a:prstGeom>
        </p:spPr>
        <p:txBody>
          <a:bodyPr/>
          <a:lstStyle/>
          <a:p>
            <a:r>
              <a:rPr kumimoji="1" lang="en-US" altLang="ja-JP" smtClean="0"/>
              <a:t>2017/6/5</a:t>
            </a:r>
            <a:endParaRPr kumimoji="1" lang="ja-JP" altLang="en-US"/>
          </a:p>
        </p:txBody>
      </p:sp>
    </p:spTree>
    <p:extLst>
      <p:ext uri="{BB962C8B-B14F-4D97-AF65-F5344CB8AC3E}">
        <p14:creationId xmlns:p14="http://schemas.microsoft.com/office/powerpoint/2010/main" val="1158199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xfrm>
            <a:off x="3884613" y="8685213"/>
            <a:ext cx="2971800" cy="457200"/>
          </a:xfrm>
          <a:prstGeom prst="rect">
            <a:avLst/>
          </a:prstGeom>
          <a:noFill/>
        </p:spPr>
        <p:txBody>
          <a:bodyPr/>
          <a:lstStyle/>
          <a:p>
            <a:fld id="{F2A4274F-C1BD-4061-980E-29592E48A7C2}" type="slidenum">
              <a:rPr lang="en-US" altLang="ja-JP" smtClean="0"/>
              <a:pPr/>
              <a:t>8</a:t>
            </a:fld>
            <a:endParaRPr lang="en-US" altLang="ja-JP" smtClean="0"/>
          </a:p>
        </p:txBody>
      </p:sp>
      <p:sp>
        <p:nvSpPr>
          <p:cNvPr id="225283" name="Rectangle 2"/>
          <p:cNvSpPr>
            <a:spLocks noGrp="1" noRot="1" noChangeAspect="1" noChangeArrowheads="1" noTextEdit="1"/>
          </p:cNvSpPr>
          <p:nvPr>
            <p:ph type="sldImg"/>
          </p:nvPr>
        </p:nvSpPr>
        <p:spPr>
          <a:xfrm>
            <a:off x="1143000" y="685800"/>
            <a:ext cx="4573588" cy="3429000"/>
          </a:xfrm>
          <a:ln/>
        </p:spPr>
      </p:sp>
      <p:sp>
        <p:nvSpPr>
          <p:cNvPr id="225284" name="Rectangle 3"/>
          <p:cNvSpPr>
            <a:spLocks noGrp="1" noChangeArrowheads="1"/>
          </p:cNvSpPr>
          <p:nvPr>
            <p:ph type="body" idx="1"/>
          </p:nvPr>
        </p:nvSpPr>
        <p:spPr>
          <a:xfrm>
            <a:off x="688562" y="4342940"/>
            <a:ext cx="5480879" cy="4114587"/>
          </a:xfrm>
          <a:noFill/>
          <a:ln/>
        </p:spPr>
        <p:txBody>
          <a:bodyPr/>
          <a:lstStyle/>
          <a:p>
            <a:pPr eaLnBrk="1" hangingPunct="1"/>
            <a:endParaRPr lang="ja-JP" altLang="ja-JP" smtClean="0"/>
          </a:p>
        </p:txBody>
      </p:sp>
      <p:sp>
        <p:nvSpPr>
          <p:cNvPr id="2" name="日付プレースホルダー 1"/>
          <p:cNvSpPr>
            <a:spLocks noGrp="1"/>
          </p:cNvSpPr>
          <p:nvPr>
            <p:ph type="dt" idx="10"/>
          </p:nvPr>
        </p:nvSpPr>
        <p:spPr>
          <a:xfrm>
            <a:off x="3884613" y="0"/>
            <a:ext cx="2971800" cy="457200"/>
          </a:xfrm>
          <a:prstGeom prst="rect">
            <a:avLst/>
          </a:prstGeom>
        </p:spPr>
        <p:txBody>
          <a:bodyPr/>
          <a:lstStyle/>
          <a:p>
            <a:r>
              <a:rPr kumimoji="1" lang="en-US" altLang="ja-JP" smtClean="0"/>
              <a:t>2017/6/5</a:t>
            </a:r>
            <a:endParaRPr kumimoji="1" lang="ja-JP" altLang="en-US"/>
          </a:p>
        </p:txBody>
      </p:sp>
    </p:spTree>
    <p:extLst>
      <p:ext uri="{BB962C8B-B14F-4D97-AF65-F5344CB8AC3E}">
        <p14:creationId xmlns:p14="http://schemas.microsoft.com/office/powerpoint/2010/main" val="901957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7891" name="ノート プレースホルダ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a:latin typeface="Calibri" charset="0"/>
              <a:ea typeface="ＭＳ Ｐゴシック" charset="0"/>
              <a:cs typeface="ＭＳ Ｐゴシック" charset="0"/>
            </a:endParaRPr>
          </a:p>
        </p:txBody>
      </p:sp>
      <p:sp>
        <p:nvSpPr>
          <p:cNvPr id="37892" name="スライド番号プレースホルダ 3"/>
          <p:cNvSpPr>
            <a:spLocks noGrp="1"/>
          </p:cNvSpPr>
          <p:nvPr>
            <p:ph type="sldNum" sz="quarter" idx="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34A72A88-3F67-7342-8ED4-4C3751A918FC}" type="slidenum">
              <a:rPr lang="ja-JP" altLang="en-US">
                <a:latin typeface="Calibri" charset="0"/>
              </a:rPr>
              <a:pPr eaLnBrk="1" hangingPunct="1"/>
              <a:t>14</a:t>
            </a:fld>
            <a:endParaRPr lang="ja-JP" altLang="en-US">
              <a:latin typeface="Calibri" charset="0"/>
            </a:endParaRPr>
          </a:p>
        </p:txBody>
      </p:sp>
    </p:spTree>
    <p:extLst>
      <p:ext uri="{BB962C8B-B14F-4D97-AF65-F5344CB8AC3E}">
        <p14:creationId xmlns:p14="http://schemas.microsoft.com/office/powerpoint/2010/main" val="978554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8131" name="ノート プレースホルダ 2"/>
          <p:cNvSpPr>
            <a:spLocks noGrp="1"/>
          </p:cNvSpPr>
          <p:nvPr>
            <p:ph type="body" idx="1"/>
          </p:nvPr>
        </p:nvSpPr>
        <p:spPr bwMode="auto">
          <a:noFill/>
        </p:spPr>
        <p:txBody>
          <a:bodyPr/>
          <a:lstStyle/>
          <a:p>
            <a:endParaRPr lang="ja-JP" altLang="en-US" smtClean="0"/>
          </a:p>
        </p:txBody>
      </p:sp>
      <p:sp>
        <p:nvSpPr>
          <p:cNvPr id="48132" name="スライド番号プレースホルダ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BAAE264A-12F0-4359-835B-95425C40A5AF}" type="slidenum">
              <a:rPr lang="ja-JP" altLang="en-US" smtClean="0">
                <a:solidFill>
                  <a:prstClr val="black"/>
                </a:solidFill>
                <a:latin typeface="Calibri"/>
                <a:ea typeface="ＭＳ Ｐゴシック"/>
              </a:rPr>
              <a:pPr/>
              <a:t>15</a:t>
            </a:fld>
            <a:endParaRPr lang="ja-JP" altLang="en-US" smtClean="0">
              <a:solidFill>
                <a:prstClr val="black"/>
              </a:solidFill>
              <a:latin typeface="Calibri"/>
              <a:ea typeface="ＭＳ Ｐゴシック"/>
            </a:endParaRPr>
          </a:p>
        </p:txBody>
      </p:sp>
      <p:sp>
        <p:nvSpPr>
          <p:cNvPr id="2" name="日付プレースホルダー 1"/>
          <p:cNvSpPr>
            <a:spLocks noGrp="1"/>
          </p:cNvSpPr>
          <p:nvPr>
            <p:ph type="dt" idx="10"/>
          </p:nvPr>
        </p:nvSpPr>
        <p:spPr>
          <a:xfrm>
            <a:off x="3884613" y="0"/>
            <a:ext cx="2971800" cy="457200"/>
          </a:xfrm>
          <a:prstGeom prst="rect">
            <a:avLst/>
          </a:prstGeom>
        </p:spPr>
        <p:txBody>
          <a:bodyPr/>
          <a:lstStyle/>
          <a:p>
            <a:r>
              <a:rPr kumimoji="1" lang="en-US" altLang="ja-JP" smtClean="0"/>
              <a:t>2017/6/5</a:t>
            </a:r>
            <a:endParaRPr kumimoji="1" lang="ja-JP" altLang="en-US"/>
          </a:p>
        </p:txBody>
      </p:sp>
    </p:spTree>
    <p:extLst>
      <p:ext uri="{BB962C8B-B14F-4D97-AF65-F5344CB8AC3E}">
        <p14:creationId xmlns:p14="http://schemas.microsoft.com/office/powerpoint/2010/main" val="1683629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a:t>このような事例から，この</a:t>
            </a:r>
            <a:r>
              <a:rPr lang="ja-JP" altLang="en-US" dirty="0"/>
              <a:t>確率的潜在意味構造モデルは個人の際を反映したモデル作りに適していることがわかると思います．</a:t>
            </a:r>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defTabSz="914400">
              <a:defRPr/>
            </a:pPr>
            <a:fld id="{025B8217-B596-438E-862C-C552792DA2EC}" type="slidenum">
              <a:rPr lang="ja-JP" altLang="en-US" sz="1800" kern="0" smtClean="0">
                <a:solidFill>
                  <a:sysClr val="windowText" lastClr="000000"/>
                </a:solidFill>
                <a:latin typeface="Calibri"/>
                <a:ea typeface="ＭＳ Ｐゴシック" charset="-128"/>
                <a:cs typeface=""/>
              </a:rPr>
              <a:pPr defTabSz="914400">
                <a:defRPr/>
              </a:pPr>
              <a:t>16</a:t>
            </a:fld>
            <a:endParaRPr lang="ja-JP" altLang="en-US" sz="1800" kern="0">
              <a:solidFill>
                <a:sysClr val="windowText" lastClr="000000"/>
              </a:solidFill>
              <a:latin typeface="Calibri"/>
              <a:ea typeface="ＭＳ Ｐゴシック" charset="-128"/>
              <a:cs typeface=""/>
            </a:endParaRPr>
          </a:p>
        </p:txBody>
      </p:sp>
      <p:sp>
        <p:nvSpPr>
          <p:cNvPr id="5" name="日付プレースホルダー 4"/>
          <p:cNvSpPr>
            <a:spLocks noGrp="1"/>
          </p:cNvSpPr>
          <p:nvPr>
            <p:ph type="dt" idx="11"/>
          </p:nvPr>
        </p:nvSpPr>
        <p:spPr>
          <a:xfrm>
            <a:off x="3884613" y="0"/>
            <a:ext cx="2971800" cy="457200"/>
          </a:xfrm>
          <a:prstGeom prst="rect">
            <a:avLst/>
          </a:prstGeom>
        </p:spPr>
        <p:txBody>
          <a:bodyPr/>
          <a:lstStyle/>
          <a:p>
            <a:r>
              <a:rPr lang="en-US" altLang="ja-JP" smtClean="0">
                <a:solidFill>
                  <a:prstClr val="black"/>
                </a:solidFill>
                <a:latin typeface="Calibri"/>
                <a:ea typeface="ＭＳ Ｐゴシック" charset="-128"/>
                <a:cs typeface=""/>
              </a:rPr>
              <a:t>2017/6/5</a:t>
            </a:r>
            <a:endParaRPr lang="ja-JP" altLang="en-US">
              <a:solidFill>
                <a:prstClr val="black"/>
              </a:solidFill>
              <a:latin typeface="Calibri"/>
              <a:ea typeface="ＭＳ Ｐゴシック" charset="-128"/>
              <a:cs typeface=""/>
            </a:endParaRPr>
          </a:p>
        </p:txBody>
      </p:sp>
    </p:spTree>
    <p:extLst>
      <p:ext uri="{BB962C8B-B14F-4D97-AF65-F5344CB8AC3E}">
        <p14:creationId xmlns:p14="http://schemas.microsoft.com/office/powerpoint/2010/main" val="914927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0438" y="738188"/>
            <a:ext cx="4937125" cy="3703637"/>
          </a:xfrm>
        </p:spPr>
      </p:sp>
      <p:sp>
        <p:nvSpPr>
          <p:cNvPr id="3" name="ノート プレースホルダー 2"/>
          <p:cNvSpPr>
            <a:spLocks noGrp="1"/>
          </p:cNvSpPr>
          <p:nvPr>
            <p:ph type="body" idx="1"/>
          </p:nvPr>
        </p:nvSpPr>
        <p:spPr/>
        <p:txBody>
          <a:bodyPr/>
          <a:lstStyle/>
          <a:p>
            <a:r>
              <a:rPr kumimoji="1" lang="ja-JP" altLang="en-US" dirty="0" smtClean="0"/>
              <a:t>人間行動モデルにかけていること</a:t>
            </a:r>
            <a:endParaRPr kumimoji="1" lang="en-US" altLang="ja-JP" dirty="0" smtClean="0"/>
          </a:p>
          <a:p>
            <a:r>
              <a:rPr kumimoji="1" lang="ja-JP" altLang="ja-JP" dirty="0" smtClean="0"/>
              <a:t>　</a:t>
            </a:r>
            <a:r>
              <a:rPr kumimoji="1" lang="ja-JP" altLang="en-US" dirty="0" smtClean="0"/>
              <a:t>非定型業務、突発的な業務への対応規則</a:t>
            </a:r>
            <a:endParaRPr kumimoji="1" lang="en-US" altLang="ja-JP" dirty="0" smtClean="0"/>
          </a:p>
          <a:p>
            <a:r>
              <a:rPr kumimoji="1" lang="ja-JP" altLang="ja-JP" dirty="0" smtClean="0"/>
              <a:t>　</a:t>
            </a:r>
            <a:r>
              <a:rPr kumimoji="1" lang="ja-JP" altLang="en-US" dirty="0" smtClean="0"/>
              <a:t>被介護者の行動モデル</a:t>
            </a:r>
            <a:endParaRPr kumimoji="1" lang="en-US" altLang="ja-JP" dirty="0" smtClean="0"/>
          </a:p>
          <a:p>
            <a:endParaRPr kumimoji="1" lang="en-US" altLang="ja-JP" dirty="0" smtClean="0"/>
          </a:p>
          <a:p>
            <a:r>
              <a:rPr kumimoji="1" lang="ja-JP" altLang="ja-JP" dirty="0" smtClean="0"/>
              <a:t>　</a:t>
            </a:r>
            <a:r>
              <a:rPr kumimoji="1" lang="ja-JP" altLang="en-US" dirty="0" smtClean="0"/>
              <a:t>サイビスシステム設計支援</a:t>
            </a:r>
            <a:endParaRPr kumimoji="1" lang="en-US" altLang="ja-JP" dirty="0" smtClean="0"/>
          </a:p>
          <a:p>
            <a:endParaRPr kumimoji="1" lang="en-US" altLang="ja-JP" dirty="0" smtClean="0"/>
          </a:p>
          <a:p>
            <a:endParaRPr kumimoji="1" lang="en-US" altLang="ja-JP" dirty="0" smtClean="0"/>
          </a:p>
          <a:p>
            <a:endParaRPr kumimoji="1" lang="en-US" altLang="ja-JP" dirty="0" smtClean="0"/>
          </a:p>
          <a:p>
            <a:r>
              <a:rPr kumimoji="1" lang="ja-JP" altLang="en-US" dirty="0" smtClean="0"/>
              <a:t>サービスシステムの分析・設計</a:t>
            </a:r>
          </a:p>
          <a:p>
            <a:endParaRPr kumimoji="1" lang="ja-JP" altLang="en-US" dirty="0" smtClean="0"/>
          </a:p>
          <a:p>
            <a:r>
              <a:rPr kumimoji="1" lang="ja-JP" altLang="en-US" dirty="0" smtClean="0"/>
              <a:t>　現場の取り組みを支える上で、サービスの創出に関わる多様な利害関係者の目的・意図・インタラクションを分析し、より包括的な観点からサービスシステム全体の創出価値向上のための施策、プロセス、及びその支援技術の設計を行うための研究を行っています。</a:t>
            </a:r>
            <a:endParaRPr kumimoji="1" lang="en-US" altLang="ja-JP" dirty="0" smtClean="0"/>
          </a:p>
          <a:p>
            <a:endParaRPr kumimoji="1" lang="en-US" altLang="ja-JP" dirty="0" smtClean="0"/>
          </a:p>
          <a:p>
            <a:endParaRPr kumimoji="1" lang="en-US" altLang="ja-JP" dirty="0" smtClean="0"/>
          </a:p>
          <a:p>
            <a:r>
              <a:rPr kumimoji="1" lang="ja-JP" altLang="en-US" dirty="0" smtClean="0"/>
              <a:t>データの取捨選択をする、クラス分けをする</a:t>
            </a:r>
            <a:endParaRPr kumimoji="1" lang="en-US" altLang="ja-JP" dirty="0" smtClean="0"/>
          </a:p>
          <a:p>
            <a:endParaRPr kumimoji="1" lang="en-US" altLang="ja-JP" dirty="0" smtClean="0"/>
          </a:p>
          <a:p>
            <a:r>
              <a:rPr kumimoji="1" lang="en-US" altLang="ja-JP" dirty="0" smtClean="0"/>
              <a:t>LD</a:t>
            </a:r>
            <a:r>
              <a:rPr kumimoji="1" lang="ja-JP" altLang="en-US" dirty="0" smtClean="0"/>
              <a:t>化</a:t>
            </a:r>
            <a:endParaRPr kumimoji="1" lang="en-US" altLang="ja-JP" dirty="0" smtClean="0"/>
          </a:p>
          <a:p>
            <a:r>
              <a:rPr kumimoji="1" lang="ja-JP" altLang="en-US" dirty="0" smtClean="0"/>
              <a:t>・センサ等のデータの記述形式を決めて、整える</a:t>
            </a:r>
            <a:endParaRPr kumimoji="1" lang="en-US" altLang="ja-JP" dirty="0" smtClean="0"/>
          </a:p>
          <a:p>
            <a:r>
              <a:rPr kumimoji="1" lang="ja-JP" altLang="en-US" dirty="0" smtClean="0"/>
              <a:t>　－</a:t>
            </a:r>
            <a:r>
              <a:rPr kumimoji="1" lang="en-US" altLang="ja-JP" dirty="0" smtClean="0"/>
              <a:t>ex. </a:t>
            </a:r>
            <a:r>
              <a:rPr kumimoji="1" lang="ja-JP" altLang="en-US" dirty="0" smtClean="0"/>
              <a:t>クラスとしてのイベントを表現するのに必要な属性をセットにしたパターンの構築</a:t>
            </a:r>
            <a:endParaRPr kumimoji="1" lang="en-US" altLang="ja-JP" dirty="0" smtClean="0"/>
          </a:p>
          <a:p>
            <a:r>
              <a:rPr kumimoji="1" lang="ja-JP" altLang="en-US" dirty="0" smtClean="0"/>
              <a:t>　－既存パターンの再利用</a:t>
            </a:r>
            <a:endParaRPr kumimoji="1" lang="en-US" altLang="ja-JP" dirty="0" smtClean="0"/>
          </a:p>
          <a:p>
            <a:r>
              <a:rPr kumimoji="1" lang="ja-JP" altLang="en-US" dirty="0" smtClean="0"/>
              <a:t>・</a:t>
            </a:r>
            <a:r>
              <a:rPr kumimoji="1" lang="en-US" altLang="ja-JP" dirty="0" smtClean="0"/>
              <a:t>SPARQL</a:t>
            </a:r>
            <a:r>
              <a:rPr kumimoji="1" lang="ja-JP" altLang="en-US" dirty="0" smtClean="0"/>
              <a:t>などを使って、クエリを投げられるようにする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a:xfrm>
            <a:off x="3886568" y="9380537"/>
            <a:ext cx="2971432" cy="493713"/>
          </a:xfrm>
          <a:prstGeom prst="rect">
            <a:avLst/>
          </a:prstGeom>
        </p:spPr>
        <p:txBody>
          <a:bodyPr/>
          <a:lstStyle/>
          <a:p>
            <a:fld id="{7FC41A39-91EB-4268-82D8-B7A61805CC50}" type="slidenum">
              <a:rPr kumimoji="1" lang="ja-JP" altLang="en-US" smtClean="0"/>
              <a:t>25</a:t>
            </a:fld>
            <a:endParaRPr kumimoji="1" lang="ja-JP" altLang="en-US"/>
          </a:p>
        </p:txBody>
      </p:sp>
    </p:spTree>
    <p:extLst>
      <p:ext uri="{BB962C8B-B14F-4D97-AF65-F5344CB8AC3E}">
        <p14:creationId xmlns:p14="http://schemas.microsoft.com/office/powerpoint/2010/main" val="2114286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0438" y="738188"/>
            <a:ext cx="4937125" cy="3703637"/>
          </a:xfrm>
        </p:spPr>
      </p:sp>
      <p:sp>
        <p:nvSpPr>
          <p:cNvPr id="3" name="ノート プレースホルダー 2"/>
          <p:cNvSpPr>
            <a:spLocks noGrp="1"/>
          </p:cNvSpPr>
          <p:nvPr>
            <p:ph type="body" idx="1"/>
          </p:nvPr>
        </p:nvSpPr>
        <p:spPr/>
        <p:txBody>
          <a:bodyPr/>
          <a:lstStyle/>
          <a:p>
            <a:r>
              <a:rPr kumimoji="1" lang="ja-JP" altLang="en-US" dirty="0" smtClean="0"/>
              <a:t>人間行動モデルにかけていること</a:t>
            </a:r>
            <a:endParaRPr kumimoji="1" lang="en-US" altLang="ja-JP" dirty="0" smtClean="0"/>
          </a:p>
          <a:p>
            <a:r>
              <a:rPr kumimoji="1" lang="ja-JP" altLang="ja-JP" dirty="0" smtClean="0"/>
              <a:t>　</a:t>
            </a:r>
            <a:r>
              <a:rPr kumimoji="1" lang="ja-JP" altLang="en-US" dirty="0" smtClean="0"/>
              <a:t>非定型業務、突発的な業務への対応規則</a:t>
            </a:r>
            <a:endParaRPr kumimoji="1" lang="en-US" altLang="ja-JP" dirty="0" smtClean="0"/>
          </a:p>
          <a:p>
            <a:r>
              <a:rPr kumimoji="1" lang="ja-JP" altLang="ja-JP" dirty="0" smtClean="0"/>
              <a:t>　</a:t>
            </a:r>
            <a:r>
              <a:rPr kumimoji="1" lang="ja-JP" altLang="en-US" dirty="0" smtClean="0"/>
              <a:t>被介護者の行動モデル</a:t>
            </a:r>
            <a:endParaRPr kumimoji="1" lang="en-US" altLang="ja-JP" dirty="0" smtClean="0"/>
          </a:p>
          <a:p>
            <a:endParaRPr kumimoji="1" lang="en-US" altLang="ja-JP" dirty="0" smtClean="0"/>
          </a:p>
          <a:p>
            <a:r>
              <a:rPr kumimoji="1" lang="ja-JP" altLang="ja-JP" dirty="0" smtClean="0"/>
              <a:t>　</a:t>
            </a:r>
            <a:r>
              <a:rPr kumimoji="1" lang="ja-JP" altLang="en-US" dirty="0" smtClean="0"/>
              <a:t>サイビスシステム設計支援</a:t>
            </a:r>
            <a:endParaRPr kumimoji="1" lang="en-US" altLang="ja-JP" dirty="0" smtClean="0"/>
          </a:p>
          <a:p>
            <a:endParaRPr kumimoji="1" lang="en-US" altLang="ja-JP" dirty="0" smtClean="0"/>
          </a:p>
          <a:p>
            <a:endParaRPr kumimoji="1" lang="en-US" altLang="ja-JP" dirty="0" smtClean="0"/>
          </a:p>
          <a:p>
            <a:endParaRPr kumimoji="1" lang="en-US" altLang="ja-JP" dirty="0" smtClean="0"/>
          </a:p>
          <a:p>
            <a:r>
              <a:rPr kumimoji="1" lang="ja-JP" altLang="en-US" dirty="0" smtClean="0"/>
              <a:t>サービスシステムの分析・設計</a:t>
            </a:r>
          </a:p>
          <a:p>
            <a:endParaRPr kumimoji="1" lang="ja-JP" altLang="en-US" dirty="0" smtClean="0"/>
          </a:p>
          <a:p>
            <a:r>
              <a:rPr kumimoji="1" lang="ja-JP" altLang="en-US" dirty="0" smtClean="0"/>
              <a:t>　現場の取り組みを支える上で、サービスの創出に関わる多様な利害関係者の目的・意図・インタラクションを分析し、より包括的な観点からサービスシステム全体の創出価値向上のための施策、プロセス、及びその支援技術の設計を行うための研究を行っています。</a:t>
            </a:r>
            <a:endParaRPr kumimoji="1" lang="en-US" altLang="ja-JP" dirty="0" smtClean="0"/>
          </a:p>
          <a:p>
            <a:endParaRPr kumimoji="1" lang="en-US" altLang="ja-JP" dirty="0" smtClean="0"/>
          </a:p>
          <a:p>
            <a:endParaRPr kumimoji="1" lang="en-US" altLang="ja-JP" dirty="0" smtClean="0"/>
          </a:p>
          <a:p>
            <a:r>
              <a:rPr kumimoji="1" lang="ja-JP" altLang="en-US" dirty="0" smtClean="0"/>
              <a:t>データの取捨選択をする、クラス分けをする</a:t>
            </a:r>
            <a:endParaRPr kumimoji="1" lang="en-US" altLang="ja-JP" dirty="0" smtClean="0"/>
          </a:p>
          <a:p>
            <a:endParaRPr kumimoji="1" lang="en-US" altLang="ja-JP" dirty="0" smtClean="0"/>
          </a:p>
          <a:p>
            <a:r>
              <a:rPr kumimoji="1" lang="en-US" altLang="ja-JP" dirty="0" smtClean="0"/>
              <a:t>LD</a:t>
            </a:r>
            <a:r>
              <a:rPr kumimoji="1" lang="ja-JP" altLang="en-US" dirty="0" smtClean="0"/>
              <a:t>化</a:t>
            </a:r>
            <a:endParaRPr kumimoji="1" lang="en-US" altLang="ja-JP" dirty="0" smtClean="0"/>
          </a:p>
          <a:p>
            <a:r>
              <a:rPr kumimoji="1" lang="ja-JP" altLang="en-US" dirty="0" smtClean="0"/>
              <a:t>・センサ等のデータの記述形式を決めて、整える</a:t>
            </a:r>
            <a:endParaRPr kumimoji="1" lang="en-US" altLang="ja-JP" dirty="0" smtClean="0"/>
          </a:p>
          <a:p>
            <a:r>
              <a:rPr kumimoji="1" lang="ja-JP" altLang="en-US" dirty="0" smtClean="0"/>
              <a:t>　－</a:t>
            </a:r>
            <a:r>
              <a:rPr kumimoji="1" lang="en-US" altLang="ja-JP" dirty="0" smtClean="0"/>
              <a:t>ex. </a:t>
            </a:r>
            <a:r>
              <a:rPr kumimoji="1" lang="ja-JP" altLang="en-US" dirty="0" smtClean="0"/>
              <a:t>クラスとしてのイベントを表現するのに必要な属性をセットにしたパターンの構築</a:t>
            </a:r>
            <a:endParaRPr kumimoji="1" lang="en-US" altLang="ja-JP" dirty="0" smtClean="0"/>
          </a:p>
          <a:p>
            <a:r>
              <a:rPr kumimoji="1" lang="ja-JP" altLang="en-US" dirty="0" smtClean="0"/>
              <a:t>　－既存パターンの再利用</a:t>
            </a:r>
            <a:endParaRPr kumimoji="1" lang="en-US" altLang="ja-JP" dirty="0" smtClean="0"/>
          </a:p>
          <a:p>
            <a:r>
              <a:rPr kumimoji="1" lang="ja-JP" altLang="en-US" dirty="0" smtClean="0"/>
              <a:t>・</a:t>
            </a:r>
            <a:r>
              <a:rPr kumimoji="1" lang="en-US" altLang="ja-JP" dirty="0" smtClean="0"/>
              <a:t>SPARQL</a:t>
            </a:r>
            <a:r>
              <a:rPr kumimoji="1" lang="ja-JP" altLang="en-US" dirty="0" smtClean="0"/>
              <a:t>などを使って、クエリを投げられるようにする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a:xfrm>
            <a:off x="3886568" y="9380537"/>
            <a:ext cx="2971432" cy="493713"/>
          </a:xfrm>
          <a:prstGeom prst="rect">
            <a:avLst/>
          </a:prstGeom>
        </p:spPr>
        <p:txBody>
          <a:bodyPr/>
          <a:lstStyle/>
          <a:p>
            <a:fld id="{7FC41A39-91EB-4268-82D8-B7A61805CC50}" type="slidenum">
              <a:rPr kumimoji="1" lang="ja-JP" altLang="en-US" smtClean="0"/>
              <a:t>26</a:t>
            </a:fld>
            <a:endParaRPr kumimoji="1" lang="ja-JP" altLang="en-US"/>
          </a:p>
        </p:txBody>
      </p:sp>
    </p:spTree>
    <p:extLst>
      <p:ext uri="{BB962C8B-B14F-4D97-AF65-F5344CB8AC3E}">
        <p14:creationId xmlns:p14="http://schemas.microsoft.com/office/powerpoint/2010/main" val="1788350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wmf"/><Relationship Id="rId3" Type="http://schemas.openxmlformats.org/officeDocument/2006/relationships/image" Target="../media/image9.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w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w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wmf"/><Relationship Id="rId3" Type="http://schemas.openxmlformats.org/officeDocument/2006/relationships/image" Target="../media/image9.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w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w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wmf"/><Relationship Id="rId3" Type="http://schemas.openxmlformats.org/officeDocument/2006/relationships/image" Target="../media/image9.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w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w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wmf"/><Relationship Id="rId3" Type="http://schemas.openxmlformats.org/officeDocument/2006/relationships/image" Target="../media/image9.emf"/></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wmf"/></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wmf"/></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amp;サブタイトル">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タイトルテキスト"/>
          <p:cNvSpPr txBox="1">
            <a:spLocks noGrp="1"/>
          </p:cNvSpPr>
          <p:nvPr>
            <p:ph type="title"/>
          </p:nvPr>
        </p:nvSpPr>
        <p:spPr>
          <a:xfrm>
            <a:off x="673100" y="3835400"/>
            <a:ext cx="11658600" cy="3886200"/>
          </a:xfrm>
          <a:prstGeom prst="rect">
            <a:avLst/>
          </a:prstGeom>
        </p:spPr>
        <p:txBody>
          <a:bodyPr/>
          <a:lstStyle>
            <a:lvl1pPr>
              <a:defRPr sz="10400" spc="208">
                <a:solidFill>
                  <a:srgbClr val="FFFFFF"/>
                </a:solidFill>
              </a:defRPr>
            </a:lvl1pPr>
          </a:lstStyle>
          <a:p>
            <a:r>
              <a:t>タイトルテキスト</a:t>
            </a:r>
          </a:p>
        </p:txBody>
      </p:sp>
      <p:sp>
        <p:nvSpPr>
          <p:cNvPr id="12" name="本文レベル1…"/>
          <p:cNvSpPr txBox="1">
            <a:spLocks noGrp="1"/>
          </p:cNvSpPr>
          <p:nvPr>
            <p:ph type="body" sz="quarter" idx="1"/>
          </p:nvPr>
        </p:nvSpPr>
        <p:spPr>
          <a:xfrm>
            <a:off x="673100" y="2070100"/>
            <a:ext cx="11658600" cy="1778000"/>
          </a:xfrm>
          <a:prstGeom prst="rect">
            <a:avLst/>
          </a:prstGeom>
        </p:spPr>
        <p:txBody>
          <a:bodyPr anchor="b"/>
          <a:lstStyle>
            <a:lvl1pPr marL="0" indent="0" algn="ctr">
              <a:spcBef>
                <a:spcPts val="0"/>
              </a:spcBef>
              <a:buClrTx/>
              <a:buSzTx/>
              <a:buNone/>
              <a:defRPr sz="5400" cap="all" spc="215">
                <a:solidFill>
                  <a:srgbClr val="FFFFFF"/>
                </a:solidFill>
                <a:latin typeface="+mn-lt"/>
                <a:ea typeface="+mn-ea"/>
                <a:cs typeface="+mn-cs"/>
                <a:sym typeface="Futura"/>
              </a:defRPr>
            </a:lvl1pPr>
            <a:lvl2pPr marL="0" indent="228600" algn="ctr">
              <a:spcBef>
                <a:spcPts val="0"/>
              </a:spcBef>
              <a:buClrTx/>
              <a:buSzTx/>
              <a:buNone/>
              <a:defRPr sz="5400" cap="all" spc="215">
                <a:solidFill>
                  <a:srgbClr val="FFFFFF"/>
                </a:solidFill>
                <a:latin typeface="+mn-lt"/>
                <a:ea typeface="+mn-ea"/>
                <a:cs typeface="+mn-cs"/>
                <a:sym typeface="Futura"/>
              </a:defRPr>
            </a:lvl2pPr>
            <a:lvl3pPr marL="0" indent="457200" algn="ctr">
              <a:spcBef>
                <a:spcPts val="0"/>
              </a:spcBef>
              <a:buClrTx/>
              <a:buSzTx/>
              <a:buNone/>
              <a:defRPr sz="5400" cap="all" spc="215">
                <a:solidFill>
                  <a:srgbClr val="FFFFFF"/>
                </a:solidFill>
                <a:latin typeface="+mn-lt"/>
                <a:ea typeface="+mn-ea"/>
                <a:cs typeface="+mn-cs"/>
                <a:sym typeface="Futura"/>
              </a:defRPr>
            </a:lvl3pPr>
            <a:lvl4pPr marL="0" indent="685800" algn="ctr">
              <a:spcBef>
                <a:spcPts val="0"/>
              </a:spcBef>
              <a:buClrTx/>
              <a:buSzTx/>
              <a:buNone/>
              <a:defRPr sz="5400" cap="all" spc="215">
                <a:solidFill>
                  <a:srgbClr val="FFFFFF"/>
                </a:solidFill>
                <a:latin typeface="+mn-lt"/>
                <a:ea typeface="+mn-ea"/>
                <a:cs typeface="+mn-cs"/>
                <a:sym typeface="Futura"/>
              </a:defRPr>
            </a:lvl4pPr>
            <a:lvl5pPr marL="0" indent="914400" algn="ctr">
              <a:spcBef>
                <a:spcPts val="0"/>
              </a:spcBef>
              <a:buClrTx/>
              <a:buSzTx/>
              <a:buNone/>
              <a:defRPr sz="5400" cap="all" spc="215">
                <a:solidFill>
                  <a:srgbClr val="FFFFFF"/>
                </a:solidFill>
                <a:latin typeface="+mn-lt"/>
                <a:ea typeface="+mn-ea"/>
                <a:cs typeface="+mn-cs"/>
                <a:sym typeface="Futura"/>
              </a:defRPr>
            </a:lvl5pPr>
          </a:lstStyle>
          <a:p>
            <a:r>
              <a:t>本文レベル1</a:t>
            </a:r>
          </a:p>
          <a:p>
            <a:pPr lvl="1"/>
            <a:r>
              <a:t>本文レベル2</a:t>
            </a:r>
          </a:p>
          <a:p>
            <a:pPr lvl="2"/>
            <a:r>
              <a:t>本文レベル3</a:t>
            </a:r>
          </a:p>
          <a:p>
            <a:pPr lvl="3"/>
            <a:r>
              <a:t>本文レベル4</a:t>
            </a:r>
          </a:p>
          <a:p>
            <a:pPr lvl="4"/>
            <a:r>
              <a:t>本文レベル5</a:t>
            </a:r>
          </a:p>
        </p:txBody>
      </p:sp>
      <p:sp>
        <p:nvSpPr>
          <p:cNvPr id="13" name="スライド番号"/>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96" name="本文レベル1…"/>
          <p:cNvSpPr txBox="1">
            <a:spLocks noGrp="1"/>
          </p:cNvSpPr>
          <p:nvPr>
            <p:ph type="body" idx="1"/>
          </p:nvPr>
        </p:nvSpPr>
        <p:spPr>
          <a:xfrm>
            <a:off x="673100" y="1320800"/>
            <a:ext cx="11658600" cy="7467600"/>
          </a:xfrm>
          <a:prstGeom prst="rect">
            <a:avLst/>
          </a:prstGeom>
        </p:spPr>
        <p:txBody>
          <a:bodyPr anchor="ctr"/>
          <a:lstStyle/>
          <a:p>
            <a:r>
              <a:t>本文レベル1</a:t>
            </a:r>
          </a:p>
          <a:p>
            <a:pPr lvl="1"/>
            <a:r>
              <a:t>本文レベル2</a:t>
            </a:r>
          </a:p>
          <a:p>
            <a:pPr lvl="2"/>
            <a:r>
              <a:t>本文レベル3</a:t>
            </a:r>
          </a:p>
          <a:p>
            <a:pPr lvl="3"/>
            <a:r>
              <a:t>本文レベル4</a:t>
            </a:r>
          </a:p>
          <a:p>
            <a:pPr lvl="4"/>
            <a:r>
              <a:t>本文レベル5</a:t>
            </a:r>
          </a:p>
        </p:txBody>
      </p:sp>
      <p:sp>
        <p:nvSpPr>
          <p:cNvPr id="97" name="スライド番号"/>
          <p:cNvSpPr txBox="1">
            <a:spLocks noGrp="1"/>
          </p:cNvSpPr>
          <p:nvPr>
            <p:ph type="sldNum" sz="quarter" idx="2"/>
          </p:nvPr>
        </p:nvSpPr>
        <p:spPr>
          <a:xfrm>
            <a:off x="6338817" y="9235547"/>
            <a:ext cx="327168" cy="33760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画像（3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4" name="イメージ"/>
          <p:cNvSpPr>
            <a:spLocks noGrp="1"/>
          </p:cNvSpPr>
          <p:nvPr>
            <p:ph type="pic" sz="quarter" idx="13"/>
          </p:nvPr>
        </p:nvSpPr>
        <p:spPr>
          <a:xfrm>
            <a:off x="6502400" y="4813300"/>
            <a:ext cx="5600700" cy="4051300"/>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105" name="イメージ"/>
          <p:cNvSpPr>
            <a:spLocks noGrp="1"/>
          </p:cNvSpPr>
          <p:nvPr>
            <p:ph type="pic" sz="quarter" idx="14"/>
          </p:nvPr>
        </p:nvSpPr>
        <p:spPr>
          <a:xfrm>
            <a:off x="6502400" y="1079500"/>
            <a:ext cx="5600700" cy="3429000"/>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106" name="イメージ"/>
          <p:cNvSpPr>
            <a:spLocks noGrp="1"/>
          </p:cNvSpPr>
          <p:nvPr>
            <p:ph type="pic" sz="half" idx="15"/>
          </p:nvPr>
        </p:nvSpPr>
        <p:spPr>
          <a:xfrm>
            <a:off x="897846" y="1079500"/>
            <a:ext cx="4978401" cy="7785100"/>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107" name="スライド番号"/>
          <p:cNvSpPr txBox="1">
            <a:spLocks noGrp="1"/>
          </p:cNvSpPr>
          <p:nvPr>
            <p:ph type="sldNum" sz="quarter" idx="2"/>
          </p:nvPr>
        </p:nvSpPr>
        <p:spPr>
          <a:xfrm>
            <a:off x="6338817" y="9235547"/>
            <a:ext cx="327168" cy="33760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画像（2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4" name="イメージ"/>
          <p:cNvSpPr>
            <a:spLocks noGrp="1"/>
          </p:cNvSpPr>
          <p:nvPr>
            <p:ph type="pic" sz="half" idx="13"/>
          </p:nvPr>
        </p:nvSpPr>
        <p:spPr>
          <a:xfrm>
            <a:off x="6807200" y="1079500"/>
            <a:ext cx="5295900" cy="7785100"/>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115" name="イメージ"/>
          <p:cNvSpPr>
            <a:spLocks noGrp="1"/>
          </p:cNvSpPr>
          <p:nvPr>
            <p:ph type="pic" sz="half" idx="14"/>
          </p:nvPr>
        </p:nvSpPr>
        <p:spPr>
          <a:xfrm>
            <a:off x="889000" y="1079500"/>
            <a:ext cx="5295900" cy="7785100"/>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116" name="スライド番号"/>
          <p:cNvSpPr txBox="1">
            <a:spLocks noGrp="1"/>
          </p:cNvSpPr>
          <p:nvPr>
            <p:ph type="sldNum" sz="quarter" idx="2"/>
          </p:nvPr>
        </p:nvSpPr>
        <p:spPr>
          <a:xfrm>
            <a:off x="6335522" y="9235547"/>
            <a:ext cx="327168" cy="33760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引用">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3" name="— Johnny Appleseed"/>
          <p:cNvSpPr txBox="1">
            <a:spLocks noGrp="1"/>
          </p:cNvSpPr>
          <p:nvPr>
            <p:ph type="body" sz="quarter" idx="13"/>
          </p:nvPr>
        </p:nvSpPr>
        <p:spPr>
          <a:xfrm>
            <a:off x="673100" y="6483350"/>
            <a:ext cx="11658600" cy="558800"/>
          </a:xfrm>
          <a:prstGeom prst="rect">
            <a:avLst/>
          </a:prstGeom>
        </p:spPr>
        <p:txBody>
          <a:bodyPr anchor="ctr">
            <a:spAutoFit/>
          </a:bodyPr>
          <a:lstStyle>
            <a:lvl1pPr marL="0" indent="0" algn="ctr">
              <a:spcBef>
                <a:spcPts val="0"/>
              </a:spcBef>
              <a:buClrTx/>
              <a:buSzTx/>
              <a:buNone/>
              <a:defRPr sz="2600" i="1" spc="52">
                <a:solidFill>
                  <a:schemeClr val="accent5">
                    <a:satOff val="-10854"/>
                    <a:lumOff val="-10463"/>
                  </a:schemeClr>
                </a:solidFill>
              </a:defRPr>
            </a:lvl1pPr>
          </a:lstStyle>
          <a:p>
            <a:r>
              <a:t>— Johnny Appleseed</a:t>
            </a:r>
          </a:p>
        </p:txBody>
      </p:sp>
      <p:sp>
        <p:nvSpPr>
          <p:cNvPr id="124" name="ここに引用を入力します。"/>
          <p:cNvSpPr txBox="1">
            <a:spLocks noGrp="1"/>
          </p:cNvSpPr>
          <p:nvPr>
            <p:ph type="body" sz="quarter" idx="14"/>
          </p:nvPr>
        </p:nvSpPr>
        <p:spPr>
          <a:xfrm>
            <a:off x="673100" y="5321300"/>
            <a:ext cx="11658600" cy="1054100"/>
          </a:xfrm>
          <a:prstGeom prst="rect">
            <a:avLst/>
          </a:prstGeom>
        </p:spPr>
        <p:txBody>
          <a:bodyPr anchor="b">
            <a:spAutoFit/>
          </a:bodyPr>
          <a:lstStyle>
            <a:lvl1pPr marL="0" indent="0" algn="ctr">
              <a:spcBef>
                <a:spcPts val="0"/>
              </a:spcBef>
              <a:buClrTx/>
              <a:buSzTx/>
              <a:buNone/>
              <a:defRPr sz="5800" cap="all" spc="464">
                <a:latin typeface="+mn-lt"/>
                <a:ea typeface="+mn-ea"/>
                <a:cs typeface="+mn-cs"/>
                <a:sym typeface="Futura"/>
              </a:defRPr>
            </a:lvl1pPr>
          </a:lstStyle>
          <a:p>
            <a:pPr defTabSz="914400"/>
            <a:r>
              <a:t>ここに引用を入力します。</a:t>
            </a:r>
          </a:p>
        </p:txBody>
      </p:sp>
      <p:sp>
        <p:nvSpPr>
          <p:cNvPr id="125" name="”"/>
          <p:cNvSpPr txBox="1">
            <a:spLocks noGrp="1"/>
          </p:cNvSpPr>
          <p:nvPr>
            <p:ph type="body" sz="quarter" idx="15"/>
          </p:nvPr>
        </p:nvSpPr>
        <p:spPr>
          <a:xfrm>
            <a:off x="6113659" y="7061200"/>
            <a:ext cx="779541" cy="1409700"/>
          </a:xfrm>
          <a:prstGeom prst="rect">
            <a:avLst/>
          </a:prstGeom>
        </p:spPr>
        <p:txBody>
          <a:bodyPr wrap="none">
            <a:spAutoFit/>
          </a:bodyPr>
          <a:lstStyle>
            <a:lvl1pPr marL="0" indent="0" algn="ctr" defTabSz="647700">
              <a:spcBef>
                <a:spcPts val="0"/>
              </a:spcBef>
              <a:buClrTx/>
              <a:buSzTx/>
              <a:buNone/>
              <a:defRPr sz="9000" spc="180">
                <a:latin typeface="Baskerville SemiBold"/>
                <a:ea typeface="Baskerville SemiBold"/>
                <a:cs typeface="Baskerville SemiBold"/>
                <a:sym typeface="Baskerville SemiBold"/>
              </a:defRPr>
            </a:lvl1pPr>
          </a:lstStyle>
          <a:p>
            <a:r>
              <a:t>”</a:t>
            </a:r>
          </a:p>
        </p:txBody>
      </p:sp>
      <p:sp>
        <p:nvSpPr>
          <p:cNvPr id="126" name="“"/>
          <p:cNvSpPr txBox="1">
            <a:spLocks noGrp="1"/>
          </p:cNvSpPr>
          <p:nvPr>
            <p:ph type="body" sz="quarter" idx="16"/>
          </p:nvPr>
        </p:nvSpPr>
        <p:spPr>
          <a:xfrm>
            <a:off x="6113659" y="2565400"/>
            <a:ext cx="779541" cy="1409700"/>
          </a:xfrm>
          <a:prstGeom prst="rect">
            <a:avLst/>
          </a:prstGeom>
        </p:spPr>
        <p:txBody>
          <a:bodyPr wrap="none">
            <a:spAutoFit/>
          </a:bodyPr>
          <a:lstStyle>
            <a:lvl1pPr marL="0" indent="0" algn="ctr" defTabSz="647700">
              <a:spcBef>
                <a:spcPts val="0"/>
              </a:spcBef>
              <a:buClrTx/>
              <a:buSzTx/>
              <a:buNone/>
              <a:defRPr sz="9000" spc="180">
                <a:latin typeface="Baskerville SemiBold"/>
                <a:ea typeface="Baskerville SemiBold"/>
                <a:cs typeface="Baskerville SemiBold"/>
                <a:sym typeface="Baskerville SemiBold"/>
              </a:defRPr>
            </a:lvl1pPr>
          </a:lstStyle>
          <a:p>
            <a:r>
              <a:t>“</a:t>
            </a:r>
          </a:p>
        </p:txBody>
      </p:sp>
      <p:sp>
        <p:nvSpPr>
          <p:cNvPr id="127" name="スライド番号"/>
          <p:cNvSpPr txBox="1">
            <a:spLocks noGrp="1"/>
          </p:cNvSpPr>
          <p:nvPr>
            <p:ph type="sldNum" sz="quarter" idx="2"/>
          </p:nvPr>
        </p:nvSpPr>
        <p:spPr>
          <a:xfrm>
            <a:off x="6338817" y="9235547"/>
            <a:ext cx="327168" cy="33760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34" name="イメージ"/>
          <p:cNvSpPr>
            <a:spLocks noGrp="1"/>
          </p:cNvSpPr>
          <p:nvPr>
            <p:ph type="pic" idx="13"/>
          </p:nvPr>
        </p:nvSpPr>
        <p:spPr>
          <a:xfrm>
            <a:off x="-5645" y="0"/>
            <a:ext cx="13004801" cy="9753600"/>
          </a:xfrm>
          <a:prstGeom prst="rect">
            <a:avLst/>
          </a:prstGeom>
        </p:spPr>
        <p:txBody>
          <a:bodyPr lIns="91439" tIns="45719" rIns="91439" bIns="45719">
            <a:noAutofit/>
          </a:bodyPr>
          <a:lstStyle/>
          <a:p>
            <a:endParaRPr/>
          </a:p>
        </p:txBody>
      </p:sp>
      <p:sp>
        <p:nvSpPr>
          <p:cNvPr id="13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2" name="スライド番号"/>
          <p:cNvSpPr txBox="1">
            <a:spLocks noGrp="1"/>
          </p:cNvSpPr>
          <p:nvPr>
            <p:ph type="sldNum" sz="quarter" idx="2"/>
          </p:nvPr>
        </p:nvSpPr>
        <p:spPr>
          <a:xfrm>
            <a:off x="6338817" y="9235547"/>
            <a:ext cx="327168" cy="33760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空白（代替）">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9" name="スライド番号"/>
          <p:cNvSpPr txBox="1">
            <a:spLocks noGrp="1"/>
          </p:cNvSpPr>
          <p:nvPr>
            <p:ph type="sldNum" sz="quarter" idx="2"/>
          </p:nvPr>
        </p:nvSpPr>
        <p:spPr>
          <a:xfrm>
            <a:off x="6338817" y="9235547"/>
            <a:ext cx="327168" cy="33760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6" name="Picture 9" descr="symbolais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87581" y="74507"/>
            <a:ext cx="1433690" cy="250613"/>
          </a:xfrm>
          <a:prstGeom prst="rect">
            <a:avLst/>
          </a:prstGeom>
          <a:noFill/>
          <a:ln w="9525">
            <a:noFill/>
            <a:miter lim="800000"/>
            <a:headEnd/>
            <a:tailEnd/>
          </a:ln>
        </p:spPr>
      </p:pic>
      <p:sp>
        <p:nvSpPr>
          <p:cNvPr id="257026" name="Rectangle 2"/>
          <p:cNvSpPr>
            <a:spLocks noGrp="1" noChangeArrowheads="1"/>
          </p:cNvSpPr>
          <p:nvPr>
            <p:ph type="ctrTitle"/>
          </p:nvPr>
        </p:nvSpPr>
        <p:spPr>
          <a:xfrm>
            <a:off x="1083733" y="1907823"/>
            <a:ext cx="11270827" cy="1625600"/>
          </a:xfrm>
        </p:spPr>
        <p:txBody>
          <a:bodyPr/>
          <a:lstStyle>
            <a:lvl1pPr>
              <a:defRPr sz="5120"/>
            </a:lvl1pPr>
          </a:lstStyle>
          <a:p>
            <a:r>
              <a:rPr lang="ja-JP" altLang="en-US"/>
              <a:t>マスタ タイトルの書式設定</a:t>
            </a:r>
          </a:p>
        </p:txBody>
      </p:sp>
      <p:sp>
        <p:nvSpPr>
          <p:cNvPr id="257027" name="Rectangle 3"/>
          <p:cNvSpPr>
            <a:spLocks noGrp="1" noChangeArrowheads="1"/>
          </p:cNvSpPr>
          <p:nvPr>
            <p:ph type="subTitle" idx="1"/>
          </p:nvPr>
        </p:nvSpPr>
        <p:spPr>
          <a:xfrm>
            <a:off x="3251200" y="5852160"/>
            <a:ext cx="9103360" cy="2384213"/>
          </a:xfrm>
        </p:spPr>
        <p:txBody>
          <a:bodyPr/>
          <a:lstStyle>
            <a:lvl1pPr marL="0" indent="0" algn="r">
              <a:buFont typeface="Monotype Sorts" charset="2"/>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solidFill>
                  <a:srgbClr val="000000"/>
                </a:solidFill>
              </a:defRPr>
            </a:lvl1pPr>
          </a:lstStyle>
          <a:p>
            <a:pPr>
              <a:defRPr/>
            </a:pPr>
            <a:endParaRPr lang="ja-JP" altLang="ja-JP"/>
          </a:p>
        </p:txBody>
      </p:sp>
      <p:sp>
        <p:nvSpPr>
          <p:cNvPr id="9" name="Rectangle 5"/>
          <p:cNvSpPr>
            <a:spLocks noGrp="1" noChangeArrowheads="1"/>
          </p:cNvSpPr>
          <p:nvPr>
            <p:ph type="ftr" sz="quarter" idx="11"/>
          </p:nvPr>
        </p:nvSpPr>
        <p:spPr/>
        <p:txBody>
          <a:bodyPr/>
          <a:lstStyle>
            <a:lvl1pPr>
              <a:defRPr>
                <a:solidFill>
                  <a:srgbClr val="000000"/>
                </a:solidFill>
              </a:defRPr>
            </a:lvl1pPr>
          </a:lstStyle>
          <a:p>
            <a:pPr>
              <a:defRPr/>
            </a:pPr>
            <a:endParaRPr lang="ja-JP" altLang="en-US"/>
          </a:p>
        </p:txBody>
      </p:sp>
      <p:sp>
        <p:nvSpPr>
          <p:cNvPr id="10" name="Rectangle 6"/>
          <p:cNvSpPr>
            <a:spLocks noGrp="1" noChangeArrowheads="1"/>
          </p:cNvSpPr>
          <p:nvPr>
            <p:ph type="sldNum" sz="quarter" idx="12"/>
          </p:nvPr>
        </p:nvSpPr>
        <p:spPr/>
        <p:txBody>
          <a:bodyPr/>
          <a:lstStyle>
            <a:lvl1pPr algn="r">
              <a:defRPr>
                <a:solidFill>
                  <a:srgbClr val="000000"/>
                </a:solidFill>
              </a:defRPr>
            </a:lvl1pPr>
          </a:lstStyle>
          <a:p>
            <a:pPr>
              <a:defRPr/>
            </a:pPr>
            <a:fld id="{F0A81EA2-0551-4443-928F-D2CFE7F98A9D}" type="slidenum">
              <a:rPr lang="en-US" altLang="ja-JP" smtClean="0"/>
              <a:pPr>
                <a:defRPr/>
              </a:pPr>
              <a:t>‹#›</a:t>
            </a:fld>
            <a:endParaRPr lang="en-US" altLang="ja-JP"/>
          </a:p>
        </p:txBody>
      </p:sp>
      <p:sp>
        <p:nvSpPr>
          <p:cNvPr id="18" name="Rectangle 7"/>
          <p:cNvSpPr>
            <a:spLocks noChangeArrowheads="1"/>
          </p:cNvSpPr>
          <p:nvPr userDrawn="1"/>
        </p:nvSpPr>
        <p:spPr bwMode="auto">
          <a:xfrm>
            <a:off x="0" y="0"/>
            <a:ext cx="650240" cy="9753600"/>
          </a:xfrm>
          <a:prstGeom prst="rect">
            <a:avLst/>
          </a:prstGeom>
          <a:gradFill>
            <a:gsLst>
              <a:gs pos="0">
                <a:srgbClr val="0070C0"/>
              </a:gs>
              <a:gs pos="80000">
                <a:srgbClr val="0070C0"/>
              </a:gs>
              <a:gs pos="100000">
                <a:srgbClr val="99CCFF"/>
              </a:gs>
            </a:gsLst>
          </a:gradFill>
          <a:ln>
            <a:noFill/>
            <a:headEnd/>
            <a:tailEnd/>
          </a:ln>
        </p:spPr>
        <p:style>
          <a:lnRef idx="1">
            <a:schemeClr val="accent3"/>
          </a:lnRef>
          <a:fillRef idx="3">
            <a:schemeClr val="accent3"/>
          </a:fillRef>
          <a:effectRef idx="2">
            <a:schemeClr val="accent3"/>
          </a:effectRef>
          <a:fontRef idx="minor">
            <a:schemeClr val="lt1"/>
          </a:fontRef>
        </p:style>
        <p:txBody>
          <a:bodyPr wrap="none" lIns="129971" tIns="64987" rIns="129971" bIns="64987" anchor="ctr"/>
          <a:lstStyle/>
          <a:p>
            <a:pPr algn="l" defTabSz="1299720" hangingPunct="1">
              <a:defRPr/>
            </a:pPr>
            <a:endParaRPr kumimoji="1" lang="ja-JP" altLang="en-US" sz="2560" kern="1200">
              <a:solidFill>
                <a:prstClr val="black"/>
              </a:solidFill>
            </a:endParaRPr>
          </a:p>
        </p:txBody>
      </p:sp>
      <p:sp>
        <p:nvSpPr>
          <p:cNvPr id="19" name="Rectangle 8"/>
          <p:cNvSpPr>
            <a:spLocks noChangeArrowheads="1"/>
          </p:cNvSpPr>
          <p:nvPr userDrawn="1"/>
        </p:nvSpPr>
        <p:spPr bwMode="auto">
          <a:xfrm rot="-5400000">
            <a:off x="-3909342" y="4586511"/>
            <a:ext cx="8453121" cy="525197"/>
          </a:xfrm>
          <a:prstGeom prst="rect">
            <a:avLst/>
          </a:prstGeom>
          <a:noFill/>
          <a:ln w="9525">
            <a:noFill/>
            <a:miter lim="800000"/>
            <a:headEnd/>
            <a:tailEnd/>
          </a:ln>
          <a:effectLst/>
        </p:spPr>
        <p:txBody>
          <a:bodyPr wrap="square" lIns="129971" tIns="64987" rIns="129971" bIns="64987">
            <a:spAutoFit/>
          </a:bodyPr>
          <a:lstStyle/>
          <a:p>
            <a:pPr algn="l" defTabSz="1299720" hangingPunct="1">
              <a:spcBef>
                <a:spcPct val="50000"/>
              </a:spcBef>
              <a:defRPr/>
            </a:pPr>
            <a:r>
              <a:rPr kumimoji="1" lang="en-US" altLang="ja-JP" sz="2560" b="1" kern="1200" dirty="0">
                <a:solidFill>
                  <a:prstClr val="white"/>
                </a:solidFill>
                <a:latin typeface="Arial"/>
                <a:ea typeface="ＭＳ Ｐゴシック"/>
                <a:cs typeface=""/>
              </a:rPr>
              <a:t>Artificial Intelligence Research Center</a:t>
            </a:r>
          </a:p>
        </p:txBody>
      </p:sp>
      <p:pic>
        <p:nvPicPr>
          <p:cNvPr id="20" name="図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9090224"/>
            <a:ext cx="698846" cy="699500"/>
          </a:xfrm>
          <a:prstGeom prst="rect">
            <a:avLst/>
          </a:prstGeom>
        </p:spPr>
      </p:pic>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6" name="Rectangle 6"/>
          <p:cNvSpPr>
            <a:spLocks noGrp="1" noChangeArrowheads="1"/>
          </p:cNvSpPr>
          <p:nvPr>
            <p:ph type="sldNum" sz="quarter" idx="12"/>
          </p:nvPr>
        </p:nvSpPr>
        <p:spPr>
          <a:ln/>
        </p:spPr>
        <p:txBody>
          <a:bodyPr/>
          <a:lstStyle>
            <a:lvl1pPr algn="r">
              <a:defRPr/>
            </a:lvl1pPr>
          </a:lstStyle>
          <a:p>
            <a:pPr>
              <a:defRPr/>
            </a:pPr>
            <a:fld id="{EEEB5885-1ADB-40E1-8780-76E4BEBE9BD0}" type="slidenum">
              <a:rPr lang="en-US" altLang="ja-JP" smtClean="0">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290" y="6267599"/>
            <a:ext cx="11054080" cy="1937173"/>
          </a:xfrm>
        </p:spPr>
        <p:txBody>
          <a:bodyPr anchor="t"/>
          <a:lstStyle>
            <a:lvl1pPr algn="l">
              <a:defRPr sz="5689"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1027290" y="4134000"/>
            <a:ext cx="11054080" cy="2133599"/>
          </a:xfrm>
        </p:spPr>
        <p:txBody>
          <a:bodyPr anchor="b"/>
          <a:lstStyle>
            <a:lvl1pPr marL="0" indent="0">
              <a:buNone/>
              <a:defRPr sz="2844"/>
            </a:lvl1pPr>
            <a:lvl2pPr marL="649859" indent="0">
              <a:buNone/>
              <a:defRPr sz="2560"/>
            </a:lvl2pPr>
            <a:lvl3pPr marL="1299720" indent="0">
              <a:buNone/>
              <a:defRPr sz="2276"/>
            </a:lvl3pPr>
            <a:lvl4pPr marL="1949576" indent="0">
              <a:buNone/>
              <a:defRPr sz="1991"/>
            </a:lvl4pPr>
            <a:lvl5pPr marL="2599437" indent="0">
              <a:buNone/>
              <a:defRPr sz="1991"/>
            </a:lvl5pPr>
            <a:lvl6pPr marL="3249295" indent="0">
              <a:buNone/>
              <a:defRPr sz="1991"/>
            </a:lvl6pPr>
            <a:lvl7pPr marL="3899153" indent="0">
              <a:buNone/>
              <a:defRPr sz="1991"/>
            </a:lvl7pPr>
            <a:lvl8pPr marL="4549013" indent="0">
              <a:buNone/>
              <a:defRPr sz="1991"/>
            </a:lvl8pPr>
            <a:lvl9pPr marL="5198872" indent="0">
              <a:buNone/>
              <a:defRPr sz="1991"/>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6" name="Rectangle 6"/>
          <p:cNvSpPr>
            <a:spLocks noGrp="1" noChangeArrowheads="1"/>
          </p:cNvSpPr>
          <p:nvPr>
            <p:ph type="sldNum" sz="quarter" idx="12"/>
          </p:nvPr>
        </p:nvSpPr>
        <p:spPr>
          <a:ln/>
        </p:spPr>
        <p:txBody>
          <a:bodyPr/>
          <a:lstStyle>
            <a:lvl1pPr algn="r">
              <a:defRPr/>
            </a:lvl1pPr>
          </a:lstStyle>
          <a:p>
            <a:pPr>
              <a:defRPr/>
            </a:pPr>
            <a:fld id="{A8CC313E-24B1-4D6D-9BE2-E6901B7EB338}" type="slidenum">
              <a:rPr lang="en-US" altLang="ja-JP" smtClean="0">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画像（横長）">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イメージ"/>
          <p:cNvSpPr>
            <a:spLocks noGrp="1"/>
          </p:cNvSpPr>
          <p:nvPr>
            <p:ph type="pic" idx="13"/>
          </p:nvPr>
        </p:nvSpPr>
        <p:spPr>
          <a:xfrm>
            <a:off x="533400" y="3479800"/>
            <a:ext cx="11938000" cy="5765800"/>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21" name="タイトルテキスト"/>
          <p:cNvSpPr txBox="1">
            <a:spLocks noGrp="1"/>
          </p:cNvSpPr>
          <p:nvPr>
            <p:ph type="title"/>
          </p:nvPr>
        </p:nvSpPr>
        <p:spPr>
          <a:xfrm>
            <a:off x="673100" y="1168400"/>
            <a:ext cx="11658600" cy="1333500"/>
          </a:xfrm>
          <a:prstGeom prst="rect">
            <a:avLst/>
          </a:prstGeom>
        </p:spPr>
        <p:txBody>
          <a:bodyPr/>
          <a:lstStyle>
            <a:lvl1pPr>
              <a:lnSpc>
                <a:spcPct val="80000"/>
              </a:lnSpc>
              <a:defRPr sz="7400" spc="148">
                <a:solidFill>
                  <a:srgbClr val="FFFFFF"/>
                </a:solidFill>
              </a:defRPr>
            </a:lvl1pPr>
          </a:lstStyle>
          <a:p>
            <a:r>
              <a:t>タイトルテキスト</a:t>
            </a:r>
          </a:p>
        </p:txBody>
      </p:sp>
      <p:sp>
        <p:nvSpPr>
          <p:cNvPr id="22" name="本文レベル1…"/>
          <p:cNvSpPr txBox="1">
            <a:spLocks noGrp="1"/>
          </p:cNvSpPr>
          <p:nvPr>
            <p:ph type="body" sz="quarter" idx="1"/>
          </p:nvPr>
        </p:nvSpPr>
        <p:spPr>
          <a:xfrm>
            <a:off x="673100" y="508000"/>
            <a:ext cx="11658600" cy="673100"/>
          </a:xfrm>
          <a:prstGeom prst="rect">
            <a:avLst/>
          </a:prstGeom>
        </p:spPr>
        <p:txBody>
          <a:bodyPr/>
          <a:lstStyle>
            <a:lvl1pPr marL="0" indent="0" algn="ctr">
              <a:spcBef>
                <a:spcPts val="0"/>
              </a:spcBef>
              <a:buClrTx/>
              <a:buSzTx/>
              <a:buNone/>
              <a:defRPr sz="4000" cap="all" spc="79">
                <a:solidFill>
                  <a:srgbClr val="FFFFFF"/>
                </a:solidFill>
                <a:latin typeface="+mn-lt"/>
                <a:ea typeface="+mn-ea"/>
                <a:cs typeface="+mn-cs"/>
                <a:sym typeface="Futura"/>
              </a:defRPr>
            </a:lvl1pPr>
            <a:lvl2pPr marL="0" indent="228600" algn="ctr">
              <a:spcBef>
                <a:spcPts val="0"/>
              </a:spcBef>
              <a:buClrTx/>
              <a:buSzTx/>
              <a:buNone/>
              <a:defRPr sz="4000" cap="all" spc="79">
                <a:solidFill>
                  <a:srgbClr val="FFFFFF"/>
                </a:solidFill>
                <a:latin typeface="+mn-lt"/>
                <a:ea typeface="+mn-ea"/>
                <a:cs typeface="+mn-cs"/>
                <a:sym typeface="Futura"/>
              </a:defRPr>
            </a:lvl2pPr>
            <a:lvl3pPr marL="0" indent="457200" algn="ctr">
              <a:spcBef>
                <a:spcPts val="0"/>
              </a:spcBef>
              <a:buClrTx/>
              <a:buSzTx/>
              <a:buNone/>
              <a:defRPr sz="4000" cap="all" spc="79">
                <a:solidFill>
                  <a:srgbClr val="FFFFFF"/>
                </a:solidFill>
                <a:latin typeface="+mn-lt"/>
                <a:ea typeface="+mn-ea"/>
                <a:cs typeface="+mn-cs"/>
                <a:sym typeface="Futura"/>
              </a:defRPr>
            </a:lvl3pPr>
            <a:lvl4pPr marL="0" indent="685800" algn="ctr">
              <a:spcBef>
                <a:spcPts val="0"/>
              </a:spcBef>
              <a:buClrTx/>
              <a:buSzTx/>
              <a:buNone/>
              <a:defRPr sz="4000" cap="all" spc="79">
                <a:solidFill>
                  <a:srgbClr val="FFFFFF"/>
                </a:solidFill>
                <a:latin typeface="+mn-lt"/>
                <a:ea typeface="+mn-ea"/>
                <a:cs typeface="+mn-cs"/>
                <a:sym typeface="Futura"/>
              </a:defRPr>
            </a:lvl4pPr>
            <a:lvl5pPr marL="0" indent="914400" algn="ctr">
              <a:spcBef>
                <a:spcPts val="0"/>
              </a:spcBef>
              <a:buClrTx/>
              <a:buSzTx/>
              <a:buNone/>
              <a:defRPr sz="4000" cap="all" spc="79">
                <a:solidFill>
                  <a:srgbClr val="FFFFFF"/>
                </a:solidFill>
                <a:latin typeface="+mn-lt"/>
                <a:ea typeface="+mn-ea"/>
                <a:cs typeface="+mn-cs"/>
                <a:sym typeface="Futura"/>
              </a:defRPr>
            </a:lvl5pPr>
          </a:lstStyle>
          <a:p>
            <a:r>
              <a:t>本文レベル1</a:t>
            </a:r>
          </a:p>
          <a:p>
            <a:pPr lvl="1"/>
            <a:r>
              <a:t>本文レベル2</a:t>
            </a:r>
          </a:p>
          <a:p>
            <a:pPr lvl="2"/>
            <a:r>
              <a:t>本文レベル3</a:t>
            </a:r>
          </a:p>
          <a:p>
            <a:pPr lvl="3"/>
            <a:r>
              <a:t>本文レベル4</a:t>
            </a:r>
          </a:p>
          <a:p>
            <a:pPr lvl="4"/>
            <a:r>
              <a:t>本文レベル5</a:t>
            </a:r>
          </a:p>
        </p:txBody>
      </p:sp>
      <p:sp>
        <p:nvSpPr>
          <p:cNvPr id="23" name="スライド番号"/>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083733" y="1950720"/>
            <a:ext cx="5527040" cy="6719147"/>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827520" y="1950720"/>
            <a:ext cx="5527040" cy="6719147"/>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7" name="Rectangle 6"/>
          <p:cNvSpPr>
            <a:spLocks noGrp="1" noChangeArrowheads="1"/>
          </p:cNvSpPr>
          <p:nvPr>
            <p:ph type="sldNum" sz="quarter" idx="12"/>
          </p:nvPr>
        </p:nvSpPr>
        <p:spPr>
          <a:ln/>
        </p:spPr>
        <p:txBody>
          <a:bodyPr/>
          <a:lstStyle>
            <a:lvl1pPr algn="r">
              <a:defRPr/>
            </a:lvl1pPr>
          </a:lstStyle>
          <a:p>
            <a:pPr>
              <a:defRPr/>
            </a:pPr>
            <a:fld id="{8B6E0CFE-122D-421C-BB11-085781802C89}" type="slidenum">
              <a:rPr lang="en-US" altLang="ja-JP" smtClean="0">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0" y="390596"/>
            <a:ext cx="11704320" cy="16256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50240" y="2183272"/>
            <a:ext cx="5746045" cy="909884"/>
          </a:xfrm>
        </p:spPr>
        <p:txBody>
          <a:bodyPr anchor="b"/>
          <a:lstStyle>
            <a:lvl1pPr marL="0" indent="0">
              <a:buNone/>
              <a:defRPr sz="3413" b="1"/>
            </a:lvl1pPr>
            <a:lvl2pPr marL="649859" indent="0">
              <a:buNone/>
              <a:defRPr sz="2844" b="1"/>
            </a:lvl2pPr>
            <a:lvl3pPr marL="1299720" indent="0">
              <a:buNone/>
              <a:defRPr sz="2560" b="1"/>
            </a:lvl3pPr>
            <a:lvl4pPr marL="1949576" indent="0">
              <a:buNone/>
              <a:defRPr sz="2276" b="1"/>
            </a:lvl4pPr>
            <a:lvl5pPr marL="2599437" indent="0">
              <a:buNone/>
              <a:defRPr sz="2276" b="1"/>
            </a:lvl5pPr>
            <a:lvl6pPr marL="3249295" indent="0">
              <a:buNone/>
              <a:defRPr sz="2276" b="1"/>
            </a:lvl6pPr>
            <a:lvl7pPr marL="3899153" indent="0">
              <a:buNone/>
              <a:defRPr sz="2276" b="1"/>
            </a:lvl7pPr>
            <a:lvl8pPr marL="4549013" indent="0">
              <a:buNone/>
              <a:defRPr sz="2276" b="1"/>
            </a:lvl8pPr>
            <a:lvl9pPr marL="5198872" indent="0">
              <a:buNone/>
              <a:defRPr sz="2276"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606264" y="2183272"/>
            <a:ext cx="5748302" cy="909884"/>
          </a:xfrm>
        </p:spPr>
        <p:txBody>
          <a:bodyPr anchor="b"/>
          <a:lstStyle>
            <a:lvl1pPr marL="0" indent="0">
              <a:buNone/>
              <a:defRPr sz="3413" b="1"/>
            </a:lvl1pPr>
            <a:lvl2pPr marL="649859" indent="0">
              <a:buNone/>
              <a:defRPr sz="2844" b="1"/>
            </a:lvl2pPr>
            <a:lvl3pPr marL="1299720" indent="0">
              <a:buNone/>
              <a:defRPr sz="2560" b="1"/>
            </a:lvl3pPr>
            <a:lvl4pPr marL="1949576" indent="0">
              <a:buNone/>
              <a:defRPr sz="2276" b="1"/>
            </a:lvl4pPr>
            <a:lvl5pPr marL="2599437" indent="0">
              <a:buNone/>
              <a:defRPr sz="2276" b="1"/>
            </a:lvl5pPr>
            <a:lvl6pPr marL="3249295" indent="0">
              <a:buNone/>
              <a:defRPr sz="2276" b="1"/>
            </a:lvl6pPr>
            <a:lvl7pPr marL="3899153" indent="0">
              <a:buNone/>
              <a:defRPr sz="2276" b="1"/>
            </a:lvl7pPr>
            <a:lvl8pPr marL="4549013" indent="0">
              <a:buNone/>
              <a:defRPr sz="2276" b="1"/>
            </a:lvl8pPr>
            <a:lvl9pPr marL="5198872" indent="0">
              <a:buNone/>
              <a:defRPr sz="2276"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606264"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F513AB-28BD-40EF-A4F3-3D8C7E6DB6C0}"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54D5CF1-3DE7-446B-BB95-C7662CD57946}"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5512E2-9D9C-4D88-B5CB-0D9F91E4FE06}"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1" y="388338"/>
            <a:ext cx="4278490" cy="1652693"/>
          </a:xfrm>
        </p:spPr>
        <p:txBody>
          <a:bodyPr anchor="b"/>
          <a:lstStyle>
            <a:lvl1pPr algn="l">
              <a:defRPr sz="2844"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5084517" y="388342"/>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50241" y="2041038"/>
            <a:ext cx="4278490" cy="6671734"/>
          </a:xfrm>
        </p:spPr>
        <p:txBody>
          <a:bodyPr/>
          <a:lstStyle>
            <a:lvl1pPr marL="0" indent="0">
              <a:buNone/>
              <a:defRPr sz="1991"/>
            </a:lvl1pPr>
            <a:lvl2pPr marL="649859" indent="0">
              <a:buNone/>
              <a:defRPr sz="1707"/>
            </a:lvl2pPr>
            <a:lvl3pPr marL="1299720" indent="0">
              <a:buNone/>
              <a:defRPr sz="1422"/>
            </a:lvl3pPr>
            <a:lvl4pPr marL="1949576" indent="0">
              <a:buNone/>
              <a:defRPr sz="1280"/>
            </a:lvl4pPr>
            <a:lvl5pPr marL="2599437" indent="0">
              <a:buNone/>
              <a:defRPr sz="1280"/>
            </a:lvl5pPr>
            <a:lvl6pPr marL="3249295" indent="0">
              <a:buNone/>
              <a:defRPr sz="1280"/>
            </a:lvl6pPr>
            <a:lvl7pPr marL="3899153" indent="0">
              <a:buNone/>
              <a:defRPr sz="1280"/>
            </a:lvl7pPr>
            <a:lvl8pPr marL="4549013" indent="0">
              <a:buNone/>
              <a:defRPr sz="1280"/>
            </a:lvl8pPr>
            <a:lvl9pPr marL="5198872" indent="0">
              <a:buNone/>
              <a:defRPr sz="128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22C43-9160-41B8-9A26-687A1187ED55}"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032" y="6827520"/>
            <a:ext cx="7802880" cy="806027"/>
          </a:xfrm>
        </p:spPr>
        <p:txBody>
          <a:bodyPr anchor="b"/>
          <a:lstStyle>
            <a:lvl1pPr algn="l">
              <a:defRPr sz="2844"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549032" y="871502"/>
            <a:ext cx="7802880" cy="5852160"/>
          </a:xfrm>
        </p:spPr>
        <p:txBody>
          <a:bodyPr/>
          <a:lstStyle>
            <a:lvl1pPr marL="0" indent="0">
              <a:buNone/>
              <a:defRPr sz="4551"/>
            </a:lvl1pPr>
            <a:lvl2pPr marL="649859" indent="0">
              <a:buNone/>
              <a:defRPr sz="3982"/>
            </a:lvl2pPr>
            <a:lvl3pPr marL="1299720" indent="0">
              <a:buNone/>
              <a:defRPr sz="3413"/>
            </a:lvl3pPr>
            <a:lvl4pPr marL="1949576" indent="0">
              <a:buNone/>
              <a:defRPr sz="2844"/>
            </a:lvl4pPr>
            <a:lvl5pPr marL="2599437" indent="0">
              <a:buNone/>
              <a:defRPr sz="2844"/>
            </a:lvl5pPr>
            <a:lvl6pPr marL="3249295" indent="0">
              <a:buNone/>
              <a:defRPr sz="2844"/>
            </a:lvl6pPr>
            <a:lvl7pPr marL="3899153" indent="0">
              <a:buNone/>
              <a:defRPr sz="2844"/>
            </a:lvl7pPr>
            <a:lvl8pPr marL="4549013" indent="0">
              <a:buNone/>
              <a:defRPr sz="2844"/>
            </a:lvl8pPr>
            <a:lvl9pPr marL="5198872" indent="0">
              <a:buNone/>
              <a:defRPr sz="2844"/>
            </a:lvl9pPr>
          </a:lstStyle>
          <a:p>
            <a:pPr lvl="0"/>
            <a:endParaRPr lang="ja-JP" altLang="en-US" noProof="0"/>
          </a:p>
        </p:txBody>
      </p:sp>
      <p:sp>
        <p:nvSpPr>
          <p:cNvPr id="4" name="テキスト プレースホルダ 3"/>
          <p:cNvSpPr>
            <a:spLocks noGrp="1"/>
          </p:cNvSpPr>
          <p:nvPr>
            <p:ph type="body" sz="half" idx="2"/>
          </p:nvPr>
        </p:nvSpPr>
        <p:spPr>
          <a:xfrm>
            <a:off x="2549032" y="7633547"/>
            <a:ext cx="7802880" cy="1144693"/>
          </a:xfrm>
        </p:spPr>
        <p:txBody>
          <a:bodyPr/>
          <a:lstStyle>
            <a:lvl1pPr marL="0" indent="0">
              <a:buNone/>
              <a:defRPr sz="1991"/>
            </a:lvl1pPr>
            <a:lvl2pPr marL="649859" indent="0">
              <a:buNone/>
              <a:defRPr sz="1707"/>
            </a:lvl2pPr>
            <a:lvl3pPr marL="1299720" indent="0">
              <a:buNone/>
              <a:defRPr sz="1422"/>
            </a:lvl3pPr>
            <a:lvl4pPr marL="1949576" indent="0">
              <a:buNone/>
              <a:defRPr sz="1280"/>
            </a:lvl4pPr>
            <a:lvl5pPr marL="2599437" indent="0">
              <a:buNone/>
              <a:defRPr sz="1280"/>
            </a:lvl5pPr>
            <a:lvl6pPr marL="3249295" indent="0">
              <a:buNone/>
              <a:defRPr sz="1280"/>
            </a:lvl6pPr>
            <a:lvl7pPr marL="3899153" indent="0">
              <a:buNone/>
              <a:defRPr sz="1280"/>
            </a:lvl7pPr>
            <a:lvl8pPr marL="4549013" indent="0">
              <a:buNone/>
              <a:defRPr sz="1280"/>
            </a:lvl8pPr>
            <a:lvl9pPr marL="5198872" indent="0">
              <a:buNone/>
              <a:defRPr sz="128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FA4963-74D4-493D-B688-DB8E20A175BD}"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63DA50-742E-4E83-9171-4BA90385C25E}"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536853" y="758614"/>
            <a:ext cx="2817707" cy="791125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083734" y="758614"/>
            <a:ext cx="8236373" cy="791125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4CBB2A-6BEA-41EA-881B-436E419D6A4E}"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1083733" y="758614"/>
            <a:ext cx="11270827" cy="791125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0405F67-FABB-426F-9407-885976D58E96}"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pic>
        <p:nvPicPr>
          <p:cNvPr id="4" name="Picture 9"/>
          <p:cNvPicPr>
            <a:picLocks noChangeArrowheads="1"/>
          </p:cNvPicPr>
          <p:nvPr userDrawn="1"/>
        </p:nvPicPr>
        <p:blipFill>
          <a:blip r:embed="rId2" cstate="print"/>
          <a:srcRect/>
          <a:stretch>
            <a:fillRect/>
          </a:stretch>
        </p:blipFill>
        <p:spPr bwMode="auto">
          <a:xfrm>
            <a:off x="108373" y="9211741"/>
            <a:ext cx="451556" cy="431236"/>
          </a:xfrm>
          <a:prstGeom prst="rect">
            <a:avLst/>
          </a:prstGeom>
          <a:noFill/>
          <a:ln w="9525">
            <a:noFill/>
            <a:miter lim="800000"/>
            <a:headEnd/>
            <a:tailEnd/>
          </a:ln>
        </p:spPr>
      </p:pic>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画像（横長、代替）">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イメージ"/>
          <p:cNvSpPr>
            <a:spLocks noGrp="1"/>
          </p:cNvSpPr>
          <p:nvPr>
            <p:ph type="pic" idx="13"/>
          </p:nvPr>
        </p:nvSpPr>
        <p:spPr>
          <a:xfrm>
            <a:off x="876300" y="2330450"/>
            <a:ext cx="11277600" cy="6477000"/>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31" name="タイトルテキスト"/>
          <p:cNvSpPr txBox="1">
            <a:spLocks noGrp="1"/>
          </p:cNvSpPr>
          <p:nvPr>
            <p:ph type="title"/>
          </p:nvPr>
        </p:nvSpPr>
        <p:spPr>
          <a:prstGeom prst="rect">
            <a:avLst/>
          </a:prstGeom>
        </p:spPr>
        <p:txBody>
          <a:bodyPr/>
          <a:lstStyle/>
          <a:p>
            <a:r>
              <a:t>タイトルテキスト</a:t>
            </a:r>
          </a:p>
        </p:txBody>
      </p:sp>
      <p:sp>
        <p:nvSpPr>
          <p:cNvPr id="32" name="本文レベル1…"/>
          <p:cNvSpPr txBox="1">
            <a:spLocks noGrp="1"/>
          </p:cNvSpPr>
          <p:nvPr>
            <p:ph type="body" sz="quarter" idx="1"/>
          </p:nvPr>
        </p:nvSpPr>
        <p:spPr>
          <a:xfrm>
            <a:off x="673100" y="1320800"/>
            <a:ext cx="11658600" cy="495300"/>
          </a:xfrm>
          <a:prstGeom prst="rect">
            <a:avLst/>
          </a:prstGeom>
        </p:spPr>
        <p:txBody>
          <a:bodyPr/>
          <a:lstStyle>
            <a:lvl1pPr marL="0" indent="0" algn="ctr">
              <a:spcBef>
                <a:spcPts val="0"/>
              </a:spcBef>
              <a:buClrTx/>
              <a:buSzTx/>
              <a:buNone/>
              <a:defRPr sz="2600" cap="all" spc="234">
                <a:latin typeface="+mn-lt"/>
                <a:ea typeface="+mn-ea"/>
                <a:cs typeface="+mn-cs"/>
                <a:sym typeface="Futura"/>
              </a:defRPr>
            </a:lvl1pPr>
            <a:lvl2pPr marL="0" indent="228600" algn="ctr">
              <a:spcBef>
                <a:spcPts val="0"/>
              </a:spcBef>
              <a:buClrTx/>
              <a:buSzTx/>
              <a:buNone/>
              <a:defRPr sz="2600" cap="all" spc="234">
                <a:latin typeface="+mn-lt"/>
                <a:ea typeface="+mn-ea"/>
                <a:cs typeface="+mn-cs"/>
                <a:sym typeface="Futura"/>
              </a:defRPr>
            </a:lvl2pPr>
            <a:lvl3pPr marL="0" indent="457200" algn="ctr">
              <a:spcBef>
                <a:spcPts val="0"/>
              </a:spcBef>
              <a:buClrTx/>
              <a:buSzTx/>
              <a:buNone/>
              <a:defRPr sz="2600" cap="all" spc="234">
                <a:latin typeface="+mn-lt"/>
                <a:ea typeface="+mn-ea"/>
                <a:cs typeface="+mn-cs"/>
                <a:sym typeface="Futura"/>
              </a:defRPr>
            </a:lvl3pPr>
            <a:lvl4pPr marL="0" indent="685800" algn="ctr">
              <a:spcBef>
                <a:spcPts val="0"/>
              </a:spcBef>
              <a:buClrTx/>
              <a:buSzTx/>
              <a:buNone/>
              <a:defRPr sz="2600" cap="all" spc="234">
                <a:latin typeface="+mn-lt"/>
                <a:ea typeface="+mn-ea"/>
                <a:cs typeface="+mn-cs"/>
                <a:sym typeface="Futura"/>
              </a:defRPr>
            </a:lvl4pPr>
            <a:lvl5pPr marL="0" indent="914400" algn="ctr">
              <a:spcBef>
                <a:spcPts val="0"/>
              </a:spcBef>
              <a:buClrTx/>
              <a:buSzTx/>
              <a:buNone/>
              <a:defRPr sz="2600" cap="all" spc="234">
                <a:latin typeface="+mn-lt"/>
                <a:ea typeface="+mn-ea"/>
                <a:cs typeface="+mn-cs"/>
                <a:sym typeface="Futura"/>
              </a:defRPr>
            </a:lvl5pPr>
          </a:lstStyle>
          <a:p>
            <a:r>
              <a:t>本文レベル1</a:t>
            </a:r>
          </a:p>
          <a:p>
            <a:pPr lvl="1"/>
            <a:r>
              <a:t>本文レベル2</a:t>
            </a:r>
          </a:p>
          <a:p>
            <a:pPr lvl="2"/>
            <a:r>
              <a:t>本文レベル3</a:t>
            </a:r>
          </a:p>
          <a:p>
            <a:pPr lvl="3"/>
            <a:r>
              <a:t>本文レベル4</a:t>
            </a:r>
          </a:p>
          <a:p>
            <a:pPr lvl="4"/>
            <a:r>
              <a:t>本文レベル5</a:t>
            </a:r>
          </a:p>
        </p:txBody>
      </p:sp>
      <p:sp>
        <p:nvSpPr>
          <p:cNvPr id="3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タイトルとコンテンツ">
    <p:spTree>
      <p:nvGrpSpPr>
        <p:cNvPr id="1" name=""/>
        <p:cNvGrpSpPr/>
        <p:nvPr/>
      </p:nvGrpSpPr>
      <p:grpSpPr>
        <a:xfrm>
          <a:off x="0" y="0"/>
          <a:ext cx="0" cy="0"/>
          <a:chOff x="0" y="0"/>
          <a:chExt cx="0" cy="0"/>
        </a:xfrm>
      </p:grpSpPr>
      <p:pic>
        <p:nvPicPr>
          <p:cNvPr id="4" name="Picture 9"/>
          <p:cNvPicPr>
            <a:picLocks noChangeArrowheads="1"/>
          </p:cNvPicPr>
          <p:nvPr userDrawn="1"/>
        </p:nvPicPr>
        <p:blipFill>
          <a:blip r:embed="rId2" cstate="print"/>
          <a:srcRect/>
          <a:stretch>
            <a:fillRect/>
          </a:stretch>
        </p:blipFill>
        <p:spPr bwMode="auto">
          <a:xfrm>
            <a:off x="108373" y="9211741"/>
            <a:ext cx="451556" cy="431236"/>
          </a:xfrm>
          <a:prstGeom prst="rect">
            <a:avLst/>
          </a:prstGeom>
          <a:noFill/>
          <a:ln w="9525">
            <a:noFill/>
            <a:miter lim="800000"/>
            <a:headEnd/>
            <a:tailEnd/>
          </a:ln>
        </p:spPr>
      </p:pic>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5_タイトルとコンテンツ">
    <p:spTree>
      <p:nvGrpSpPr>
        <p:cNvPr id="1" name=""/>
        <p:cNvGrpSpPr/>
        <p:nvPr/>
      </p:nvGrpSpPr>
      <p:grpSpPr>
        <a:xfrm>
          <a:off x="0" y="0"/>
          <a:ext cx="0" cy="0"/>
          <a:chOff x="0" y="0"/>
          <a:chExt cx="0" cy="0"/>
        </a:xfrm>
      </p:grpSpPr>
    </p:spTree>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50240" y="650240"/>
            <a:ext cx="11704320" cy="195072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50240" y="2817707"/>
            <a:ext cx="5743787" cy="265514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610773" y="2817707"/>
            <a:ext cx="5743787" cy="265514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50240" y="5689600"/>
            <a:ext cx="5743787" cy="265514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6610773" y="5689600"/>
            <a:ext cx="5743787" cy="265514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ftr" sz="quarter" idx="10"/>
          </p:nvPr>
        </p:nvSpPr>
        <p:spPr>
          <a:xfrm>
            <a:off x="4443307" y="9040205"/>
            <a:ext cx="4118187" cy="519289"/>
          </a:xfrm>
          <a:prstGeom prst="rect">
            <a:avLst/>
          </a:prstGeom>
        </p:spPr>
        <p:txBody>
          <a:bodyPr/>
          <a:lstStyle>
            <a:lvl1pPr>
              <a:defRPr>
                <a:solidFill>
                  <a:srgbClr val="000000"/>
                </a:solidFill>
                <a:latin typeface="Arial" charset="0"/>
                <a:ea typeface="ＭＳ Ｐゴシック" pitchFamily="50" charset="-128"/>
              </a:defRPr>
            </a:lvl1pPr>
          </a:lstStyle>
          <a:p>
            <a:pPr>
              <a:defRPr/>
            </a:pPr>
            <a:endParaRPr lang="en-US" altLang="ja-JP"/>
          </a:p>
        </p:txBody>
      </p:sp>
      <p:sp>
        <p:nvSpPr>
          <p:cNvPr id="8" name="Rectangle 3"/>
          <p:cNvSpPr>
            <a:spLocks noGrp="1" noChangeArrowheads="1"/>
          </p:cNvSpPr>
          <p:nvPr>
            <p:ph type="sldNum" sz="quarter" idx="11"/>
          </p:nvPr>
        </p:nvSpPr>
        <p:spPr/>
        <p:txBody>
          <a:bodyPr/>
          <a:lstStyle>
            <a:lvl1pPr algn="l">
              <a:defRPr>
                <a:solidFill>
                  <a:srgbClr val="000000"/>
                </a:solidFill>
                <a:latin typeface="Arial" charset="0"/>
              </a:defRPr>
            </a:lvl1pPr>
          </a:lstStyle>
          <a:p>
            <a:pPr>
              <a:defRPr/>
            </a:pPr>
            <a:fld id="{F879FE10-C03B-4A9D-B36E-BF049485CF62}" type="slidenum">
              <a:rPr lang="en-US" altLang="ja-JP"/>
              <a:pPr>
                <a:defRPr/>
              </a:pPr>
              <a:t>‹#›</a:t>
            </a:fld>
            <a:endParaRPr lang="en-US" altLang="ja-JP"/>
          </a:p>
        </p:txBody>
      </p:sp>
      <p:sp>
        <p:nvSpPr>
          <p:cNvPr id="9" name="Rectangle 16"/>
          <p:cNvSpPr>
            <a:spLocks noGrp="1" noChangeArrowheads="1"/>
          </p:cNvSpPr>
          <p:nvPr>
            <p:ph type="dt" sz="half" idx="12"/>
          </p:nvPr>
        </p:nvSpPr>
        <p:spPr>
          <a:xfrm>
            <a:off x="650240" y="9040205"/>
            <a:ext cx="3034453" cy="519289"/>
          </a:xfrm>
          <a:prstGeom prst="rect">
            <a:avLst/>
          </a:prstGeom>
        </p:spPr>
        <p:txBody>
          <a:bodyPr/>
          <a:lstStyle>
            <a:lvl1pPr>
              <a:defRPr>
                <a:solidFill>
                  <a:srgbClr val="000000"/>
                </a:solidFill>
                <a:latin typeface="Arial" charset="0"/>
                <a:ea typeface="ＭＳ Ｐゴシック" pitchFamily="50" charset="-128"/>
              </a:defRPr>
            </a:lvl1pPr>
          </a:lstStyle>
          <a:p>
            <a:pPr>
              <a:defRPr/>
            </a:pPr>
            <a:fld id="{F090F903-C39E-F24F-BE05-CBDFE417C386}" type="datetime1">
              <a:rPr lang="ja-JP" altLang="en-US" smtClean="0"/>
              <a:pPr>
                <a:defRPr/>
              </a:pPr>
              <a:t>2017/9/11</a:t>
            </a:fld>
            <a:endParaRPr lang="en-US" altLang="ja-JP"/>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1" name=""/>
        <p:cNvGrpSpPr/>
        <p:nvPr/>
      </p:nvGrpSpPr>
      <p:grpSpPr>
        <a:xfrm>
          <a:off x="0" y="0"/>
          <a:ext cx="0" cy="0"/>
          <a:chOff x="0" y="0"/>
          <a:chExt cx="0" cy="0"/>
        </a:xfrm>
      </p:grpSpPr>
      <p:sp>
        <p:nvSpPr>
          <p:cNvPr id="4" name="タイトル 7"/>
          <p:cNvSpPr>
            <a:spLocks noGrp="1"/>
          </p:cNvSpPr>
          <p:nvPr>
            <p:ph type="title"/>
          </p:nvPr>
        </p:nvSpPr>
        <p:spPr>
          <a:xfrm>
            <a:off x="263185" y="268160"/>
            <a:ext cx="12478431" cy="512071"/>
          </a:xfrm>
        </p:spPr>
        <p:txBody>
          <a:bodyPr>
            <a:normAutofit/>
          </a:bodyPr>
          <a:lstStyle>
            <a:lvl1pPr>
              <a:defRPr sz="1991"/>
            </a:lvl1pPr>
          </a:lstStyle>
          <a:p>
            <a:r>
              <a:rPr kumimoji="1" lang="ja-JP" altLang="en-US" dirty="0" smtClean="0"/>
              <a:t>マスタ タイトルの書式設定</a:t>
            </a:r>
            <a:endParaRPr kumimoji="1" lang="ja-JP" altLang="en-US" dirty="0"/>
          </a:p>
        </p:txBody>
      </p:sp>
      <p:sp>
        <p:nvSpPr>
          <p:cNvPr id="5" name="テキスト プレースホルダー 12"/>
          <p:cNvSpPr>
            <a:spLocks noGrp="1"/>
          </p:cNvSpPr>
          <p:nvPr>
            <p:ph type="body" sz="quarter" idx="15"/>
          </p:nvPr>
        </p:nvSpPr>
        <p:spPr>
          <a:xfrm>
            <a:off x="262598" y="781191"/>
            <a:ext cx="12479606" cy="1022774"/>
          </a:xfrm>
        </p:spPr>
        <p:txBody>
          <a:bodyPr anchor="b" anchorCtr="0"/>
          <a:lstStyle>
            <a:lvl1pPr marL="0" indent="0">
              <a:spcBef>
                <a:spcPts val="0"/>
              </a:spcBef>
              <a:buNone/>
              <a:defRPr sz="2844">
                <a:latin typeface="HGP創英角ｺﾞｼｯｸUB" panose="020B0900000000000000" pitchFamily="50" charset="-128"/>
                <a:ea typeface="HGP創英角ｺﾞｼｯｸUB" panose="020B0900000000000000" pitchFamily="50" charset="-128"/>
              </a:defRPr>
            </a:lvl1pPr>
            <a:lvl2pPr marL="537343" indent="0">
              <a:spcBef>
                <a:spcPts val="0"/>
              </a:spcBef>
              <a:buNone/>
              <a:defRPr sz="2844">
                <a:latin typeface="HGP創英角ｺﾞｼｯｸUB" panose="020B0900000000000000" pitchFamily="50" charset="-128"/>
                <a:ea typeface="HGP創英角ｺﾞｼｯｸUB" panose="020B0900000000000000" pitchFamily="50" charset="-128"/>
              </a:defRPr>
            </a:lvl2pPr>
            <a:lvl3pPr marL="1074685" indent="0">
              <a:spcBef>
                <a:spcPts val="0"/>
              </a:spcBef>
              <a:buNone/>
              <a:defRPr sz="2844">
                <a:latin typeface="HGP創英角ｺﾞｼｯｸUB" panose="020B0900000000000000" pitchFamily="50" charset="-128"/>
                <a:ea typeface="HGP創英角ｺﾞｼｯｸUB" panose="020B0900000000000000" pitchFamily="50" charset="-128"/>
              </a:defRPr>
            </a:lvl3pPr>
            <a:lvl4pPr marL="1625575" indent="0">
              <a:spcBef>
                <a:spcPts val="0"/>
              </a:spcBef>
              <a:buNone/>
              <a:defRPr sz="2844">
                <a:latin typeface="HGP創英角ｺﾞｼｯｸUB" panose="020B0900000000000000" pitchFamily="50" charset="-128"/>
                <a:ea typeface="HGP創英角ｺﾞｼｯｸUB" panose="020B0900000000000000" pitchFamily="50" charset="-128"/>
              </a:defRPr>
            </a:lvl4pPr>
            <a:lvl5pPr marL="2169690" indent="0">
              <a:spcBef>
                <a:spcPts val="0"/>
              </a:spcBef>
              <a:buNone/>
              <a:defRPr sz="2844">
                <a:latin typeface="HGP創英角ｺﾞｼｯｸUB" panose="020B0900000000000000" pitchFamily="50" charset="-128"/>
                <a:ea typeface="HGP創英角ｺﾞｼｯｸUB" panose="020B0900000000000000" pitchFamily="50" charset="-128"/>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p:txBody>
      </p:sp>
    </p:spTree>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60608" y="-20313"/>
            <a:ext cx="12187484" cy="121017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50240" y="1907841"/>
            <a:ext cx="5743787" cy="680494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610773" y="1907841"/>
            <a:ext cx="5743787" cy="680494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356729" y="9308833"/>
            <a:ext cx="3034453" cy="381564"/>
          </a:xfrm>
        </p:spPr>
        <p:txBody>
          <a:bodyPr/>
          <a:lstStyle>
            <a:lvl1pPr>
              <a:defRPr>
                <a:latin typeface="Arial" charset="0"/>
                <a:ea typeface="ＭＳ Ｐゴシック" charset="-128"/>
              </a:defRPr>
            </a:lvl1pPr>
          </a:lstStyle>
          <a:p>
            <a:pPr>
              <a:defRPr/>
            </a:pPr>
            <a:fld id="{84DEF543-AEC4-A449-9C40-08A61D76A4DD}" type="datetime1">
              <a:rPr lang="ja-JP" altLang="en-US" smtClean="0">
                <a:solidFill>
                  <a:prstClr val="black"/>
                </a:solidFill>
              </a:rPr>
              <a:pPr>
                <a:defRPr/>
              </a:pPr>
              <a:t>2017/9/11</a:t>
            </a:fld>
            <a:endParaRPr lang="en-US" altLang="ja-JP">
              <a:solidFill>
                <a:prstClr val="black"/>
              </a:solidFill>
            </a:endParaRPr>
          </a:p>
        </p:txBody>
      </p:sp>
      <p:sp>
        <p:nvSpPr>
          <p:cNvPr id="6" name="スライド番号プレースホルダ 5"/>
          <p:cNvSpPr>
            <a:spLocks noGrp="1"/>
          </p:cNvSpPr>
          <p:nvPr>
            <p:ph type="sldNum" sz="quarter" idx="11"/>
          </p:nvPr>
        </p:nvSpPr>
        <p:spPr>
          <a:xfrm>
            <a:off x="9613618" y="9308833"/>
            <a:ext cx="3034453" cy="381564"/>
          </a:xfrm>
        </p:spPr>
        <p:txBody>
          <a:bodyPr/>
          <a:lstStyle>
            <a:lvl1pPr>
              <a:defRPr>
                <a:latin typeface="Arial" charset="0"/>
                <a:ea typeface="ＭＳ Ｐゴシック" charset="-128"/>
              </a:defRPr>
            </a:lvl1pPr>
          </a:lstStyle>
          <a:p>
            <a:pPr>
              <a:defRPr/>
            </a:pPr>
            <a:fld id="{0FF77AD8-300F-4089-9825-E4EC2706B69C}" type="slidenum">
              <a:rPr lang="en-US" altLang="ja-JP">
                <a:solidFill>
                  <a:prstClr val="black"/>
                </a:solidFill>
              </a:rPr>
              <a:pPr>
                <a:defRPr/>
              </a:pPr>
              <a:t>‹#›</a:t>
            </a:fld>
            <a:endParaRPr lang="en-US" altLang="ja-JP">
              <a:solidFill>
                <a:prstClr val="black"/>
              </a:solidFill>
            </a:endParaRPr>
          </a:p>
        </p:txBody>
      </p:sp>
      <p:sp>
        <p:nvSpPr>
          <p:cNvPr id="7" name="フッター プレースホルダ 6"/>
          <p:cNvSpPr>
            <a:spLocks noGrp="1"/>
          </p:cNvSpPr>
          <p:nvPr>
            <p:ph type="ftr" sz="quarter" idx="12"/>
          </p:nvPr>
        </p:nvSpPr>
        <p:spPr>
          <a:xfrm>
            <a:off x="8974667" y="984391"/>
            <a:ext cx="3811129" cy="307058"/>
          </a:xfrm>
        </p:spPr>
        <p:txBody>
          <a:bodyPr/>
          <a:lstStyle>
            <a:lvl1pPr>
              <a:defRPr>
                <a:latin typeface="Arial" charset="0"/>
                <a:ea typeface="ＭＳ Ｐゴシック" charset="-128"/>
              </a:defRPr>
            </a:lvl1pPr>
          </a:lstStyle>
          <a:p>
            <a:pPr>
              <a:defRPr/>
            </a:pPr>
            <a:endParaRPr lang="en-US" altLang="ja-JP">
              <a:solidFill>
                <a:prstClr val="black"/>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96" name="本文レベル1…"/>
          <p:cNvSpPr txBox="1">
            <a:spLocks noGrp="1"/>
          </p:cNvSpPr>
          <p:nvPr>
            <p:ph type="body" idx="1"/>
          </p:nvPr>
        </p:nvSpPr>
        <p:spPr>
          <a:xfrm>
            <a:off x="673100" y="1320800"/>
            <a:ext cx="11658600" cy="7467600"/>
          </a:xfrm>
          <a:prstGeom prst="rect">
            <a:avLst/>
          </a:prstGeom>
        </p:spPr>
        <p:txBody>
          <a:bodyPr anchor="ctr"/>
          <a:lstStyle/>
          <a:p>
            <a:r>
              <a:t>本文レベル1</a:t>
            </a:r>
          </a:p>
          <a:p>
            <a:pPr lvl="1"/>
            <a:r>
              <a:t>本文レベル2</a:t>
            </a:r>
          </a:p>
          <a:p>
            <a:pPr lvl="2"/>
            <a:r>
              <a:t>本文レベル3</a:t>
            </a:r>
          </a:p>
          <a:p>
            <a:pPr lvl="3"/>
            <a:r>
              <a:t>本文レベル4</a:t>
            </a:r>
          </a:p>
          <a:p>
            <a:pPr lvl="4"/>
            <a:r>
              <a:t>本文レベル5</a:t>
            </a:r>
          </a:p>
        </p:txBody>
      </p:sp>
      <p:sp>
        <p:nvSpPr>
          <p:cNvPr id="97" name="スライド番号"/>
          <p:cNvSpPr txBox="1">
            <a:spLocks noGrp="1"/>
          </p:cNvSpPr>
          <p:nvPr>
            <p:ph type="sldNum" sz="quarter" idx="2"/>
          </p:nvPr>
        </p:nvSpPr>
        <p:spPr>
          <a:xfrm>
            <a:off x="6338817" y="9235547"/>
            <a:ext cx="327168" cy="3376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117796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6" name="Picture 9" descr="symbolais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87581" y="74507"/>
            <a:ext cx="1433690" cy="250613"/>
          </a:xfrm>
          <a:prstGeom prst="rect">
            <a:avLst/>
          </a:prstGeom>
          <a:noFill/>
          <a:ln w="9525">
            <a:noFill/>
            <a:miter lim="800000"/>
            <a:headEnd/>
            <a:tailEnd/>
          </a:ln>
        </p:spPr>
      </p:pic>
      <p:sp>
        <p:nvSpPr>
          <p:cNvPr id="257026" name="Rectangle 2"/>
          <p:cNvSpPr>
            <a:spLocks noGrp="1" noChangeArrowheads="1"/>
          </p:cNvSpPr>
          <p:nvPr>
            <p:ph type="ctrTitle"/>
          </p:nvPr>
        </p:nvSpPr>
        <p:spPr>
          <a:xfrm>
            <a:off x="1083733" y="1907823"/>
            <a:ext cx="11270827" cy="1625600"/>
          </a:xfrm>
        </p:spPr>
        <p:txBody>
          <a:bodyPr/>
          <a:lstStyle>
            <a:lvl1pPr>
              <a:defRPr sz="5120"/>
            </a:lvl1pPr>
          </a:lstStyle>
          <a:p>
            <a:r>
              <a:rPr lang="ja-JP" altLang="en-US"/>
              <a:t>マスタ タイトルの書式設定</a:t>
            </a:r>
          </a:p>
        </p:txBody>
      </p:sp>
      <p:sp>
        <p:nvSpPr>
          <p:cNvPr id="257027" name="Rectangle 3"/>
          <p:cNvSpPr>
            <a:spLocks noGrp="1" noChangeArrowheads="1"/>
          </p:cNvSpPr>
          <p:nvPr>
            <p:ph type="subTitle" idx="1"/>
          </p:nvPr>
        </p:nvSpPr>
        <p:spPr>
          <a:xfrm>
            <a:off x="3251200" y="5852160"/>
            <a:ext cx="9103360" cy="2384213"/>
          </a:xfrm>
        </p:spPr>
        <p:txBody>
          <a:bodyPr/>
          <a:lstStyle>
            <a:lvl1pPr marL="0" indent="0" algn="r">
              <a:buFont typeface="Monotype Sorts" charset="2"/>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solidFill>
                  <a:srgbClr val="000000"/>
                </a:solidFill>
              </a:defRPr>
            </a:lvl1pPr>
          </a:lstStyle>
          <a:p>
            <a:pPr>
              <a:defRPr/>
            </a:pPr>
            <a:endParaRPr lang="ja-JP" altLang="ja-JP"/>
          </a:p>
        </p:txBody>
      </p:sp>
      <p:sp>
        <p:nvSpPr>
          <p:cNvPr id="9" name="Rectangle 5"/>
          <p:cNvSpPr>
            <a:spLocks noGrp="1" noChangeArrowheads="1"/>
          </p:cNvSpPr>
          <p:nvPr>
            <p:ph type="ftr" sz="quarter" idx="11"/>
          </p:nvPr>
        </p:nvSpPr>
        <p:spPr/>
        <p:txBody>
          <a:bodyPr/>
          <a:lstStyle>
            <a:lvl1pPr>
              <a:defRPr>
                <a:solidFill>
                  <a:srgbClr val="000000"/>
                </a:solidFill>
              </a:defRPr>
            </a:lvl1pPr>
          </a:lstStyle>
          <a:p>
            <a:pPr>
              <a:defRPr/>
            </a:pPr>
            <a:endParaRPr lang="ja-JP" altLang="en-US"/>
          </a:p>
        </p:txBody>
      </p:sp>
      <p:sp>
        <p:nvSpPr>
          <p:cNvPr id="10" name="Rectangle 6"/>
          <p:cNvSpPr>
            <a:spLocks noGrp="1" noChangeArrowheads="1"/>
          </p:cNvSpPr>
          <p:nvPr>
            <p:ph type="sldNum" sz="quarter" idx="12"/>
          </p:nvPr>
        </p:nvSpPr>
        <p:spPr/>
        <p:txBody>
          <a:bodyPr/>
          <a:lstStyle>
            <a:lvl1pPr algn="r">
              <a:defRPr>
                <a:solidFill>
                  <a:srgbClr val="000000"/>
                </a:solidFill>
              </a:defRPr>
            </a:lvl1pPr>
          </a:lstStyle>
          <a:p>
            <a:pPr>
              <a:defRPr/>
            </a:pPr>
            <a:fld id="{F0A81EA2-0551-4443-928F-D2CFE7F98A9D}" type="slidenum">
              <a:rPr lang="en-US" altLang="ja-JP" smtClean="0"/>
              <a:pPr>
                <a:defRPr/>
              </a:pPr>
              <a:t>‹#›</a:t>
            </a:fld>
            <a:endParaRPr lang="en-US" altLang="ja-JP"/>
          </a:p>
        </p:txBody>
      </p:sp>
      <p:sp>
        <p:nvSpPr>
          <p:cNvPr id="18" name="Rectangle 7"/>
          <p:cNvSpPr>
            <a:spLocks noChangeArrowheads="1"/>
          </p:cNvSpPr>
          <p:nvPr userDrawn="1"/>
        </p:nvSpPr>
        <p:spPr bwMode="auto">
          <a:xfrm>
            <a:off x="0" y="0"/>
            <a:ext cx="650240" cy="9753600"/>
          </a:xfrm>
          <a:prstGeom prst="rect">
            <a:avLst/>
          </a:prstGeom>
          <a:gradFill>
            <a:gsLst>
              <a:gs pos="0">
                <a:srgbClr val="0070C0"/>
              </a:gs>
              <a:gs pos="80000">
                <a:srgbClr val="0070C0"/>
              </a:gs>
              <a:gs pos="100000">
                <a:srgbClr val="99CCFF"/>
              </a:gs>
            </a:gsLst>
          </a:gradFill>
          <a:ln>
            <a:noFill/>
            <a:headEnd/>
            <a:tailEnd/>
          </a:ln>
        </p:spPr>
        <p:style>
          <a:lnRef idx="1">
            <a:schemeClr val="accent3"/>
          </a:lnRef>
          <a:fillRef idx="3">
            <a:schemeClr val="accent3"/>
          </a:fillRef>
          <a:effectRef idx="2">
            <a:schemeClr val="accent3"/>
          </a:effectRef>
          <a:fontRef idx="minor">
            <a:schemeClr val="lt1"/>
          </a:fontRef>
        </p:style>
        <p:txBody>
          <a:bodyPr wrap="none" lIns="129971" tIns="64987" rIns="129971" bIns="64987" anchor="ctr"/>
          <a:lstStyle/>
          <a:p>
            <a:pPr algn="l" defTabSz="1299720" hangingPunct="1">
              <a:defRPr/>
            </a:pPr>
            <a:endParaRPr kumimoji="1" lang="ja-JP" altLang="en-US" sz="2560" kern="1200">
              <a:solidFill>
                <a:prstClr val="black"/>
              </a:solidFill>
            </a:endParaRPr>
          </a:p>
        </p:txBody>
      </p:sp>
      <p:sp>
        <p:nvSpPr>
          <p:cNvPr id="19" name="Rectangle 8"/>
          <p:cNvSpPr>
            <a:spLocks noChangeArrowheads="1"/>
          </p:cNvSpPr>
          <p:nvPr userDrawn="1"/>
        </p:nvSpPr>
        <p:spPr bwMode="auto">
          <a:xfrm rot="-5400000">
            <a:off x="-3909342" y="4586511"/>
            <a:ext cx="8453121" cy="525197"/>
          </a:xfrm>
          <a:prstGeom prst="rect">
            <a:avLst/>
          </a:prstGeom>
          <a:noFill/>
          <a:ln w="9525">
            <a:noFill/>
            <a:miter lim="800000"/>
            <a:headEnd/>
            <a:tailEnd/>
          </a:ln>
          <a:effectLst/>
        </p:spPr>
        <p:txBody>
          <a:bodyPr wrap="square" lIns="129971" tIns="64987" rIns="129971" bIns="64987">
            <a:spAutoFit/>
          </a:bodyPr>
          <a:lstStyle/>
          <a:p>
            <a:pPr algn="l" defTabSz="1299720" hangingPunct="1">
              <a:spcBef>
                <a:spcPct val="50000"/>
              </a:spcBef>
              <a:defRPr/>
            </a:pPr>
            <a:r>
              <a:rPr kumimoji="1" lang="en-US" altLang="ja-JP" sz="2560" b="1" kern="1200" dirty="0">
                <a:solidFill>
                  <a:prstClr val="white"/>
                </a:solidFill>
                <a:latin typeface="Arial"/>
                <a:ea typeface="ＭＳ Ｐゴシック"/>
                <a:cs typeface=""/>
              </a:rPr>
              <a:t>Artificial Intelligence Research Center</a:t>
            </a:r>
          </a:p>
        </p:txBody>
      </p:sp>
      <p:pic>
        <p:nvPicPr>
          <p:cNvPr id="20" name="図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9090224"/>
            <a:ext cx="698846" cy="699500"/>
          </a:xfrm>
          <a:prstGeom prst="rect">
            <a:avLst/>
          </a:prstGeom>
        </p:spPr>
      </p:pic>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6" name="Rectangle 6"/>
          <p:cNvSpPr>
            <a:spLocks noGrp="1" noChangeArrowheads="1"/>
          </p:cNvSpPr>
          <p:nvPr>
            <p:ph type="sldNum" sz="quarter" idx="12"/>
          </p:nvPr>
        </p:nvSpPr>
        <p:spPr>
          <a:ln/>
        </p:spPr>
        <p:txBody>
          <a:bodyPr/>
          <a:lstStyle>
            <a:lvl1pPr algn="r">
              <a:defRPr/>
            </a:lvl1pPr>
          </a:lstStyle>
          <a:p>
            <a:pPr>
              <a:defRPr/>
            </a:pPr>
            <a:fld id="{EEEB5885-1ADB-40E1-8780-76E4BEBE9BD0}" type="slidenum">
              <a:rPr lang="en-US" altLang="ja-JP" smtClean="0">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290" y="6267599"/>
            <a:ext cx="11054080" cy="1937173"/>
          </a:xfrm>
        </p:spPr>
        <p:txBody>
          <a:bodyPr anchor="t"/>
          <a:lstStyle>
            <a:lvl1pPr algn="l">
              <a:defRPr sz="5689"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1027290" y="4134000"/>
            <a:ext cx="11054080" cy="2133599"/>
          </a:xfrm>
        </p:spPr>
        <p:txBody>
          <a:bodyPr anchor="b"/>
          <a:lstStyle>
            <a:lvl1pPr marL="0" indent="0">
              <a:buNone/>
              <a:defRPr sz="2844"/>
            </a:lvl1pPr>
            <a:lvl2pPr marL="649859" indent="0">
              <a:buNone/>
              <a:defRPr sz="2560"/>
            </a:lvl2pPr>
            <a:lvl3pPr marL="1299720" indent="0">
              <a:buNone/>
              <a:defRPr sz="2276"/>
            </a:lvl3pPr>
            <a:lvl4pPr marL="1949576" indent="0">
              <a:buNone/>
              <a:defRPr sz="1991"/>
            </a:lvl4pPr>
            <a:lvl5pPr marL="2599437" indent="0">
              <a:buNone/>
              <a:defRPr sz="1991"/>
            </a:lvl5pPr>
            <a:lvl6pPr marL="3249295" indent="0">
              <a:buNone/>
              <a:defRPr sz="1991"/>
            </a:lvl6pPr>
            <a:lvl7pPr marL="3899153" indent="0">
              <a:buNone/>
              <a:defRPr sz="1991"/>
            </a:lvl7pPr>
            <a:lvl8pPr marL="4549013" indent="0">
              <a:buNone/>
              <a:defRPr sz="1991"/>
            </a:lvl8pPr>
            <a:lvl9pPr marL="5198872" indent="0">
              <a:buNone/>
              <a:defRPr sz="1991"/>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6" name="Rectangle 6"/>
          <p:cNvSpPr>
            <a:spLocks noGrp="1" noChangeArrowheads="1"/>
          </p:cNvSpPr>
          <p:nvPr>
            <p:ph type="sldNum" sz="quarter" idx="12"/>
          </p:nvPr>
        </p:nvSpPr>
        <p:spPr>
          <a:ln/>
        </p:spPr>
        <p:txBody>
          <a:bodyPr/>
          <a:lstStyle>
            <a:lvl1pPr algn="r">
              <a:defRPr/>
            </a:lvl1pPr>
          </a:lstStyle>
          <a:p>
            <a:pPr>
              <a:defRPr/>
            </a:pPr>
            <a:fld id="{A8CC313E-24B1-4D6D-9BE2-E6901B7EB338}" type="slidenum">
              <a:rPr lang="en-US" altLang="ja-JP" smtClean="0">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083733" y="1950720"/>
            <a:ext cx="5527040" cy="6719147"/>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827520" y="1950720"/>
            <a:ext cx="5527040" cy="6719147"/>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7" name="Rectangle 6"/>
          <p:cNvSpPr>
            <a:spLocks noGrp="1" noChangeArrowheads="1"/>
          </p:cNvSpPr>
          <p:nvPr>
            <p:ph type="sldNum" sz="quarter" idx="12"/>
          </p:nvPr>
        </p:nvSpPr>
        <p:spPr>
          <a:ln/>
        </p:spPr>
        <p:txBody>
          <a:bodyPr/>
          <a:lstStyle>
            <a:lvl1pPr algn="r">
              <a:defRPr/>
            </a:lvl1pPr>
          </a:lstStyle>
          <a:p>
            <a:pPr>
              <a:defRPr/>
            </a:pPr>
            <a:fld id="{8B6E0CFE-122D-421C-BB11-085781802C89}" type="slidenum">
              <a:rPr lang="en-US" altLang="ja-JP" smtClean="0">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タイトル（中央）">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 name="タイトルテキスト"/>
          <p:cNvSpPr txBox="1">
            <a:spLocks noGrp="1"/>
          </p:cNvSpPr>
          <p:nvPr>
            <p:ph type="title"/>
          </p:nvPr>
        </p:nvSpPr>
        <p:spPr>
          <a:xfrm>
            <a:off x="673100" y="3086100"/>
            <a:ext cx="11658600" cy="3568700"/>
          </a:xfrm>
          <a:prstGeom prst="rect">
            <a:avLst/>
          </a:prstGeom>
        </p:spPr>
        <p:txBody>
          <a:bodyPr anchor="ctr"/>
          <a:lstStyle>
            <a:lvl1pPr>
              <a:defRPr sz="10400" spc="208">
                <a:solidFill>
                  <a:srgbClr val="FFFFFF"/>
                </a:solidFill>
              </a:defRPr>
            </a:lvl1pPr>
          </a:lstStyle>
          <a:p>
            <a:r>
              <a:t>タイトルテキスト</a:t>
            </a:r>
          </a:p>
        </p:txBody>
      </p:sp>
      <p:sp>
        <p:nvSpPr>
          <p:cNvPr id="41" name="スライド番号"/>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0" y="390596"/>
            <a:ext cx="11704320" cy="16256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50240" y="2183272"/>
            <a:ext cx="5746045" cy="909884"/>
          </a:xfrm>
        </p:spPr>
        <p:txBody>
          <a:bodyPr anchor="b"/>
          <a:lstStyle>
            <a:lvl1pPr marL="0" indent="0">
              <a:buNone/>
              <a:defRPr sz="3413" b="1"/>
            </a:lvl1pPr>
            <a:lvl2pPr marL="649859" indent="0">
              <a:buNone/>
              <a:defRPr sz="2844" b="1"/>
            </a:lvl2pPr>
            <a:lvl3pPr marL="1299720" indent="0">
              <a:buNone/>
              <a:defRPr sz="2560" b="1"/>
            </a:lvl3pPr>
            <a:lvl4pPr marL="1949576" indent="0">
              <a:buNone/>
              <a:defRPr sz="2276" b="1"/>
            </a:lvl4pPr>
            <a:lvl5pPr marL="2599437" indent="0">
              <a:buNone/>
              <a:defRPr sz="2276" b="1"/>
            </a:lvl5pPr>
            <a:lvl6pPr marL="3249295" indent="0">
              <a:buNone/>
              <a:defRPr sz="2276" b="1"/>
            </a:lvl6pPr>
            <a:lvl7pPr marL="3899153" indent="0">
              <a:buNone/>
              <a:defRPr sz="2276" b="1"/>
            </a:lvl7pPr>
            <a:lvl8pPr marL="4549013" indent="0">
              <a:buNone/>
              <a:defRPr sz="2276" b="1"/>
            </a:lvl8pPr>
            <a:lvl9pPr marL="5198872" indent="0">
              <a:buNone/>
              <a:defRPr sz="2276"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606264" y="2183272"/>
            <a:ext cx="5748302" cy="909884"/>
          </a:xfrm>
        </p:spPr>
        <p:txBody>
          <a:bodyPr anchor="b"/>
          <a:lstStyle>
            <a:lvl1pPr marL="0" indent="0">
              <a:buNone/>
              <a:defRPr sz="3413" b="1"/>
            </a:lvl1pPr>
            <a:lvl2pPr marL="649859" indent="0">
              <a:buNone/>
              <a:defRPr sz="2844" b="1"/>
            </a:lvl2pPr>
            <a:lvl3pPr marL="1299720" indent="0">
              <a:buNone/>
              <a:defRPr sz="2560" b="1"/>
            </a:lvl3pPr>
            <a:lvl4pPr marL="1949576" indent="0">
              <a:buNone/>
              <a:defRPr sz="2276" b="1"/>
            </a:lvl4pPr>
            <a:lvl5pPr marL="2599437" indent="0">
              <a:buNone/>
              <a:defRPr sz="2276" b="1"/>
            </a:lvl5pPr>
            <a:lvl6pPr marL="3249295" indent="0">
              <a:buNone/>
              <a:defRPr sz="2276" b="1"/>
            </a:lvl6pPr>
            <a:lvl7pPr marL="3899153" indent="0">
              <a:buNone/>
              <a:defRPr sz="2276" b="1"/>
            </a:lvl7pPr>
            <a:lvl8pPr marL="4549013" indent="0">
              <a:buNone/>
              <a:defRPr sz="2276" b="1"/>
            </a:lvl8pPr>
            <a:lvl9pPr marL="5198872" indent="0">
              <a:buNone/>
              <a:defRPr sz="2276"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606264"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F513AB-28BD-40EF-A4F3-3D8C7E6DB6C0}"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54D5CF1-3DE7-446B-BB95-C7662CD57946}"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5512E2-9D9C-4D88-B5CB-0D9F91E4FE06}"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1" y="388338"/>
            <a:ext cx="4278490" cy="1652693"/>
          </a:xfrm>
        </p:spPr>
        <p:txBody>
          <a:bodyPr anchor="b"/>
          <a:lstStyle>
            <a:lvl1pPr algn="l">
              <a:defRPr sz="2844"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5084517" y="388342"/>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50241" y="2041038"/>
            <a:ext cx="4278490" cy="6671734"/>
          </a:xfrm>
        </p:spPr>
        <p:txBody>
          <a:bodyPr/>
          <a:lstStyle>
            <a:lvl1pPr marL="0" indent="0">
              <a:buNone/>
              <a:defRPr sz="1991"/>
            </a:lvl1pPr>
            <a:lvl2pPr marL="649859" indent="0">
              <a:buNone/>
              <a:defRPr sz="1707"/>
            </a:lvl2pPr>
            <a:lvl3pPr marL="1299720" indent="0">
              <a:buNone/>
              <a:defRPr sz="1422"/>
            </a:lvl3pPr>
            <a:lvl4pPr marL="1949576" indent="0">
              <a:buNone/>
              <a:defRPr sz="1280"/>
            </a:lvl4pPr>
            <a:lvl5pPr marL="2599437" indent="0">
              <a:buNone/>
              <a:defRPr sz="1280"/>
            </a:lvl5pPr>
            <a:lvl6pPr marL="3249295" indent="0">
              <a:buNone/>
              <a:defRPr sz="1280"/>
            </a:lvl6pPr>
            <a:lvl7pPr marL="3899153" indent="0">
              <a:buNone/>
              <a:defRPr sz="1280"/>
            </a:lvl7pPr>
            <a:lvl8pPr marL="4549013" indent="0">
              <a:buNone/>
              <a:defRPr sz="1280"/>
            </a:lvl8pPr>
            <a:lvl9pPr marL="5198872" indent="0">
              <a:buNone/>
              <a:defRPr sz="128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22C43-9160-41B8-9A26-687A1187ED55}"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032" y="6827520"/>
            <a:ext cx="7802880" cy="806027"/>
          </a:xfrm>
        </p:spPr>
        <p:txBody>
          <a:bodyPr anchor="b"/>
          <a:lstStyle>
            <a:lvl1pPr algn="l">
              <a:defRPr sz="2844"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549032" y="871502"/>
            <a:ext cx="7802880" cy="5852160"/>
          </a:xfrm>
        </p:spPr>
        <p:txBody>
          <a:bodyPr/>
          <a:lstStyle>
            <a:lvl1pPr marL="0" indent="0">
              <a:buNone/>
              <a:defRPr sz="4551"/>
            </a:lvl1pPr>
            <a:lvl2pPr marL="649859" indent="0">
              <a:buNone/>
              <a:defRPr sz="3982"/>
            </a:lvl2pPr>
            <a:lvl3pPr marL="1299720" indent="0">
              <a:buNone/>
              <a:defRPr sz="3413"/>
            </a:lvl3pPr>
            <a:lvl4pPr marL="1949576" indent="0">
              <a:buNone/>
              <a:defRPr sz="2844"/>
            </a:lvl4pPr>
            <a:lvl5pPr marL="2599437" indent="0">
              <a:buNone/>
              <a:defRPr sz="2844"/>
            </a:lvl5pPr>
            <a:lvl6pPr marL="3249295" indent="0">
              <a:buNone/>
              <a:defRPr sz="2844"/>
            </a:lvl6pPr>
            <a:lvl7pPr marL="3899153" indent="0">
              <a:buNone/>
              <a:defRPr sz="2844"/>
            </a:lvl7pPr>
            <a:lvl8pPr marL="4549013" indent="0">
              <a:buNone/>
              <a:defRPr sz="2844"/>
            </a:lvl8pPr>
            <a:lvl9pPr marL="5198872" indent="0">
              <a:buNone/>
              <a:defRPr sz="2844"/>
            </a:lvl9pPr>
          </a:lstStyle>
          <a:p>
            <a:pPr lvl="0"/>
            <a:endParaRPr lang="ja-JP" altLang="en-US" noProof="0"/>
          </a:p>
        </p:txBody>
      </p:sp>
      <p:sp>
        <p:nvSpPr>
          <p:cNvPr id="4" name="テキスト プレースホルダ 3"/>
          <p:cNvSpPr>
            <a:spLocks noGrp="1"/>
          </p:cNvSpPr>
          <p:nvPr>
            <p:ph type="body" sz="half" idx="2"/>
          </p:nvPr>
        </p:nvSpPr>
        <p:spPr>
          <a:xfrm>
            <a:off x="2549032" y="7633547"/>
            <a:ext cx="7802880" cy="1144693"/>
          </a:xfrm>
        </p:spPr>
        <p:txBody>
          <a:bodyPr/>
          <a:lstStyle>
            <a:lvl1pPr marL="0" indent="0">
              <a:buNone/>
              <a:defRPr sz="1991"/>
            </a:lvl1pPr>
            <a:lvl2pPr marL="649859" indent="0">
              <a:buNone/>
              <a:defRPr sz="1707"/>
            </a:lvl2pPr>
            <a:lvl3pPr marL="1299720" indent="0">
              <a:buNone/>
              <a:defRPr sz="1422"/>
            </a:lvl3pPr>
            <a:lvl4pPr marL="1949576" indent="0">
              <a:buNone/>
              <a:defRPr sz="1280"/>
            </a:lvl4pPr>
            <a:lvl5pPr marL="2599437" indent="0">
              <a:buNone/>
              <a:defRPr sz="1280"/>
            </a:lvl5pPr>
            <a:lvl6pPr marL="3249295" indent="0">
              <a:buNone/>
              <a:defRPr sz="1280"/>
            </a:lvl6pPr>
            <a:lvl7pPr marL="3899153" indent="0">
              <a:buNone/>
              <a:defRPr sz="1280"/>
            </a:lvl7pPr>
            <a:lvl8pPr marL="4549013" indent="0">
              <a:buNone/>
              <a:defRPr sz="1280"/>
            </a:lvl8pPr>
            <a:lvl9pPr marL="5198872" indent="0">
              <a:buNone/>
              <a:defRPr sz="128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FA4963-74D4-493D-B688-DB8E20A175BD}"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63DA50-742E-4E83-9171-4BA90385C25E}"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536853" y="758614"/>
            <a:ext cx="2817707" cy="791125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083734" y="758614"/>
            <a:ext cx="8236373" cy="791125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4CBB2A-6BEA-41EA-881B-436E419D6A4E}"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1083733" y="758614"/>
            <a:ext cx="11270827" cy="791125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0405F67-FABB-426F-9407-885976D58E96}"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pic>
        <p:nvPicPr>
          <p:cNvPr id="4" name="Picture 9"/>
          <p:cNvPicPr>
            <a:picLocks noChangeArrowheads="1"/>
          </p:cNvPicPr>
          <p:nvPr userDrawn="1"/>
        </p:nvPicPr>
        <p:blipFill>
          <a:blip r:embed="rId2" cstate="print"/>
          <a:srcRect/>
          <a:stretch>
            <a:fillRect/>
          </a:stretch>
        </p:blipFill>
        <p:spPr bwMode="auto">
          <a:xfrm>
            <a:off x="108373" y="9211741"/>
            <a:ext cx="451556" cy="431236"/>
          </a:xfrm>
          <a:prstGeom prst="rect">
            <a:avLst/>
          </a:prstGeom>
          <a:noFill/>
          <a:ln w="9525">
            <a:noFill/>
            <a:miter lim="800000"/>
            <a:headEnd/>
            <a:tailEnd/>
          </a:ln>
        </p:spPr>
      </p:pic>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3_タイトルとコンテンツ">
    <p:spTree>
      <p:nvGrpSpPr>
        <p:cNvPr id="1" name=""/>
        <p:cNvGrpSpPr/>
        <p:nvPr/>
      </p:nvGrpSpPr>
      <p:grpSpPr>
        <a:xfrm>
          <a:off x="0" y="0"/>
          <a:ext cx="0" cy="0"/>
          <a:chOff x="0" y="0"/>
          <a:chExt cx="0" cy="0"/>
        </a:xfrm>
      </p:grpSpPr>
      <p:pic>
        <p:nvPicPr>
          <p:cNvPr id="4" name="Picture 9"/>
          <p:cNvPicPr>
            <a:picLocks noChangeArrowheads="1"/>
          </p:cNvPicPr>
          <p:nvPr userDrawn="1"/>
        </p:nvPicPr>
        <p:blipFill>
          <a:blip r:embed="rId2" cstate="print"/>
          <a:srcRect/>
          <a:stretch>
            <a:fillRect/>
          </a:stretch>
        </p:blipFill>
        <p:spPr bwMode="auto">
          <a:xfrm>
            <a:off x="108373" y="9211741"/>
            <a:ext cx="451556" cy="431236"/>
          </a:xfrm>
          <a:prstGeom prst="rect">
            <a:avLst/>
          </a:prstGeom>
          <a:noFill/>
          <a:ln w="9525">
            <a:noFill/>
            <a:miter lim="800000"/>
            <a:headEnd/>
            <a:tailEnd/>
          </a:ln>
        </p:spPr>
      </p:pic>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中央、代替）">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 name="タイトルテキスト"/>
          <p:cNvSpPr txBox="1">
            <a:spLocks noGrp="1"/>
          </p:cNvSpPr>
          <p:nvPr>
            <p:ph type="title"/>
          </p:nvPr>
        </p:nvSpPr>
        <p:spPr>
          <a:xfrm>
            <a:off x="673100" y="3086100"/>
            <a:ext cx="11658600" cy="3568700"/>
          </a:xfrm>
          <a:prstGeom prst="rect">
            <a:avLst/>
          </a:prstGeom>
        </p:spPr>
        <p:txBody>
          <a:bodyPr anchor="ctr"/>
          <a:lstStyle>
            <a:lvl1pPr>
              <a:defRPr sz="10400" spc="208"/>
            </a:lvl1pPr>
          </a:lstStyle>
          <a:p>
            <a:r>
              <a:t>タイトルテキスト</a:t>
            </a:r>
          </a:p>
        </p:txBody>
      </p:sp>
      <p:sp>
        <p:nvSpPr>
          <p:cNvPr id="4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5_タイトルとコンテンツ">
    <p:spTree>
      <p:nvGrpSpPr>
        <p:cNvPr id="1" name=""/>
        <p:cNvGrpSpPr/>
        <p:nvPr/>
      </p:nvGrpSpPr>
      <p:grpSpPr>
        <a:xfrm>
          <a:off x="0" y="0"/>
          <a:ext cx="0" cy="0"/>
          <a:chOff x="0" y="0"/>
          <a:chExt cx="0" cy="0"/>
        </a:xfrm>
      </p:grpSpPr>
    </p:spTree>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50240" y="650240"/>
            <a:ext cx="11704320" cy="195072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50240" y="2817707"/>
            <a:ext cx="5743787" cy="265514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610773" y="2817707"/>
            <a:ext cx="5743787" cy="265514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50240" y="5689600"/>
            <a:ext cx="5743787" cy="265514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6610773" y="5689600"/>
            <a:ext cx="5743787" cy="265514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ftr" sz="quarter" idx="10"/>
          </p:nvPr>
        </p:nvSpPr>
        <p:spPr>
          <a:xfrm>
            <a:off x="4443307" y="9040205"/>
            <a:ext cx="4118187" cy="519289"/>
          </a:xfrm>
          <a:prstGeom prst="rect">
            <a:avLst/>
          </a:prstGeom>
        </p:spPr>
        <p:txBody>
          <a:bodyPr/>
          <a:lstStyle>
            <a:lvl1pPr>
              <a:defRPr>
                <a:solidFill>
                  <a:srgbClr val="000000"/>
                </a:solidFill>
                <a:latin typeface="Arial" charset="0"/>
                <a:ea typeface="ＭＳ Ｐゴシック" pitchFamily="50" charset="-128"/>
              </a:defRPr>
            </a:lvl1pPr>
          </a:lstStyle>
          <a:p>
            <a:pPr>
              <a:defRPr/>
            </a:pPr>
            <a:endParaRPr lang="en-US" altLang="ja-JP"/>
          </a:p>
        </p:txBody>
      </p:sp>
      <p:sp>
        <p:nvSpPr>
          <p:cNvPr id="8" name="Rectangle 3"/>
          <p:cNvSpPr>
            <a:spLocks noGrp="1" noChangeArrowheads="1"/>
          </p:cNvSpPr>
          <p:nvPr>
            <p:ph type="sldNum" sz="quarter" idx="11"/>
          </p:nvPr>
        </p:nvSpPr>
        <p:spPr/>
        <p:txBody>
          <a:bodyPr/>
          <a:lstStyle>
            <a:lvl1pPr algn="l">
              <a:defRPr>
                <a:solidFill>
                  <a:srgbClr val="000000"/>
                </a:solidFill>
                <a:latin typeface="Arial" charset="0"/>
              </a:defRPr>
            </a:lvl1pPr>
          </a:lstStyle>
          <a:p>
            <a:pPr>
              <a:defRPr/>
            </a:pPr>
            <a:fld id="{F879FE10-C03B-4A9D-B36E-BF049485CF62}" type="slidenum">
              <a:rPr lang="en-US" altLang="ja-JP"/>
              <a:pPr>
                <a:defRPr/>
              </a:pPr>
              <a:t>‹#›</a:t>
            </a:fld>
            <a:endParaRPr lang="en-US" altLang="ja-JP"/>
          </a:p>
        </p:txBody>
      </p:sp>
      <p:sp>
        <p:nvSpPr>
          <p:cNvPr id="9" name="Rectangle 16"/>
          <p:cNvSpPr>
            <a:spLocks noGrp="1" noChangeArrowheads="1"/>
          </p:cNvSpPr>
          <p:nvPr>
            <p:ph type="dt" sz="half" idx="12"/>
          </p:nvPr>
        </p:nvSpPr>
        <p:spPr>
          <a:xfrm>
            <a:off x="650240" y="9040205"/>
            <a:ext cx="3034453" cy="519289"/>
          </a:xfrm>
          <a:prstGeom prst="rect">
            <a:avLst/>
          </a:prstGeom>
        </p:spPr>
        <p:txBody>
          <a:bodyPr/>
          <a:lstStyle>
            <a:lvl1pPr>
              <a:defRPr>
                <a:solidFill>
                  <a:srgbClr val="000000"/>
                </a:solidFill>
                <a:latin typeface="Arial" charset="0"/>
                <a:ea typeface="ＭＳ Ｐゴシック" pitchFamily="50" charset="-128"/>
              </a:defRPr>
            </a:lvl1pPr>
          </a:lstStyle>
          <a:p>
            <a:pPr>
              <a:defRPr/>
            </a:pPr>
            <a:fld id="{F090F903-C39E-F24F-BE05-CBDFE417C386}" type="datetime1">
              <a:rPr lang="ja-JP" altLang="en-US" smtClean="0"/>
              <a:pPr>
                <a:defRPr/>
              </a:pPr>
              <a:t>2017/9/11</a:t>
            </a:fld>
            <a:endParaRPr lang="en-US" altLang="ja-JP"/>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1" name=""/>
        <p:cNvGrpSpPr/>
        <p:nvPr/>
      </p:nvGrpSpPr>
      <p:grpSpPr>
        <a:xfrm>
          <a:off x="0" y="0"/>
          <a:ext cx="0" cy="0"/>
          <a:chOff x="0" y="0"/>
          <a:chExt cx="0" cy="0"/>
        </a:xfrm>
      </p:grpSpPr>
      <p:sp>
        <p:nvSpPr>
          <p:cNvPr id="4" name="タイトル 7"/>
          <p:cNvSpPr>
            <a:spLocks noGrp="1"/>
          </p:cNvSpPr>
          <p:nvPr>
            <p:ph type="title"/>
          </p:nvPr>
        </p:nvSpPr>
        <p:spPr>
          <a:xfrm>
            <a:off x="263185" y="268160"/>
            <a:ext cx="12478431" cy="512071"/>
          </a:xfrm>
        </p:spPr>
        <p:txBody>
          <a:bodyPr>
            <a:normAutofit/>
          </a:bodyPr>
          <a:lstStyle>
            <a:lvl1pPr>
              <a:defRPr sz="1991"/>
            </a:lvl1pPr>
          </a:lstStyle>
          <a:p>
            <a:r>
              <a:rPr kumimoji="1" lang="ja-JP" altLang="en-US" dirty="0" smtClean="0"/>
              <a:t>マスタ タイトルの書式設定</a:t>
            </a:r>
            <a:endParaRPr kumimoji="1" lang="ja-JP" altLang="en-US" dirty="0"/>
          </a:p>
        </p:txBody>
      </p:sp>
      <p:sp>
        <p:nvSpPr>
          <p:cNvPr id="5" name="テキスト プレースホルダー 12"/>
          <p:cNvSpPr>
            <a:spLocks noGrp="1"/>
          </p:cNvSpPr>
          <p:nvPr>
            <p:ph type="body" sz="quarter" idx="15"/>
          </p:nvPr>
        </p:nvSpPr>
        <p:spPr>
          <a:xfrm>
            <a:off x="262598" y="781191"/>
            <a:ext cx="12479606" cy="1022774"/>
          </a:xfrm>
        </p:spPr>
        <p:txBody>
          <a:bodyPr anchor="b" anchorCtr="0"/>
          <a:lstStyle>
            <a:lvl1pPr marL="0" indent="0">
              <a:spcBef>
                <a:spcPts val="0"/>
              </a:spcBef>
              <a:buNone/>
              <a:defRPr sz="2844">
                <a:latin typeface="HGP創英角ｺﾞｼｯｸUB" panose="020B0900000000000000" pitchFamily="50" charset="-128"/>
                <a:ea typeface="HGP創英角ｺﾞｼｯｸUB" panose="020B0900000000000000" pitchFamily="50" charset="-128"/>
              </a:defRPr>
            </a:lvl1pPr>
            <a:lvl2pPr marL="537343" indent="0">
              <a:spcBef>
                <a:spcPts val="0"/>
              </a:spcBef>
              <a:buNone/>
              <a:defRPr sz="2844">
                <a:latin typeface="HGP創英角ｺﾞｼｯｸUB" panose="020B0900000000000000" pitchFamily="50" charset="-128"/>
                <a:ea typeface="HGP創英角ｺﾞｼｯｸUB" panose="020B0900000000000000" pitchFamily="50" charset="-128"/>
              </a:defRPr>
            </a:lvl2pPr>
            <a:lvl3pPr marL="1074685" indent="0">
              <a:spcBef>
                <a:spcPts val="0"/>
              </a:spcBef>
              <a:buNone/>
              <a:defRPr sz="2844">
                <a:latin typeface="HGP創英角ｺﾞｼｯｸUB" panose="020B0900000000000000" pitchFamily="50" charset="-128"/>
                <a:ea typeface="HGP創英角ｺﾞｼｯｸUB" panose="020B0900000000000000" pitchFamily="50" charset="-128"/>
              </a:defRPr>
            </a:lvl3pPr>
            <a:lvl4pPr marL="1625575" indent="0">
              <a:spcBef>
                <a:spcPts val="0"/>
              </a:spcBef>
              <a:buNone/>
              <a:defRPr sz="2844">
                <a:latin typeface="HGP創英角ｺﾞｼｯｸUB" panose="020B0900000000000000" pitchFamily="50" charset="-128"/>
                <a:ea typeface="HGP創英角ｺﾞｼｯｸUB" panose="020B0900000000000000" pitchFamily="50" charset="-128"/>
              </a:defRPr>
            </a:lvl4pPr>
            <a:lvl5pPr marL="2169690" indent="0">
              <a:spcBef>
                <a:spcPts val="0"/>
              </a:spcBef>
              <a:buNone/>
              <a:defRPr sz="2844">
                <a:latin typeface="HGP創英角ｺﾞｼｯｸUB" panose="020B0900000000000000" pitchFamily="50" charset="-128"/>
                <a:ea typeface="HGP創英角ｺﾞｼｯｸUB" panose="020B0900000000000000" pitchFamily="50" charset="-128"/>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p:txBody>
      </p:sp>
    </p:spTree>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60608" y="-20313"/>
            <a:ext cx="12187484" cy="121017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50240" y="1907841"/>
            <a:ext cx="5743787" cy="680494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610773" y="1907841"/>
            <a:ext cx="5743787" cy="680494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356729" y="9308833"/>
            <a:ext cx="3034453" cy="381564"/>
          </a:xfrm>
        </p:spPr>
        <p:txBody>
          <a:bodyPr/>
          <a:lstStyle>
            <a:lvl1pPr>
              <a:defRPr>
                <a:latin typeface="Arial" charset="0"/>
                <a:ea typeface="ＭＳ Ｐゴシック" charset="-128"/>
              </a:defRPr>
            </a:lvl1pPr>
          </a:lstStyle>
          <a:p>
            <a:pPr>
              <a:defRPr/>
            </a:pPr>
            <a:fld id="{84DEF543-AEC4-A449-9C40-08A61D76A4DD}" type="datetime1">
              <a:rPr lang="ja-JP" altLang="en-US" smtClean="0">
                <a:solidFill>
                  <a:prstClr val="black"/>
                </a:solidFill>
              </a:rPr>
              <a:pPr>
                <a:defRPr/>
              </a:pPr>
              <a:t>2017/9/11</a:t>
            </a:fld>
            <a:endParaRPr lang="en-US" altLang="ja-JP">
              <a:solidFill>
                <a:prstClr val="black"/>
              </a:solidFill>
            </a:endParaRPr>
          </a:p>
        </p:txBody>
      </p:sp>
      <p:sp>
        <p:nvSpPr>
          <p:cNvPr id="6" name="スライド番号プレースホルダ 5"/>
          <p:cNvSpPr>
            <a:spLocks noGrp="1"/>
          </p:cNvSpPr>
          <p:nvPr>
            <p:ph type="sldNum" sz="quarter" idx="11"/>
          </p:nvPr>
        </p:nvSpPr>
        <p:spPr>
          <a:xfrm>
            <a:off x="9613618" y="9308833"/>
            <a:ext cx="3034453" cy="381564"/>
          </a:xfrm>
        </p:spPr>
        <p:txBody>
          <a:bodyPr/>
          <a:lstStyle>
            <a:lvl1pPr>
              <a:defRPr>
                <a:latin typeface="Arial" charset="0"/>
                <a:ea typeface="ＭＳ Ｐゴシック" charset="-128"/>
              </a:defRPr>
            </a:lvl1pPr>
          </a:lstStyle>
          <a:p>
            <a:pPr>
              <a:defRPr/>
            </a:pPr>
            <a:fld id="{0FF77AD8-300F-4089-9825-E4EC2706B69C}" type="slidenum">
              <a:rPr lang="en-US" altLang="ja-JP">
                <a:solidFill>
                  <a:prstClr val="black"/>
                </a:solidFill>
              </a:rPr>
              <a:pPr>
                <a:defRPr/>
              </a:pPr>
              <a:t>‹#›</a:t>
            </a:fld>
            <a:endParaRPr lang="en-US" altLang="ja-JP">
              <a:solidFill>
                <a:prstClr val="black"/>
              </a:solidFill>
            </a:endParaRPr>
          </a:p>
        </p:txBody>
      </p:sp>
      <p:sp>
        <p:nvSpPr>
          <p:cNvPr id="7" name="フッター プレースホルダ 6"/>
          <p:cNvSpPr>
            <a:spLocks noGrp="1"/>
          </p:cNvSpPr>
          <p:nvPr>
            <p:ph type="ftr" sz="quarter" idx="12"/>
          </p:nvPr>
        </p:nvSpPr>
        <p:spPr>
          <a:xfrm>
            <a:off x="8974667" y="984391"/>
            <a:ext cx="3811129" cy="307058"/>
          </a:xfrm>
        </p:spPr>
        <p:txBody>
          <a:bodyPr/>
          <a:lstStyle>
            <a:lvl1pPr>
              <a:defRPr>
                <a:latin typeface="Arial" charset="0"/>
                <a:ea typeface="ＭＳ Ｐゴシック" charset="-128"/>
              </a:defRPr>
            </a:lvl1pPr>
          </a:lstStyle>
          <a:p>
            <a:pPr>
              <a:defRPr/>
            </a:pPr>
            <a:endParaRPr lang="en-US" altLang="ja-JP">
              <a:solidFill>
                <a:prstClr val="black"/>
              </a:solidFill>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6" name="Picture 9" descr="symbolais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87581" y="74507"/>
            <a:ext cx="1433690" cy="250613"/>
          </a:xfrm>
          <a:prstGeom prst="rect">
            <a:avLst/>
          </a:prstGeom>
          <a:noFill/>
          <a:ln w="9525">
            <a:noFill/>
            <a:miter lim="800000"/>
            <a:headEnd/>
            <a:tailEnd/>
          </a:ln>
        </p:spPr>
      </p:pic>
      <p:sp>
        <p:nvSpPr>
          <p:cNvPr id="257026" name="Rectangle 2"/>
          <p:cNvSpPr>
            <a:spLocks noGrp="1" noChangeArrowheads="1"/>
          </p:cNvSpPr>
          <p:nvPr>
            <p:ph type="ctrTitle"/>
          </p:nvPr>
        </p:nvSpPr>
        <p:spPr>
          <a:xfrm>
            <a:off x="1083733" y="1907823"/>
            <a:ext cx="11270827" cy="1625600"/>
          </a:xfrm>
        </p:spPr>
        <p:txBody>
          <a:bodyPr/>
          <a:lstStyle>
            <a:lvl1pPr>
              <a:defRPr sz="5120"/>
            </a:lvl1pPr>
          </a:lstStyle>
          <a:p>
            <a:r>
              <a:rPr lang="ja-JP" altLang="en-US"/>
              <a:t>マスタ タイトルの書式設定</a:t>
            </a:r>
          </a:p>
        </p:txBody>
      </p:sp>
      <p:sp>
        <p:nvSpPr>
          <p:cNvPr id="257027" name="Rectangle 3"/>
          <p:cNvSpPr>
            <a:spLocks noGrp="1" noChangeArrowheads="1"/>
          </p:cNvSpPr>
          <p:nvPr>
            <p:ph type="subTitle" idx="1"/>
          </p:nvPr>
        </p:nvSpPr>
        <p:spPr>
          <a:xfrm>
            <a:off x="3251200" y="5852160"/>
            <a:ext cx="9103360" cy="2384213"/>
          </a:xfrm>
        </p:spPr>
        <p:txBody>
          <a:bodyPr/>
          <a:lstStyle>
            <a:lvl1pPr marL="0" indent="0" algn="r">
              <a:buFont typeface="Monotype Sorts" charset="2"/>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solidFill>
                  <a:srgbClr val="000000"/>
                </a:solidFill>
              </a:defRPr>
            </a:lvl1pPr>
          </a:lstStyle>
          <a:p>
            <a:pPr>
              <a:defRPr/>
            </a:pPr>
            <a:endParaRPr lang="ja-JP" altLang="ja-JP"/>
          </a:p>
        </p:txBody>
      </p:sp>
      <p:sp>
        <p:nvSpPr>
          <p:cNvPr id="9" name="Rectangle 5"/>
          <p:cNvSpPr>
            <a:spLocks noGrp="1" noChangeArrowheads="1"/>
          </p:cNvSpPr>
          <p:nvPr>
            <p:ph type="ftr" sz="quarter" idx="11"/>
          </p:nvPr>
        </p:nvSpPr>
        <p:spPr/>
        <p:txBody>
          <a:bodyPr/>
          <a:lstStyle>
            <a:lvl1pPr>
              <a:defRPr>
                <a:solidFill>
                  <a:srgbClr val="000000"/>
                </a:solidFill>
              </a:defRPr>
            </a:lvl1pPr>
          </a:lstStyle>
          <a:p>
            <a:pPr>
              <a:defRPr/>
            </a:pPr>
            <a:endParaRPr lang="ja-JP" altLang="en-US"/>
          </a:p>
        </p:txBody>
      </p:sp>
      <p:sp>
        <p:nvSpPr>
          <p:cNvPr id="10" name="Rectangle 6"/>
          <p:cNvSpPr>
            <a:spLocks noGrp="1" noChangeArrowheads="1"/>
          </p:cNvSpPr>
          <p:nvPr>
            <p:ph type="sldNum" sz="quarter" idx="12"/>
          </p:nvPr>
        </p:nvSpPr>
        <p:spPr/>
        <p:txBody>
          <a:bodyPr/>
          <a:lstStyle>
            <a:lvl1pPr algn="r">
              <a:defRPr>
                <a:solidFill>
                  <a:srgbClr val="000000"/>
                </a:solidFill>
              </a:defRPr>
            </a:lvl1pPr>
          </a:lstStyle>
          <a:p>
            <a:pPr>
              <a:defRPr/>
            </a:pPr>
            <a:fld id="{F0A81EA2-0551-4443-928F-D2CFE7F98A9D}" type="slidenum">
              <a:rPr lang="en-US" altLang="ja-JP" smtClean="0"/>
              <a:pPr>
                <a:defRPr/>
              </a:pPr>
              <a:t>‹#›</a:t>
            </a:fld>
            <a:endParaRPr lang="en-US" altLang="ja-JP"/>
          </a:p>
        </p:txBody>
      </p:sp>
      <p:sp>
        <p:nvSpPr>
          <p:cNvPr id="18" name="Rectangle 7"/>
          <p:cNvSpPr>
            <a:spLocks noChangeArrowheads="1"/>
          </p:cNvSpPr>
          <p:nvPr userDrawn="1"/>
        </p:nvSpPr>
        <p:spPr bwMode="auto">
          <a:xfrm>
            <a:off x="0" y="0"/>
            <a:ext cx="650240" cy="9753600"/>
          </a:xfrm>
          <a:prstGeom prst="rect">
            <a:avLst/>
          </a:prstGeom>
          <a:gradFill>
            <a:gsLst>
              <a:gs pos="0">
                <a:srgbClr val="0070C0"/>
              </a:gs>
              <a:gs pos="80000">
                <a:srgbClr val="0070C0"/>
              </a:gs>
              <a:gs pos="100000">
                <a:srgbClr val="99CCFF"/>
              </a:gs>
            </a:gsLst>
          </a:gradFill>
          <a:ln>
            <a:noFill/>
            <a:headEnd/>
            <a:tailEnd/>
          </a:ln>
        </p:spPr>
        <p:style>
          <a:lnRef idx="1">
            <a:schemeClr val="accent3"/>
          </a:lnRef>
          <a:fillRef idx="3">
            <a:schemeClr val="accent3"/>
          </a:fillRef>
          <a:effectRef idx="2">
            <a:schemeClr val="accent3"/>
          </a:effectRef>
          <a:fontRef idx="minor">
            <a:schemeClr val="lt1"/>
          </a:fontRef>
        </p:style>
        <p:txBody>
          <a:bodyPr wrap="none" lIns="129971" tIns="64987" rIns="129971" bIns="64987" anchor="ctr"/>
          <a:lstStyle/>
          <a:p>
            <a:pPr algn="l" defTabSz="1299720" hangingPunct="1">
              <a:defRPr/>
            </a:pPr>
            <a:endParaRPr kumimoji="1" lang="ja-JP" altLang="en-US" sz="2560" kern="1200">
              <a:solidFill>
                <a:prstClr val="black"/>
              </a:solidFill>
            </a:endParaRPr>
          </a:p>
        </p:txBody>
      </p:sp>
      <p:sp>
        <p:nvSpPr>
          <p:cNvPr id="19" name="Rectangle 8"/>
          <p:cNvSpPr>
            <a:spLocks noChangeArrowheads="1"/>
          </p:cNvSpPr>
          <p:nvPr userDrawn="1"/>
        </p:nvSpPr>
        <p:spPr bwMode="auto">
          <a:xfrm rot="-5400000">
            <a:off x="-3909342" y="4586511"/>
            <a:ext cx="8453121" cy="525197"/>
          </a:xfrm>
          <a:prstGeom prst="rect">
            <a:avLst/>
          </a:prstGeom>
          <a:noFill/>
          <a:ln w="9525">
            <a:noFill/>
            <a:miter lim="800000"/>
            <a:headEnd/>
            <a:tailEnd/>
          </a:ln>
          <a:effectLst/>
        </p:spPr>
        <p:txBody>
          <a:bodyPr wrap="square" lIns="129971" tIns="64987" rIns="129971" bIns="64987">
            <a:spAutoFit/>
          </a:bodyPr>
          <a:lstStyle/>
          <a:p>
            <a:pPr algn="l" defTabSz="1299720" hangingPunct="1">
              <a:spcBef>
                <a:spcPct val="50000"/>
              </a:spcBef>
              <a:defRPr/>
            </a:pPr>
            <a:r>
              <a:rPr kumimoji="1" lang="en-US" altLang="ja-JP" sz="2560" b="1" kern="1200" dirty="0">
                <a:solidFill>
                  <a:prstClr val="white"/>
                </a:solidFill>
                <a:latin typeface="Arial"/>
                <a:ea typeface="ＭＳ Ｐゴシック"/>
                <a:cs typeface=""/>
              </a:rPr>
              <a:t>Artificial Intelligence Research Center</a:t>
            </a:r>
          </a:p>
        </p:txBody>
      </p:sp>
      <p:pic>
        <p:nvPicPr>
          <p:cNvPr id="20" name="図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9090224"/>
            <a:ext cx="698846" cy="699500"/>
          </a:xfrm>
          <a:prstGeom prst="rect">
            <a:avLst/>
          </a:prstGeom>
        </p:spPr>
      </p:pic>
    </p:spTree>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6" name="Rectangle 6"/>
          <p:cNvSpPr>
            <a:spLocks noGrp="1" noChangeArrowheads="1"/>
          </p:cNvSpPr>
          <p:nvPr>
            <p:ph type="sldNum" sz="quarter" idx="12"/>
          </p:nvPr>
        </p:nvSpPr>
        <p:spPr>
          <a:ln/>
        </p:spPr>
        <p:txBody>
          <a:bodyPr/>
          <a:lstStyle>
            <a:lvl1pPr algn="r">
              <a:defRPr/>
            </a:lvl1pPr>
          </a:lstStyle>
          <a:p>
            <a:pPr>
              <a:defRPr/>
            </a:pPr>
            <a:fld id="{EEEB5885-1ADB-40E1-8780-76E4BEBE9BD0}" type="slidenum">
              <a:rPr lang="en-US" altLang="ja-JP" smtClean="0">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290" y="6267599"/>
            <a:ext cx="11054080" cy="1937173"/>
          </a:xfrm>
        </p:spPr>
        <p:txBody>
          <a:bodyPr anchor="t"/>
          <a:lstStyle>
            <a:lvl1pPr algn="l">
              <a:defRPr sz="5689"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1027290" y="4134000"/>
            <a:ext cx="11054080" cy="2133599"/>
          </a:xfrm>
        </p:spPr>
        <p:txBody>
          <a:bodyPr anchor="b"/>
          <a:lstStyle>
            <a:lvl1pPr marL="0" indent="0">
              <a:buNone/>
              <a:defRPr sz="2844"/>
            </a:lvl1pPr>
            <a:lvl2pPr marL="649859" indent="0">
              <a:buNone/>
              <a:defRPr sz="2560"/>
            </a:lvl2pPr>
            <a:lvl3pPr marL="1299720" indent="0">
              <a:buNone/>
              <a:defRPr sz="2276"/>
            </a:lvl3pPr>
            <a:lvl4pPr marL="1949576" indent="0">
              <a:buNone/>
              <a:defRPr sz="1991"/>
            </a:lvl4pPr>
            <a:lvl5pPr marL="2599437" indent="0">
              <a:buNone/>
              <a:defRPr sz="1991"/>
            </a:lvl5pPr>
            <a:lvl6pPr marL="3249295" indent="0">
              <a:buNone/>
              <a:defRPr sz="1991"/>
            </a:lvl6pPr>
            <a:lvl7pPr marL="3899153" indent="0">
              <a:buNone/>
              <a:defRPr sz="1991"/>
            </a:lvl7pPr>
            <a:lvl8pPr marL="4549013" indent="0">
              <a:buNone/>
              <a:defRPr sz="1991"/>
            </a:lvl8pPr>
            <a:lvl9pPr marL="5198872" indent="0">
              <a:buNone/>
              <a:defRPr sz="1991"/>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6" name="Rectangle 6"/>
          <p:cNvSpPr>
            <a:spLocks noGrp="1" noChangeArrowheads="1"/>
          </p:cNvSpPr>
          <p:nvPr>
            <p:ph type="sldNum" sz="quarter" idx="12"/>
          </p:nvPr>
        </p:nvSpPr>
        <p:spPr>
          <a:ln/>
        </p:spPr>
        <p:txBody>
          <a:bodyPr/>
          <a:lstStyle>
            <a:lvl1pPr algn="r">
              <a:defRPr/>
            </a:lvl1pPr>
          </a:lstStyle>
          <a:p>
            <a:pPr>
              <a:defRPr/>
            </a:pPr>
            <a:fld id="{A8CC313E-24B1-4D6D-9BE2-E6901B7EB338}" type="slidenum">
              <a:rPr lang="en-US" altLang="ja-JP" smtClean="0">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083733" y="1950720"/>
            <a:ext cx="5527040" cy="6719147"/>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827520" y="1950720"/>
            <a:ext cx="5527040" cy="6719147"/>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7" name="Rectangle 6"/>
          <p:cNvSpPr>
            <a:spLocks noGrp="1" noChangeArrowheads="1"/>
          </p:cNvSpPr>
          <p:nvPr>
            <p:ph type="sldNum" sz="quarter" idx="12"/>
          </p:nvPr>
        </p:nvSpPr>
        <p:spPr>
          <a:ln/>
        </p:spPr>
        <p:txBody>
          <a:bodyPr/>
          <a:lstStyle>
            <a:lvl1pPr algn="r">
              <a:defRPr/>
            </a:lvl1pPr>
          </a:lstStyle>
          <a:p>
            <a:pPr>
              <a:defRPr/>
            </a:pPr>
            <a:fld id="{8B6E0CFE-122D-421C-BB11-085781802C89}" type="slidenum">
              <a:rPr lang="en-US" altLang="ja-JP" smtClean="0">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0" y="390596"/>
            <a:ext cx="11704320" cy="16256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50240" y="2183272"/>
            <a:ext cx="5746045" cy="909884"/>
          </a:xfrm>
        </p:spPr>
        <p:txBody>
          <a:bodyPr anchor="b"/>
          <a:lstStyle>
            <a:lvl1pPr marL="0" indent="0">
              <a:buNone/>
              <a:defRPr sz="3413" b="1"/>
            </a:lvl1pPr>
            <a:lvl2pPr marL="649859" indent="0">
              <a:buNone/>
              <a:defRPr sz="2844" b="1"/>
            </a:lvl2pPr>
            <a:lvl3pPr marL="1299720" indent="0">
              <a:buNone/>
              <a:defRPr sz="2560" b="1"/>
            </a:lvl3pPr>
            <a:lvl4pPr marL="1949576" indent="0">
              <a:buNone/>
              <a:defRPr sz="2276" b="1"/>
            </a:lvl4pPr>
            <a:lvl5pPr marL="2599437" indent="0">
              <a:buNone/>
              <a:defRPr sz="2276" b="1"/>
            </a:lvl5pPr>
            <a:lvl6pPr marL="3249295" indent="0">
              <a:buNone/>
              <a:defRPr sz="2276" b="1"/>
            </a:lvl6pPr>
            <a:lvl7pPr marL="3899153" indent="0">
              <a:buNone/>
              <a:defRPr sz="2276" b="1"/>
            </a:lvl7pPr>
            <a:lvl8pPr marL="4549013" indent="0">
              <a:buNone/>
              <a:defRPr sz="2276" b="1"/>
            </a:lvl8pPr>
            <a:lvl9pPr marL="5198872" indent="0">
              <a:buNone/>
              <a:defRPr sz="2276"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606264" y="2183272"/>
            <a:ext cx="5748302" cy="909884"/>
          </a:xfrm>
        </p:spPr>
        <p:txBody>
          <a:bodyPr anchor="b"/>
          <a:lstStyle>
            <a:lvl1pPr marL="0" indent="0">
              <a:buNone/>
              <a:defRPr sz="3413" b="1"/>
            </a:lvl1pPr>
            <a:lvl2pPr marL="649859" indent="0">
              <a:buNone/>
              <a:defRPr sz="2844" b="1"/>
            </a:lvl2pPr>
            <a:lvl3pPr marL="1299720" indent="0">
              <a:buNone/>
              <a:defRPr sz="2560" b="1"/>
            </a:lvl3pPr>
            <a:lvl4pPr marL="1949576" indent="0">
              <a:buNone/>
              <a:defRPr sz="2276" b="1"/>
            </a:lvl4pPr>
            <a:lvl5pPr marL="2599437" indent="0">
              <a:buNone/>
              <a:defRPr sz="2276" b="1"/>
            </a:lvl5pPr>
            <a:lvl6pPr marL="3249295" indent="0">
              <a:buNone/>
              <a:defRPr sz="2276" b="1"/>
            </a:lvl6pPr>
            <a:lvl7pPr marL="3899153" indent="0">
              <a:buNone/>
              <a:defRPr sz="2276" b="1"/>
            </a:lvl7pPr>
            <a:lvl8pPr marL="4549013" indent="0">
              <a:buNone/>
              <a:defRPr sz="2276" b="1"/>
            </a:lvl8pPr>
            <a:lvl9pPr marL="5198872" indent="0">
              <a:buNone/>
              <a:defRPr sz="2276"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606264"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F513AB-28BD-40EF-A4F3-3D8C7E6DB6C0}"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54D5CF1-3DE7-446B-BB95-C7662CD57946}"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画像（縦長）">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イメージ"/>
          <p:cNvSpPr>
            <a:spLocks noGrp="1"/>
          </p:cNvSpPr>
          <p:nvPr>
            <p:ph type="pic" sz="half" idx="13"/>
          </p:nvPr>
        </p:nvSpPr>
        <p:spPr>
          <a:xfrm>
            <a:off x="6191619" y="1082886"/>
            <a:ext cx="5880101" cy="7747001"/>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57" name="タイトルテキスト"/>
          <p:cNvSpPr txBox="1">
            <a:spLocks noGrp="1"/>
          </p:cNvSpPr>
          <p:nvPr>
            <p:ph type="title"/>
          </p:nvPr>
        </p:nvSpPr>
        <p:spPr>
          <a:xfrm>
            <a:off x="673100" y="4191000"/>
            <a:ext cx="4889500" cy="3581400"/>
          </a:xfrm>
          <a:prstGeom prst="rect">
            <a:avLst/>
          </a:prstGeom>
        </p:spPr>
        <p:txBody>
          <a:bodyPr/>
          <a:lstStyle>
            <a:lvl1pPr algn="l">
              <a:lnSpc>
                <a:spcPct val="80000"/>
              </a:lnSpc>
              <a:defRPr sz="7400" spc="148"/>
            </a:lvl1pPr>
          </a:lstStyle>
          <a:p>
            <a:r>
              <a:t>タイトルテキスト</a:t>
            </a:r>
          </a:p>
        </p:txBody>
      </p:sp>
      <p:sp>
        <p:nvSpPr>
          <p:cNvPr id="58" name="本文レベル1…"/>
          <p:cNvSpPr txBox="1">
            <a:spLocks noGrp="1"/>
          </p:cNvSpPr>
          <p:nvPr>
            <p:ph type="body" sz="quarter" idx="1"/>
          </p:nvPr>
        </p:nvSpPr>
        <p:spPr>
          <a:xfrm>
            <a:off x="673100" y="2844800"/>
            <a:ext cx="4889500" cy="1358900"/>
          </a:xfrm>
          <a:prstGeom prst="rect">
            <a:avLst/>
          </a:prstGeom>
        </p:spPr>
        <p:txBody>
          <a:bodyPr anchor="b"/>
          <a:lstStyle>
            <a:lvl1pPr marL="0" indent="0">
              <a:spcBef>
                <a:spcPts val="0"/>
              </a:spcBef>
              <a:buClrTx/>
              <a:buSzTx/>
              <a:buNone/>
              <a:defRPr sz="4000" cap="all" spc="79">
                <a:latin typeface="+mn-lt"/>
                <a:ea typeface="+mn-ea"/>
                <a:cs typeface="+mn-cs"/>
                <a:sym typeface="Futura"/>
              </a:defRPr>
            </a:lvl1pPr>
            <a:lvl2pPr marL="0" indent="228600">
              <a:spcBef>
                <a:spcPts val="0"/>
              </a:spcBef>
              <a:buClrTx/>
              <a:buSzTx/>
              <a:buNone/>
              <a:defRPr sz="4000" cap="all" spc="79">
                <a:latin typeface="+mn-lt"/>
                <a:ea typeface="+mn-ea"/>
                <a:cs typeface="+mn-cs"/>
                <a:sym typeface="Futura"/>
              </a:defRPr>
            </a:lvl2pPr>
            <a:lvl3pPr marL="0" indent="457200">
              <a:spcBef>
                <a:spcPts val="0"/>
              </a:spcBef>
              <a:buClrTx/>
              <a:buSzTx/>
              <a:buNone/>
              <a:defRPr sz="4000" cap="all" spc="79">
                <a:latin typeface="+mn-lt"/>
                <a:ea typeface="+mn-ea"/>
                <a:cs typeface="+mn-cs"/>
                <a:sym typeface="Futura"/>
              </a:defRPr>
            </a:lvl3pPr>
            <a:lvl4pPr marL="0" indent="685800">
              <a:spcBef>
                <a:spcPts val="0"/>
              </a:spcBef>
              <a:buClrTx/>
              <a:buSzTx/>
              <a:buNone/>
              <a:defRPr sz="4000" cap="all" spc="79">
                <a:latin typeface="+mn-lt"/>
                <a:ea typeface="+mn-ea"/>
                <a:cs typeface="+mn-cs"/>
                <a:sym typeface="Futura"/>
              </a:defRPr>
            </a:lvl4pPr>
            <a:lvl5pPr marL="0" indent="914400">
              <a:spcBef>
                <a:spcPts val="0"/>
              </a:spcBef>
              <a:buClrTx/>
              <a:buSzTx/>
              <a:buNone/>
              <a:defRPr sz="4000" cap="all" spc="79">
                <a:latin typeface="+mn-lt"/>
                <a:ea typeface="+mn-ea"/>
                <a:cs typeface="+mn-cs"/>
                <a:sym typeface="Futura"/>
              </a:defRPr>
            </a:lvl5pPr>
          </a:lstStyle>
          <a:p>
            <a:r>
              <a:t>本文レベル1</a:t>
            </a:r>
          </a:p>
          <a:p>
            <a:pPr lvl="1"/>
            <a:r>
              <a:t>本文レベル2</a:t>
            </a:r>
          </a:p>
          <a:p>
            <a:pPr lvl="2"/>
            <a:r>
              <a:t>本文レベル3</a:t>
            </a:r>
          </a:p>
          <a:p>
            <a:pPr lvl="3"/>
            <a:r>
              <a:t>本文レベル4</a:t>
            </a:r>
          </a:p>
          <a:p>
            <a:pPr lvl="4"/>
            <a:r>
              <a:t>本文レベル5</a:t>
            </a:r>
          </a:p>
        </p:txBody>
      </p:sp>
      <p:sp>
        <p:nvSpPr>
          <p:cNvPr id="5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5512E2-9D9C-4D88-B5CB-0D9F91E4FE06}"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1" y="388338"/>
            <a:ext cx="4278490" cy="1652693"/>
          </a:xfrm>
        </p:spPr>
        <p:txBody>
          <a:bodyPr anchor="b"/>
          <a:lstStyle>
            <a:lvl1pPr algn="l">
              <a:defRPr sz="2844"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5084517" y="388342"/>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50241" y="2041038"/>
            <a:ext cx="4278490" cy="6671734"/>
          </a:xfrm>
        </p:spPr>
        <p:txBody>
          <a:bodyPr/>
          <a:lstStyle>
            <a:lvl1pPr marL="0" indent="0">
              <a:buNone/>
              <a:defRPr sz="1991"/>
            </a:lvl1pPr>
            <a:lvl2pPr marL="649859" indent="0">
              <a:buNone/>
              <a:defRPr sz="1707"/>
            </a:lvl2pPr>
            <a:lvl3pPr marL="1299720" indent="0">
              <a:buNone/>
              <a:defRPr sz="1422"/>
            </a:lvl3pPr>
            <a:lvl4pPr marL="1949576" indent="0">
              <a:buNone/>
              <a:defRPr sz="1280"/>
            </a:lvl4pPr>
            <a:lvl5pPr marL="2599437" indent="0">
              <a:buNone/>
              <a:defRPr sz="1280"/>
            </a:lvl5pPr>
            <a:lvl6pPr marL="3249295" indent="0">
              <a:buNone/>
              <a:defRPr sz="1280"/>
            </a:lvl6pPr>
            <a:lvl7pPr marL="3899153" indent="0">
              <a:buNone/>
              <a:defRPr sz="1280"/>
            </a:lvl7pPr>
            <a:lvl8pPr marL="4549013" indent="0">
              <a:buNone/>
              <a:defRPr sz="1280"/>
            </a:lvl8pPr>
            <a:lvl9pPr marL="5198872" indent="0">
              <a:buNone/>
              <a:defRPr sz="128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22C43-9160-41B8-9A26-687A1187ED55}"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032" y="6827520"/>
            <a:ext cx="7802880" cy="806027"/>
          </a:xfrm>
        </p:spPr>
        <p:txBody>
          <a:bodyPr anchor="b"/>
          <a:lstStyle>
            <a:lvl1pPr algn="l">
              <a:defRPr sz="2844"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549032" y="871502"/>
            <a:ext cx="7802880" cy="5852160"/>
          </a:xfrm>
        </p:spPr>
        <p:txBody>
          <a:bodyPr/>
          <a:lstStyle>
            <a:lvl1pPr marL="0" indent="0">
              <a:buNone/>
              <a:defRPr sz="4551"/>
            </a:lvl1pPr>
            <a:lvl2pPr marL="649859" indent="0">
              <a:buNone/>
              <a:defRPr sz="3982"/>
            </a:lvl2pPr>
            <a:lvl3pPr marL="1299720" indent="0">
              <a:buNone/>
              <a:defRPr sz="3413"/>
            </a:lvl3pPr>
            <a:lvl4pPr marL="1949576" indent="0">
              <a:buNone/>
              <a:defRPr sz="2844"/>
            </a:lvl4pPr>
            <a:lvl5pPr marL="2599437" indent="0">
              <a:buNone/>
              <a:defRPr sz="2844"/>
            </a:lvl5pPr>
            <a:lvl6pPr marL="3249295" indent="0">
              <a:buNone/>
              <a:defRPr sz="2844"/>
            </a:lvl6pPr>
            <a:lvl7pPr marL="3899153" indent="0">
              <a:buNone/>
              <a:defRPr sz="2844"/>
            </a:lvl7pPr>
            <a:lvl8pPr marL="4549013" indent="0">
              <a:buNone/>
              <a:defRPr sz="2844"/>
            </a:lvl8pPr>
            <a:lvl9pPr marL="5198872" indent="0">
              <a:buNone/>
              <a:defRPr sz="2844"/>
            </a:lvl9pPr>
          </a:lstStyle>
          <a:p>
            <a:pPr lvl="0"/>
            <a:endParaRPr lang="ja-JP" altLang="en-US" noProof="0"/>
          </a:p>
        </p:txBody>
      </p:sp>
      <p:sp>
        <p:nvSpPr>
          <p:cNvPr id="4" name="テキスト プレースホルダ 3"/>
          <p:cNvSpPr>
            <a:spLocks noGrp="1"/>
          </p:cNvSpPr>
          <p:nvPr>
            <p:ph type="body" sz="half" idx="2"/>
          </p:nvPr>
        </p:nvSpPr>
        <p:spPr>
          <a:xfrm>
            <a:off x="2549032" y="7633547"/>
            <a:ext cx="7802880" cy="1144693"/>
          </a:xfrm>
        </p:spPr>
        <p:txBody>
          <a:bodyPr/>
          <a:lstStyle>
            <a:lvl1pPr marL="0" indent="0">
              <a:buNone/>
              <a:defRPr sz="1991"/>
            </a:lvl1pPr>
            <a:lvl2pPr marL="649859" indent="0">
              <a:buNone/>
              <a:defRPr sz="1707"/>
            </a:lvl2pPr>
            <a:lvl3pPr marL="1299720" indent="0">
              <a:buNone/>
              <a:defRPr sz="1422"/>
            </a:lvl3pPr>
            <a:lvl4pPr marL="1949576" indent="0">
              <a:buNone/>
              <a:defRPr sz="1280"/>
            </a:lvl4pPr>
            <a:lvl5pPr marL="2599437" indent="0">
              <a:buNone/>
              <a:defRPr sz="1280"/>
            </a:lvl5pPr>
            <a:lvl6pPr marL="3249295" indent="0">
              <a:buNone/>
              <a:defRPr sz="1280"/>
            </a:lvl6pPr>
            <a:lvl7pPr marL="3899153" indent="0">
              <a:buNone/>
              <a:defRPr sz="1280"/>
            </a:lvl7pPr>
            <a:lvl8pPr marL="4549013" indent="0">
              <a:buNone/>
              <a:defRPr sz="1280"/>
            </a:lvl8pPr>
            <a:lvl9pPr marL="5198872" indent="0">
              <a:buNone/>
              <a:defRPr sz="128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FA4963-74D4-493D-B688-DB8E20A175BD}"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63DA50-742E-4E83-9171-4BA90385C25E}"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536853" y="758614"/>
            <a:ext cx="2817707" cy="791125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083734" y="758614"/>
            <a:ext cx="8236373" cy="791125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4CBB2A-6BEA-41EA-881B-436E419D6A4E}"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1083733" y="758614"/>
            <a:ext cx="11270827" cy="791125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0405F67-FABB-426F-9407-885976D58E96}"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pic>
        <p:nvPicPr>
          <p:cNvPr id="4" name="Picture 9"/>
          <p:cNvPicPr>
            <a:picLocks noChangeArrowheads="1"/>
          </p:cNvPicPr>
          <p:nvPr userDrawn="1"/>
        </p:nvPicPr>
        <p:blipFill>
          <a:blip r:embed="rId2" cstate="print"/>
          <a:srcRect/>
          <a:stretch>
            <a:fillRect/>
          </a:stretch>
        </p:blipFill>
        <p:spPr bwMode="auto">
          <a:xfrm>
            <a:off x="108373" y="9211741"/>
            <a:ext cx="451556" cy="431236"/>
          </a:xfrm>
          <a:prstGeom prst="rect">
            <a:avLst/>
          </a:prstGeom>
          <a:noFill/>
          <a:ln w="9525">
            <a:noFill/>
            <a:miter lim="800000"/>
            <a:headEnd/>
            <a:tailEnd/>
          </a:ln>
        </p:spPr>
      </p:pic>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3_タイトルとコンテンツ">
    <p:spTree>
      <p:nvGrpSpPr>
        <p:cNvPr id="1" name=""/>
        <p:cNvGrpSpPr/>
        <p:nvPr/>
      </p:nvGrpSpPr>
      <p:grpSpPr>
        <a:xfrm>
          <a:off x="0" y="0"/>
          <a:ext cx="0" cy="0"/>
          <a:chOff x="0" y="0"/>
          <a:chExt cx="0" cy="0"/>
        </a:xfrm>
      </p:grpSpPr>
      <p:pic>
        <p:nvPicPr>
          <p:cNvPr id="4" name="Picture 9"/>
          <p:cNvPicPr>
            <a:picLocks noChangeArrowheads="1"/>
          </p:cNvPicPr>
          <p:nvPr userDrawn="1"/>
        </p:nvPicPr>
        <p:blipFill>
          <a:blip r:embed="rId2" cstate="print"/>
          <a:srcRect/>
          <a:stretch>
            <a:fillRect/>
          </a:stretch>
        </p:blipFill>
        <p:spPr bwMode="auto">
          <a:xfrm>
            <a:off x="108373" y="9211741"/>
            <a:ext cx="451556" cy="431236"/>
          </a:xfrm>
          <a:prstGeom prst="rect">
            <a:avLst/>
          </a:prstGeom>
          <a:noFill/>
          <a:ln w="9525">
            <a:noFill/>
            <a:miter lim="800000"/>
            <a:headEnd/>
            <a:tailEnd/>
          </a:ln>
        </p:spPr>
      </p:pic>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5_タイトルとコンテンツ">
    <p:spTree>
      <p:nvGrpSpPr>
        <p:cNvPr id="1" name=""/>
        <p:cNvGrpSpPr/>
        <p:nvPr/>
      </p:nvGrpSpPr>
      <p:grpSpPr>
        <a:xfrm>
          <a:off x="0" y="0"/>
          <a:ext cx="0" cy="0"/>
          <a:chOff x="0" y="0"/>
          <a:chExt cx="0" cy="0"/>
        </a:xfrm>
      </p:grpSpPr>
    </p:spTree>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50240" y="650240"/>
            <a:ext cx="11704320" cy="195072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50240" y="2817707"/>
            <a:ext cx="5743787" cy="265514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610773" y="2817707"/>
            <a:ext cx="5743787" cy="265514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50240" y="5689600"/>
            <a:ext cx="5743787" cy="265514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6610773" y="5689600"/>
            <a:ext cx="5743787" cy="265514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ftr" sz="quarter" idx="10"/>
          </p:nvPr>
        </p:nvSpPr>
        <p:spPr>
          <a:xfrm>
            <a:off x="4443307" y="9040205"/>
            <a:ext cx="4118187" cy="519289"/>
          </a:xfrm>
          <a:prstGeom prst="rect">
            <a:avLst/>
          </a:prstGeom>
        </p:spPr>
        <p:txBody>
          <a:bodyPr/>
          <a:lstStyle>
            <a:lvl1pPr>
              <a:defRPr>
                <a:solidFill>
                  <a:srgbClr val="000000"/>
                </a:solidFill>
                <a:latin typeface="Arial" charset="0"/>
                <a:ea typeface="ＭＳ Ｐゴシック" pitchFamily="50" charset="-128"/>
              </a:defRPr>
            </a:lvl1pPr>
          </a:lstStyle>
          <a:p>
            <a:pPr>
              <a:defRPr/>
            </a:pPr>
            <a:endParaRPr lang="en-US" altLang="ja-JP"/>
          </a:p>
        </p:txBody>
      </p:sp>
      <p:sp>
        <p:nvSpPr>
          <p:cNvPr id="8" name="Rectangle 3"/>
          <p:cNvSpPr>
            <a:spLocks noGrp="1" noChangeArrowheads="1"/>
          </p:cNvSpPr>
          <p:nvPr>
            <p:ph type="sldNum" sz="quarter" idx="11"/>
          </p:nvPr>
        </p:nvSpPr>
        <p:spPr/>
        <p:txBody>
          <a:bodyPr/>
          <a:lstStyle>
            <a:lvl1pPr algn="l">
              <a:defRPr>
                <a:solidFill>
                  <a:srgbClr val="000000"/>
                </a:solidFill>
                <a:latin typeface="Arial" charset="0"/>
              </a:defRPr>
            </a:lvl1pPr>
          </a:lstStyle>
          <a:p>
            <a:pPr>
              <a:defRPr/>
            </a:pPr>
            <a:fld id="{F879FE10-C03B-4A9D-B36E-BF049485CF62}" type="slidenum">
              <a:rPr lang="en-US" altLang="ja-JP"/>
              <a:pPr>
                <a:defRPr/>
              </a:pPr>
              <a:t>‹#›</a:t>
            </a:fld>
            <a:endParaRPr lang="en-US" altLang="ja-JP"/>
          </a:p>
        </p:txBody>
      </p:sp>
      <p:sp>
        <p:nvSpPr>
          <p:cNvPr id="9" name="Rectangle 16"/>
          <p:cNvSpPr>
            <a:spLocks noGrp="1" noChangeArrowheads="1"/>
          </p:cNvSpPr>
          <p:nvPr>
            <p:ph type="dt" sz="half" idx="12"/>
          </p:nvPr>
        </p:nvSpPr>
        <p:spPr>
          <a:xfrm>
            <a:off x="650240" y="9040205"/>
            <a:ext cx="3034453" cy="519289"/>
          </a:xfrm>
          <a:prstGeom prst="rect">
            <a:avLst/>
          </a:prstGeom>
        </p:spPr>
        <p:txBody>
          <a:bodyPr/>
          <a:lstStyle>
            <a:lvl1pPr>
              <a:defRPr>
                <a:solidFill>
                  <a:srgbClr val="000000"/>
                </a:solidFill>
                <a:latin typeface="Arial" charset="0"/>
                <a:ea typeface="ＭＳ Ｐゴシック" pitchFamily="50" charset="-128"/>
              </a:defRPr>
            </a:lvl1pPr>
          </a:lstStyle>
          <a:p>
            <a:pPr>
              <a:defRPr/>
            </a:pPr>
            <a:fld id="{F090F903-C39E-F24F-BE05-CBDFE417C386}" type="datetime1">
              <a:rPr lang="ja-JP" altLang="en-US" smtClean="0"/>
              <a:pPr>
                <a:defRPr/>
              </a:pPr>
              <a:t>2017/9/11</a:t>
            </a:fld>
            <a:endParaRPr lang="en-US" altLang="ja-JP"/>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66" name="donec quis nunc"/>
          <p:cNvSpPr txBox="1">
            <a:spLocks noGrp="1"/>
          </p:cNvSpPr>
          <p:nvPr>
            <p:ph type="body" sz="quarter" idx="13"/>
          </p:nvPr>
        </p:nvSpPr>
        <p:spPr>
          <a:xfrm>
            <a:off x="673100" y="1320800"/>
            <a:ext cx="11658600" cy="536265"/>
          </a:xfrm>
          <a:prstGeom prst="rect">
            <a:avLst/>
          </a:prstGeom>
        </p:spPr>
        <p:txBody>
          <a:bodyPr>
            <a:spAutoFit/>
          </a:bodyPr>
          <a:lstStyle>
            <a:lvl1pPr marL="0" indent="0" algn="ctr">
              <a:spcBef>
                <a:spcPts val="0"/>
              </a:spcBef>
              <a:buClrTx/>
              <a:buSzTx/>
              <a:buNone/>
              <a:defRPr sz="2600" cap="all" spc="234">
                <a:latin typeface="+mn-lt"/>
                <a:ea typeface="+mn-ea"/>
                <a:cs typeface="+mn-cs"/>
                <a:sym typeface="Futura"/>
              </a:defRPr>
            </a:lvl1pPr>
          </a:lstStyle>
          <a:p>
            <a:r>
              <a:t>donec quis nunc</a:t>
            </a:r>
          </a:p>
        </p:txBody>
      </p:sp>
      <p:sp>
        <p:nvSpPr>
          <p:cNvPr id="67" name="タイトルテキスト"/>
          <p:cNvSpPr txBox="1">
            <a:spLocks noGrp="1"/>
          </p:cNvSpPr>
          <p:nvPr>
            <p:ph type="title"/>
          </p:nvPr>
        </p:nvSpPr>
        <p:spPr>
          <a:prstGeom prst="rect">
            <a:avLst/>
          </a:prstGeom>
        </p:spPr>
        <p:txBody>
          <a:bodyPr/>
          <a:lstStyle/>
          <a:p>
            <a:r>
              <a:t>タイトルテキスト</a:t>
            </a:r>
          </a:p>
        </p:txBody>
      </p:sp>
      <p:sp>
        <p:nvSpPr>
          <p:cNvPr id="6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1" name=""/>
        <p:cNvGrpSpPr/>
        <p:nvPr/>
      </p:nvGrpSpPr>
      <p:grpSpPr>
        <a:xfrm>
          <a:off x="0" y="0"/>
          <a:ext cx="0" cy="0"/>
          <a:chOff x="0" y="0"/>
          <a:chExt cx="0" cy="0"/>
        </a:xfrm>
      </p:grpSpPr>
      <p:sp>
        <p:nvSpPr>
          <p:cNvPr id="4" name="タイトル 7"/>
          <p:cNvSpPr>
            <a:spLocks noGrp="1"/>
          </p:cNvSpPr>
          <p:nvPr>
            <p:ph type="title"/>
          </p:nvPr>
        </p:nvSpPr>
        <p:spPr>
          <a:xfrm>
            <a:off x="263185" y="268160"/>
            <a:ext cx="12478431" cy="512071"/>
          </a:xfrm>
        </p:spPr>
        <p:txBody>
          <a:bodyPr>
            <a:normAutofit/>
          </a:bodyPr>
          <a:lstStyle>
            <a:lvl1pPr>
              <a:defRPr sz="1991"/>
            </a:lvl1pPr>
          </a:lstStyle>
          <a:p>
            <a:r>
              <a:rPr kumimoji="1" lang="ja-JP" altLang="en-US" dirty="0" smtClean="0"/>
              <a:t>マスタ タイトルの書式設定</a:t>
            </a:r>
            <a:endParaRPr kumimoji="1" lang="ja-JP" altLang="en-US" dirty="0"/>
          </a:p>
        </p:txBody>
      </p:sp>
      <p:sp>
        <p:nvSpPr>
          <p:cNvPr id="5" name="テキスト プレースホルダー 12"/>
          <p:cNvSpPr>
            <a:spLocks noGrp="1"/>
          </p:cNvSpPr>
          <p:nvPr>
            <p:ph type="body" sz="quarter" idx="15"/>
          </p:nvPr>
        </p:nvSpPr>
        <p:spPr>
          <a:xfrm>
            <a:off x="262598" y="781191"/>
            <a:ext cx="12479606" cy="1022774"/>
          </a:xfrm>
        </p:spPr>
        <p:txBody>
          <a:bodyPr anchor="b" anchorCtr="0"/>
          <a:lstStyle>
            <a:lvl1pPr marL="0" indent="0">
              <a:spcBef>
                <a:spcPts val="0"/>
              </a:spcBef>
              <a:buNone/>
              <a:defRPr sz="2844">
                <a:latin typeface="HGP創英角ｺﾞｼｯｸUB" panose="020B0900000000000000" pitchFamily="50" charset="-128"/>
                <a:ea typeface="HGP創英角ｺﾞｼｯｸUB" panose="020B0900000000000000" pitchFamily="50" charset="-128"/>
              </a:defRPr>
            </a:lvl1pPr>
            <a:lvl2pPr marL="537343" indent="0">
              <a:spcBef>
                <a:spcPts val="0"/>
              </a:spcBef>
              <a:buNone/>
              <a:defRPr sz="2844">
                <a:latin typeface="HGP創英角ｺﾞｼｯｸUB" panose="020B0900000000000000" pitchFamily="50" charset="-128"/>
                <a:ea typeface="HGP創英角ｺﾞｼｯｸUB" panose="020B0900000000000000" pitchFamily="50" charset="-128"/>
              </a:defRPr>
            </a:lvl2pPr>
            <a:lvl3pPr marL="1074685" indent="0">
              <a:spcBef>
                <a:spcPts val="0"/>
              </a:spcBef>
              <a:buNone/>
              <a:defRPr sz="2844">
                <a:latin typeface="HGP創英角ｺﾞｼｯｸUB" panose="020B0900000000000000" pitchFamily="50" charset="-128"/>
                <a:ea typeface="HGP創英角ｺﾞｼｯｸUB" panose="020B0900000000000000" pitchFamily="50" charset="-128"/>
              </a:defRPr>
            </a:lvl3pPr>
            <a:lvl4pPr marL="1625575" indent="0">
              <a:spcBef>
                <a:spcPts val="0"/>
              </a:spcBef>
              <a:buNone/>
              <a:defRPr sz="2844">
                <a:latin typeface="HGP創英角ｺﾞｼｯｸUB" panose="020B0900000000000000" pitchFamily="50" charset="-128"/>
                <a:ea typeface="HGP創英角ｺﾞｼｯｸUB" panose="020B0900000000000000" pitchFamily="50" charset="-128"/>
              </a:defRPr>
            </a:lvl4pPr>
            <a:lvl5pPr marL="2169690" indent="0">
              <a:spcBef>
                <a:spcPts val="0"/>
              </a:spcBef>
              <a:buNone/>
              <a:defRPr sz="2844">
                <a:latin typeface="HGP創英角ｺﾞｼｯｸUB" panose="020B0900000000000000" pitchFamily="50" charset="-128"/>
                <a:ea typeface="HGP創英角ｺﾞｼｯｸUB" panose="020B0900000000000000" pitchFamily="50" charset="-128"/>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p:txBody>
      </p:sp>
    </p:spTree>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60608" y="-20313"/>
            <a:ext cx="12187484" cy="121017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50240" y="1907841"/>
            <a:ext cx="5743787" cy="680494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610773" y="1907841"/>
            <a:ext cx="5743787" cy="680494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356729" y="9308833"/>
            <a:ext cx="3034453" cy="381564"/>
          </a:xfrm>
        </p:spPr>
        <p:txBody>
          <a:bodyPr/>
          <a:lstStyle>
            <a:lvl1pPr>
              <a:defRPr>
                <a:latin typeface="Arial" charset="0"/>
                <a:ea typeface="ＭＳ Ｐゴシック" charset="-128"/>
              </a:defRPr>
            </a:lvl1pPr>
          </a:lstStyle>
          <a:p>
            <a:pPr>
              <a:defRPr/>
            </a:pPr>
            <a:fld id="{84DEF543-AEC4-A449-9C40-08A61D76A4DD}" type="datetime1">
              <a:rPr lang="ja-JP" altLang="en-US" smtClean="0">
                <a:solidFill>
                  <a:prstClr val="black"/>
                </a:solidFill>
              </a:rPr>
              <a:pPr>
                <a:defRPr/>
              </a:pPr>
              <a:t>2017/9/11</a:t>
            </a:fld>
            <a:endParaRPr lang="en-US" altLang="ja-JP">
              <a:solidFill>
                <a:prstClr val="black"/>
              </a:solidFill>
            </a:endParaRPr>
          </a:p>
        </p:txBody>
      </p:sp>
      <p:sp>
        <p:nvSpPr>
          <p:cNvPr id="6" name="スライド番号プレースホルダ 5"/>
          <p:cNvSpPr>
            <a:spLocks noGrp="1"/>
          </p:cNvSpPr>
          <p:nvPr>
            <p:ph type="sldNum" sz="quarter" idx="11"/>
          </p:nvPr>
        </p:nvSpPr>
        <p:spPr>
          <a:xfrm>
            <a:off x="9613618" y="9308833"/>
            <a:ext cx="3034453" cy="381564"/>
          </a:xfrm>
        </p:spPr>
        <p:txBody>
          <a:bodyPr/>
          <a:lstStyle>
            <a:lvl1pPr>
              <a:defRPr>
                <a:latin typeface="Arial" charset="0"/>
                <a:ea typeface="ＭＳ Ｐゴシック" charset="-128"/>
              </a:defRPr>
            </a:lvl1pPr>
          </a:lstStyle>
          <a:p>
            <a:pPr>
              <a:defRPr/>
            </a:pPr>
            <a:fld id="{0FF77AD8-300F-4089-9825-E4EC2706B69C}" type="slidenum">
              <a:rPr lang="en-US" altLang="ja-JP">
                <a:solidFill>
                  <a:prstClr val="black"/>
                </a:solidFill>
              </a:rPr>
              <a:pPr>
                <a:defRPr/>
              </a:pPr>
              <a:t>‹#›</a:t>
            </a:fld>
            <a:endParaRPr lang="en-US" altLang="ja-JP">
              <a:solidFill>
                <a:prstClr val="black"/>
              </a:solidFill>
            </a:endParaRPr>
          </a:p>
        </p:txBody>
      </p:sp>
      <p:sp>
        <p:nvSpPr>
          <p:cNvPr id="7" name="フッター プレースホルダ 6"/>
          <p:cNvSpPr>
            <a:spLocks noGrp="1"/>
          </p:cNvSpPr>
          <p:nvPr>
            <p:ph type="ftr" sz="quarter" idx="12"/>
          </p:nvPr>
        </p:nvSpPr>
        <p:spPr>
          <a:xfrm>
            <a:off x="8974667" y="984391"/>
            <a:ext cx="3811129" cy="307058"/>
          </a:xfrm>
        </p:spPr>
        <p:txBody>
          <a:bodyPr/>
          <a:lstStyle>
            <a:lvl1pPr>
              <a:defRPr>
                <a:latin typeface="Arial" charset="0"/>
                <a:ea typeface="ＭＳ Ｐゴシック" charset="-128"/>
              </a:defRPr>
            </a:lvl1pPr>
          </a:lstStyle>
          <a:p>
            <a:pPr>
              <a:defRPr/>
            </a:pPr>
            <a:endParaRPr lang="en-US" altLang="ja-JP">
              <a:solidFill>
                <a:prstClr val="black"/>
              </a:solidFill>
            </a:endParaRPr>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6" name="Picture 9" descr="symbolais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87581" y="74507"/>
            <a:ext cx="1433690" cy="250613"/>
          </a:xfrm>
          <a:prstGeom prst="rect">
            <a:avLst/>
          </a:prstGeom>
          <a:noFill/>
          <a:ln w="9525">
            <a:noFill/>
            <a:miter lim="800000"/>
            <a:headEnd/>
            <a:tailEnd/>
          </a:ln>
        </p:spPr>
      </p:pic>
      <p:sp>
        <p:nvSpPr>
          <p:cNvPr id="257026" name="Rectangle 2"/>
          <p:cNvSpPr>
            <a:spLocks noGrp="1" noChangeArrowheads="1"/>
          </p:cNvSpPr>
          <p:nvPr>
            <p:ph type="ctrTitle"/>
          </p:nvPr>
        </p:nvSpPr>
        <p:spPr>
          <a:xfrm>
            <a:off x="1083733" y="1907823"/>
            <a:ext cx="11270827" cy="1625600"/>
          </a:xfrm>
        </p:spPr>
        <p:txBody>
          <a:bodyPr/>
          <a:lstStyle>
            <a:lvl1pPr>
              <a:defRPr sz="5120"/>
            </a:lvl1pPr>
          </a:lstStyle>
          <a:p>
            <a:r>
              <a:rPr lang="ja-JP" altLang="en-US"/>
              <a:t>マスタ タイトルの書式設定</a:t>
            </a:r>
          </a:p>
        </p:txBody>
      </p:sp>
      <p:sp>
        <p:nvSpPr>
          <p:cNvPr id="257027" name="Rectangle 3"/>
          <p:cNvSpPr>
            <a:spLocks noGrp="1" noChangeArrowheads="1"/>
          </p:cNvSpPr>
          <p:nvPr>
            <p:ph type="subTitle" idx="1"/>
          </p:nvPr>
        </p:nvSpPr>
        <p:spPr>
          <a:xfrm>
            <a:off x="3251200" y="5852160"/>
            <a:ext cx="9103360" cy="2384213"/>
          </a:xfrm>
        </p:spPr>
        <p:txBody>
          <a:bodyPr/>
          <a:lstStyle>
            <a:lvl1pPr marL="0" indent="0" algn="r">
              <a:buFont typeface="Monotype Sorts" charset="2"/>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solidFill>
                  <a:srgbClr val="000000"/>
                </a:solidFill>
              </a:defRPr>
            </a:lvl1pPr>
          </a:lstStyle>
          <a:p>
            <a:pPr>
              <a:defRPr/>
            </a:pPr>
            <a:endParaRPr lang="ja-JP" altLang="ja-JP"/>
          </a:p>
        </p:txBody>
      </p:sp>
      <p:sp>
        <p:nvSpPr>
          <p:cNvPr id="9" name="Rectangle 5"/>
          <p:cNvSpPr>
            <a:spLocks noGrp="1" noChangeArrowheads="1"/>
          </p:cNvSpPr>
          <p:nvPr>
            <p:ph type="ftr" sz="quarter" idx="11"/>
          </p:nvPr>
        </p:nvSpPr>
        <p:spPr/>
        <p:txBody>
          <a:bodyPr/>
          <a:lstStyle>
            <a:lvl1pPr>
              <a:defRPr>
                <a:solidFill>
                  <a:srgbClr val="000000"/>
                </a:solidFill>
              </a:defRPr>
            </a:lvl1pPr>
          </a:lstStyle>
          <a:p>
            <a:pPr>
              <a:defRPr/>
            </a:pPr>
            <a:endParaRPr lang="ja-JP" altLang="en-US"/>
          </a:p>
        </p:txBody>
      </p:sp>
      <p:sp>
        <p:nvSpPr>
          <p:cNvPr id="10" name="Rectangle 6"/>
          <p:cNvSpPr>
            <a:spLocks noGrp="1" noChangeArrowheads="1"/>
          </p:cNvSpPr>
          <p:nvPr>
            <p:ph type="sldNum" sz="quarter" idx="12"/>
          </p:nvPr>
        </p:nvSpPr>
        <p:spPr/>
        <p:txBody>
          <a:bodyPr/>
          <a:lstStyle>
            <a:lvl1pPr algn="r">
              <a:defRPr>
                <a:solidFill>
                  <a:srgbClr val="000000"/>
                </a:solidFill>
              </a:defRPr>
            </a:lvl1pPr>
          </a:lstStyle>
          <a:p>
            <a:pPr>
              <a:defRPr/>
            </a:pPr>
            <a:fld id="{F0A81EA2-0551-4443-928F-D2CFE7F98A9D}" type="slidenum">
              <a:rPr lang="en-US" altLang="ja-JP" smtClean="0"/>
              <a:pPr>
                <a:defRPr/>
              </a:pPr>
              <a:t>‹#›</a:t>
            </a:fld>
            <a:endParaRPr lang="en-US" altLang="ja-JP"/>
          </a:p>
        </p:txBody>
      </p:sp>
      <p:sp>
        <p:nvSpPr>
          <p:cNvPr id="18" name="Rectangle 7"/>
          <p:cNvSpPr>
            <a:spLocks noChangeArrowheads="1"/>
          </p:cNvSpPr>
          <p:nvPr userDrawn="1"/>
        </p:nvSpPr>
        <p:spPr bwMode="auto">
          <a:xfrm>
            <a:off x="0" y="0"/>
            <a:ext cx="650240" cy="9753600"/>
          </a:xfrm>
          <a:prstGeom prst="rect">
            <a:avLst/>
          </a:prstGeom>
          <a:gradFill>
            <a:gsLst>
              <a:gs pos="0">
                <a:srgbClr val="0070C0"/>
              </a:gs>
              <a:gs pos="80000">
                <a:srgbClr val="0070C0"/>
              </a:gs>
              <a:gs pos="100000">
                <a:srgbClr val="99CCFF"/>
              </a:gs>
            </a:gsLst>
          </a:gradFill>
          <a:ln>
            <a:noFill/>
            <a:headEnd/>
            <a:tailEnd/>
          </a:ln>
        </p:spPr>
        <p:style>
          <a:lnRef idx="1">
            <a:schemeClr val="accent3"/>
          </a:lnRef>
          <a:fillRef idx="3">
            <a:schemeClr val="accent3"/>
          </a:fillRef>
          <a:effectRef idx="2">
            <a:schemeClr val="accent3"/>
          </a:effectRef>
          <a:fontRef idx="minor">
            <a:schemeClr val="lt1"/>
          </a:fontRef>
        </p:style>
        <p:txBody>
          <a:bodyPr wrap="none" lIns="129971" tIns="64987" rIns="129971" bIns="64987" anchor="ctr"/>
          <a:lstStyle/>
          <a:p>
            <a:pPr algn="l" defTabSz="1299720" hangingPunct="1">
              <a:defRPr/>
            </a:pPr>
            <a:endParaRPr kumimoji="1" lang="ja-JP" altLang="en-US" sz="2560" kern="1200">
              <a:solidFill>
                <a:prstClr val="black"/>
              </a:solidFill>
            </a:endParaRPr>
          </a:p>
        </p:txBody>
      </p:sp>
      <p:sp>
        <p:nvSpPr>
          <p:cNvPr id="19" name="Rectangle 8"/>
          <p:cNvSpPr>
            <a:spLocks noChangeArrowheads="1"/>
          </p:cNvSpPr>
          <p:nvPr userDrawn="1"/>
        </p:nvSpPr>
        <p:spPr bwMode="auto">
          <a:xfrm rot="-5400000">
            <a:off x="-3909342" y="4586511"/>
            <a:ext cx="8453121" cy="525197"/>
          </a:xfrm>
          <a:prstGeom prst="rect">
            <a:avLst/>
          </a:prstGeom>
          <a:noFill/>
          <a:ln w="9525">
            <a:noFill/>
            <a:miter lim="800000"/>
            <a:headEnd/>
            <a:tailEnd/>
          </a:ln>
          <a:effectLst/>
        </p:spPr>
        <p:txBody>
          <a:bodyPr wrap="square" lIns="129971" tIns="64987" rIns="129971" bIns="64987">
            <a:spAutoFit/>
          </a:bodyPr>
          <a:lstStyle/>
          <a:p>
            <a:pPr algn="l" defTabSz="1299720" hangingPunct="1">
              <a:spcBef>
                <a:spcPct val="50000"/>
              </a:spcBef>
              <a:defRPr/>
            </a:pPr>
            <a:r>
              <a:rPr kumimoji="1" lang="en-US" altLang="ja-JP" sz="2560" b="1" kern="1200" dirty="0">
                <a:solidFill>
                  <a:prstClr val="white"/>
                </a:solidFill>
                <a:latin typeface="Arial"/>
                <a:ea typeface="ＭＳ Ｐゴシック"/>
                <a:cs typeface=""/>
              </a:rPr>
              <a:t>Artificial Intelligence Research Center</a:t>
            </a:r>
          </a:p>
        </p:txBody>
      </p:sp>
      <p:pic>
        <p:nvPicPr>
          <p:cNvPr id="20" name="図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9090224"/>
            <a:ext cx="698846" cy="699500"/>
          </a:xfrm>
          <a:prstGeom prst="rect">
            <a:avLst/>
          </a:prstGeom>
        </p:spPr>
      </p:pic>
    </p:spTree>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6" name="Rectangle 6"/>
          <p:cNvSpPr>
            <a:spLocks noGrp="1" noChangeArrowheads="1"/>
          </p:cNvSpPr>
          <p:nvPr>
            <p:ph type="sldNum" sz="quarter" idx="12"/>
          </p:nvPr>
        </p:nvSpPr>
        <p:spPr>
          <a:ln/>
        </p:spPr>
        <p:txBody>
          <a:bodyPr/>
          <a:lstStyle>
            <a:lvl1pPr algn="r">
              <a:defRPr/>
            </a:lvl1pPr>
          </a:lstStyle>
          <a:p>
            <a:pPr>
              <a:defRPr/>
            </a:pPr>
            <a:fld id="{EEEB5885-1ADB-40E1-8780-76E4BEBE9BD0}" type="slidenum">
              <a:rPr lang="en-US" altLang="ja-JP" smtClean="0">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290" y="6267599"/>
            <a:ext cx="11054080" cy="1937173"/>
          </a:xfrm>
        </p:spPr>
        <p:txBody>
          <a:bodyPr anchor="t"/>
          <a:lstStyle>
            <a:lvl1pPr algn="l">
              <a:defRPr sz="5689"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1027290" y="4134000"/>
            <a:ext cx="11054080" cy="2133599"/>
          </a:xfrm>
        </p:spPr>
        <p:txBody>
          <a:bodyPr anchor="b"/>
          <a:lstStyle>
            <a:lvl1pPr marL="0" indent="0">
              <a:buNone/>
              <a:defRPr sz="2844"/>
            </a:lvl1pPr>
            <a:lvl2pPr marL="649859" indent="0">
              <a:buNone/>
              <a:defRPr sz="2560"/>
            </a:lvl2pPr>
            <a:lvl3pPr marL="1299720" indent="0">
              <a:buNone/>
              <a:defRPr sz="2276"/>
            </a:lvl3pPr>
            <a:lvl4pPr marL="1949576" indent="0">
              <a:buNone/>
              <a:defRPr sz="1991"/>
            </a:lvl4pPr>
            <a:lvl5pPr marL="2599437" indent="0">
              <a:buNone/>
              <a:defRPr sz="1991"/>
            </a:lvl5pPr>
            <a:lvl6pPr marL="3249295" indent="0">
              <a:buNone/>
              <a:defRPr sz="1991"/>
            </a:lvl6pPr>
            <a:lvl7pPr marL="3899153" indent="0">
              <a:buNone/>
              <a:defRPr sz="1991"/>
            </a:lvl7pPr>
            <a:lvl8pPr marL="4549013" indent="0">
              <a:buNone/>
              <a:defRPr sz="1991"/>
            </a:lvl8pPr>
            <a:lvl9pPr marL="5198872" indent="0">
              <a:buNone/>
              <a:defRPr sz="1991"/>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6" name="Rectangle 6"/>
          <p:cNvSpPr>
            <a:spLocks noGrp="1" noChangeArrowheads="1"/>
          </p:cNvSpPr>
          <p:nvPr>
            <p:ph type="sldNum" sz="quarter" idx="12"/>
          </p:nvPr>
        </p:nvSpPr>
        <p:spPr>
          <a:ln/>
        </p:spPr>
        <p:txBody>
          <a:bodyPr/>
          <a:lstStyle>
            <a:lvl1pPr algn="r">
              <a:defRPr/>
            </a:lvl1pPr>
          </a:lstStyle>
          <a:p>
            <a:pPr>
              <a:defRPr/>
            </a:pPr>
            <a:fld id="{A8CC313E-24B1-4D6D-9BE2-E6901B7EB338}" type="slidenum">
              <a:rPr lang="en-US" altLang="ja-JP" smtClean="0">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083733" y="1950720"/>
            <a:ext cx="5527040" cy="6719147"/>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827520" y="1950720"/>
            <a:ext cx="5527040" cy="6719147"/>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7" name="Rectangle 6"/>
          <p:cNvSpPr>
            <a:spLocks noGrp="1" noChangeArrowheads="1"/>
          </p:cNvSpPr>
          <p:nvPr>
            <p:ph type="sldNum" sz="quarter" idx="12"/>
          </p:nvPr>
        </p:nvSpPr>
        <p:spPr>
          <a:ln/>
        </p:spPr>
        <p:txBody>
          <a:bodyPr/>
          <a:lstStyle>
            <a:lvl1pPr algn="r">
              <a:defRPr/>
            </a:lvl1pPr>
          </a:lstStyle>
          <a:p>
            <a:pPr>
              <a:defRPr/>
            </a:pPr>
            <a:fld id="{8B6E0CFE-122D-421C-BB11-085781802C89}" type="slidenum">
              <a:rPr lang="en-US" altLang="ja-JP" smtClean="0">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0" y="390596"/>
            <a:ext cx="11704320" cy="16256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50240" y="2183272"/>
            <a:ext cx="5746045" cy="909884"/>
          </a:xfrm>
        </p:spPr>
        <p:txBody>
          <a:bodyPr anchor="b"/>
          <a:lstStyle>
            <a:lvl1pPr marL="0" indent="0">
              <a:buNone/>
              <a:defRPr sz="3413" b="1"/>
            </a:lvl1pPr>
            <a:lvl2pPr marL="649859" indent="0">
              <a:buNone/>
              <a:defRPr sz="2844" b="1"/>
            </a:lvl2pPr>
            <a:lvl3pPr marL="1299720" indent="0">
              <a:buNone/>
              <a:defRPr sz="2560" b="1"/>
            </a:lvl3pPr>
            <a:lvl4pPr marL="1949576" indent="0">
              <a:buNone/>
              <a:defRPr sz="2276" b="1"/>
            </a:lvl4pPr>
            <a:lvl5pPr marL="2599437" indent="0">
              <a:buNone/>
              <a:defRPr sz="2276" b="1"/>
            </a:lvl5pPr>
            <a:lvl6pPr marL="3249295" indent="0">
              <a:buNone/>
              <a:defRPr sz="2276" b="1"/>
            </a:lvl6pPr>
            <a:lvl7pPr marL="3899153" indent="0">
              <a:buNone/>
              <a:defRPr sz="2276" b="1"/>
            </a:lvl7pPr>
            <a:lvl8pPr marL="4549013" indent="0">
              <a:buNone/>
              <a:defRPr sz="2276" b="1"/>
            </a:lvl8pPr>
            <a:lvl9pPr marL="5198872" indent="0">
              <a:buNone/>
              <a:defRPr sz="2276"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606264" y="2183272"/>
            <a:ext cx="5748302" cy="909884"/>
          </a:xfrm>
        </p:spPr>
        <p:txBody>
          <a:bodyPr anchor="b"/>
          <a:lstStyle>
            <a:lvl1pPr marL="0" indent="0">
              <a:buNone/>
              <a:defRPr sz="3413" b="1"/>
            </a:lvl1pPr>
            <a:lvl2pPr marL="649859" indent="0">
              <a:buNone/>
              <a:defRPr sz="2844" b="1"/>
            </a:lvl2pPr>
            <a:lvl3pPr marL="1299720" indent="0">
              <a:buNone/>
              <a:defRPr sz="2560" b="1"/>
            </a:lvl3pPr>
            <a:lvl4pPr marL="1949576" indent="0">
              <a:buNone/>
              <a:defRPr sz="2276" b="1"/>
            </a:lvl4pPr>
            <a:lvl5pPr marL="2599437" indent="0">
              <a:buNone/>
              <a:defRPr sz="2276" b="1"/>
            </a:lvl5pPr>
            <a:lvl6pPr marL="3249295" indent="0">
              <a:buNone/>
              <a:defRPr sz="2276" b="1"/>
            </a:lvl6pPr>
            <a:lvl7pPr marL="3899153" indent="0">
              <a:buNone/>
              <a:defRPr sz="2276" b="1"/>
            </a:lvl7pPr>
            <a:lvl8pPr marL="4549013" indent="0">
              <a:buNone/>
              <a:defRPr sz="2276" b="1"/>
            </a:lvl8pPr>
            <a:lvl9pPr marL="5198872" indent="0">
              <a:buNone/>
              <a:defRPr sz="2276"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606264"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F513AB-28BD-40EF-A4F3-3D8C7E6DB6C0}"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54D5CF1-3DE7-446B-BB95-C7662CD57946}"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5512E2-9D9C-4D88-B5CB-0D9F91E4FE06}"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1" y="388338"/>
            <a:ext cx="4278490" cy="1652693"/>
          </a:xfrm>
        </p:spPr>
        <p:txBody>
          <a:bodyPr anchor="b"/>
          <a:lstStyle>
            <a:lvl1pPr algn="l">
              <a:defRPr sz="2844"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5084517" y="388342"/>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50241" y="2041038"/>
            <a:ext cx="4278490" cy="6671734"/>
          </a:xfrm>
        </p:spPr>
        <p:txBody>
          <a:bodyPr/>
          <a:lstStyle>
            <a:lvl1pPr marL="0" indent="0">
              <a:buNone/>
              <a:defRPr sz="1991"/>
            </a:lvl1pPr>
            <a:lvl2pPr marL="649859" indent="0">
              <a:buNone/>
              <a:defRPr sz="1707"/>
            </a:lvl2pPr>
            <a:lvl3pPr marL="1299720" indent="0">
              <a:buNone/>
              <a:defRPr sz="1422"/>
            </a:lvl3pPr>
            <a:lvl4pPr marL="1949576" indent="0">
              <a:buNone/>
              <a:defRPr sz="1280"/>
            </a:lvl4pPr>
            <a:lvl5pPr marL="2599437" indent="0">
              <a:buNone/>
              <a:defRPr sz="1280"/>
            </a:lvl5pPr>
            <a:lvl6pPr marL="3249295" indent="0">
              <a:buNone/>
              <a:defRPr sz="1280"/>
            </a:lvl6pPr>
            <a:lvl7pPr marL="3899153" indent="0">
              <a:buNone/>
              <a:defRPr sz="1280"/>
            </a:lvl7pPr>
            <a:lvl8pPr marL="4549013" indent="0">
              <a:buNone/>
              <a:defRPr sz="1280"/>
            </a:lvl8pPr>
            <a:lvl9pPr marL="5198872" indent="0">
              <a:buNone/>
              <a:defRPr sz="128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22C43-9160-41B8-9A26-687A1187ED55}"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75" name="donec quis nunc"/>
          <p:cNvSpPr txBox="1">
            <a:spLocks noGrp="1"/>
          </p:cNvSpPr>
          <p:nvPr>
            <p:ph type="body" sz="quarter" idx="13"/>
          </p:nvPr>
        </p:nvSpPr>
        <p:spPr>
          <a:xfrm>
            <a:off x="673100" y="1320800"/>
            <a:ext cx="11658600" cy="536265"/>
          </a:xfrm>
          <a:prstGeom prst="rect">
            <a:avLst/>
          </a:prstGeom>
        </p:spPr>
        <p:txBody>
          <a:bodyPr>
            <a:spAutoFit/>
          </a:bodyPr>
          <a:lstStyle>
            <a:lvl1pPr marL="0" indent="0" algn="ctr">
              <a:spcBef>
                <a:spcPts val="0"/>
              </a:spcBef>
              <a:buClrTx/>
              <a:buSzTx/>
              <a:buNone/>
              <a:defRPr sz="2600" cap="all" spc="234">
                <a:latin typeface="+mn-lt"/>
                <a:ea typeface="+mn-ea"/>
                <a:cs typeface="+mn-cs"/>
                <a:sym typeface="Futura"/>
              </a:defRPr>
            </a:lvl1pPr>
          </a:lstStyle>
          <a:p>
            <a:r>
              <a:t>donec quis nunc</a:t>
            </a:r>
          </a:p>
        </p:txBody>
      </p:sp>
      <p:sp>
        <p:nvSpPr>
          <p:cNvPr id="76" name="タイトルテキスト"/>
          <p:cNvSpPr txBox="1">
            <a:spLocks noGrp="1"/>
          </p:cNvSpPr>
          <p:nvPr>
            <p:ph type="title"/>
          </p:nvPr>
        </p:nvSpPr>
        <p:spPr>
          <a:prstGeom prst="rect">
            <a:avLst/>
          </a:prstGeom>
        </p:spPr>
        <p:txBody>
          <a:bodyPr/>
          <a:lstStyle/>
          <a:p>
            <a:r>
              <a:t>タイトルテキスト</a:t>
            </a:r>
          </a:p>
        </p:txBody>
      </p:sp>
      <p:sp>
        <p:nvSpPr>
          <p:cNvPr id="77"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78" name="スライド番号"/>
          <p:cNvSpPr txBox="1">
            <a:spLocks noGrp="1"/>
          </p:cNvSpPr>
          <p:nvPr>
            <p:ph type="sldNum" sz="quarter" idx="2"/>
          </p:nvPr>
        </p:nvSpPr>
        <p:spPr>
          <a:xfrm>
            <a:off x="6338817" y="9235547"/>
            <a:ext cx="327168" cy="33760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032" y="6827520"/>
            <a:ext cx="7802880" cy="806027"/>
          </a:xfrm>
        </p:spPr>
        <p:txBody>
          <a:bodyPr anchor="b"/>
          <a:lstStyle>
            <a:lvl1pPr algn="l">
              <a:defRPr sz="2844"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549032" y="871502"/>
            <a:ext cx="7802880" cy="5852160"/>
          </a:xfrm>
        </p:spPr>
        <p:txBody>
          <a:bodyPr/>
          <a:lstStyle>
            <a:lvl1pPr marL="0" indent="0">
              <a:buNone/>
              <a:defRPr sz="4551"/>
            </a:lvl1pPr>
            <a:lvl2pPr marL="649859" indent="0">
              <a:buNone/>
              <a:defRPr sz="3982"/>
            </a:lvl2pPr>
            <a:lvl3pPr marL="1299720" indent="0">
              <a:buNone/>
              <a:defRPr sz="3413"/>
            </a:lvl3pPr>
            <a:lvl4pPr marL="1949576" indent="0">
              <a:buNone/>
              <a:defRPr sz="2844"/>
            </a:lvl4pPr>
            <a:lvl5pPr marL="2599437" indent="0">
              <a:buNone/>
              <a:defRPr sz="2844"/>
            </a:lvl5pPr>
            <a:lvl6pPr marL="3249295" indent="0">
              <a:buNone/>
              <a:defRPr sz="2844"/>
            </a:lvl6pPr>
            <a:lvl7pPr marL="3899153" indent="0">
              <a:buNone/>
              <a:defRPr sz="2844"/>
            </a:lvl7pPr>
            <a:lvl8pPr marL="4549013" indent="0">
              <a:buNone/>
              <a:defRPr sz="2844"/>
            </a:lvl8pPr>
            <a:lvl9pPr marL="5198872" indent="0">
              <a:buNone/>
              <a:defRPr sz="2844"/>
            </a:lvl9pPr>
          </a:lstStyle>
          <a:p>
            <a:pPr lvl="0"/>
            <a:endParaRPr lang="ja-JP" altLang="en-US" noProof="0"/>
          </a:p>
        </p:txBody>
      </p:sp>
      <p:sp>
        <p:nvSpPr>
          <p:cNvPr id="4" name="テキスト プレースホルダ 3"/>
          <p:cNvSpPr>
            <a:spLocks noGrp="1"/>
          </p:cNvSpPr>
          <p:nvPr>
            <p:ph type="body" sz="half" idx="2"/>
          </p:nvPr>
        </p:nvSpPr>
        <p:spPr>
          <a:xfrm>
            <a:off x="2549032" y="7633547"/>
            <a:ext cx="7802880" cy="1144693"/>
          </a:xfrm>
        </p:spPr>
        <p:txBody>
          <a:bodyPr/>
          <a:lstStyle>
            <a:lvl1pPr marL="0" indent="0">
              <a:buNone/>
              <a:defRPr sz="1991"/>
            </a:lvl1pPr>
            <a:lvl2pPr marL="649859" indent="0">
              <a:buNone/>
              <a:defRPr sz="1707"/>
            </a:lvl2pPr>
            <a:lvl3pPr marL="1299720" indent="0">
              <a:buNone/>
              <a:defRPr sz="1422"/>
            </a:lvl3pPr>
            <a:lvl4pPr marL="1949576" indent="0">
              <a:buNone/>
              <a:defRPr sz="1280"/>
            </a:lvl4pPr>
            <a:lvl5pPr marL="2599437" indent="0">
              <a:buNone/>
              <a:defRPr sz="1280"/>
            </a:lvl5pPr>
            <a:lvl6pPr marL="3249295" indent="0">
              <a:buNone/>
              <a:defRPr sz="1280"/>
            </a:lvl6pPr>
            <a:lvl7pPr marL="3899153" indent="0">
              <a:buNone/>
              <a:defRPr sz="1280"/>
            </a:lvl7pPr>
            <a:lvl8pPr marL="4549013" indent="0">
              <a:buNone/>
              <a:defRPr sz="1280"/>
            </a:lvl8pPr>
            <a:lvl9pPr marL="5198872" indent="0">
              <a:buNone/>
              <a:defRPr sz="128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FA4963-74D4-493D-B688-DB8E20A175BD}"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63DA50-742E-4E83-9171-4BA90385C25E}"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536853" y="758614"/>
            <a:ext cx="2817707" cy="791125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083734" y="758614"/>
            <a:ext cx="8236373" cy="791125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4CBB2A-6BEA-41EA-881B-436E419D6A4E}"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1083733" y="758614"/>
            <a:ext cx="11270827" cy="791125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ja-JP"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0405F67-FABB-426F-9407-885976D58E96}" type="slidenum">
              <a:rPr lang="en-US" altLang="ja-JP">
                <a:solidFill>
                  <a:prstClr val="black"/>
                </a:solidFill>
              </a:rPr>
              <a:pPr>
                <a:defRPr/>
              </a:pPr>
              <a:t>‹#›</a:t>
            </a:fld>
            <a:endParaRPr lang="en-US" altLang="ja-JP">
              <a:solidFill>
                <a:prstClr val="black"/>
              </a:solidFill>
            </a:endParaRPr>
          </a:p>
        </p:txBody>
      </p:sp>
    </p:spTree>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pic>
        <p:nvPicPr>
          <p:cNvPr id="4" name="Picture 9"/>
          <p:cNvPicPr>
            <a:picLocks noChangeArrowheads="1"/>
          </p:cNvPicPr>
          <p:nvPr userDrawn="1"/>
        </p:nvPicPr>
        <p:blipFill>
          <a:blip r:embed="rId2" cstate="print"/>
          <a:srcRect/>
          <a:stretch>
            <a:fillRect/>
          </a:stretch>
        </p:blipFill>
        <p:spPr bwMode="auto">
          <a:xfrm>
            <a:off x="108373" y="9211741"/>
            <a:ext cx="451556" cy="431236"/>
          </a:xfrm>
          <a:prstGeom prst="rect">
            <a:avLst/>
          </a:prstGeom>
          <a:noFill/>
          <a:ln w="9525">
            <a:noFill/>
            <a:miter lim="800000"/>
            <a:headEnd/>
            <a:tailEnd/>
          </a:ln>
        </p:spPr>
      </p:pic>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3_タイトルとコンテンツ">
    <p:spTree>
      <p:nvGrpSpPr>
        <p:cNvPr id="1" name=""/>
        <p:cNvGrpSpPr/>
        <p:nvPr/>
      </p:nvGrpSpPr>
      <p:grpSpPr>
        <a:xfrm>
          <a:off x="0" y="0"/>
          <a:ext cx="0" cy="0"/>
          <a:chOff x="0" y="0"/>
          <a:chExt cx="0" cy="0"/>
        </a:xfrm>
      </p:grpSpPr>
      <p:pic>
        <p:nvPicPr>
          <p:cNvPr id="4" name="Picture 9"/>
          <p:cNvPicPr>
            <a:picLocks noChangeArrowheads="1"/>
          </p:cNvPicPr>
          <p:nvPr userDrawn="1"/>
        </p:nvPicPr>
        <p:blipFill>
          <a:blip r:embed="rId2" cstate="print"/>
          <a:srcRect/>
          <a:stretch>
            <a:fillRect/>
          </a:stretch>
        </p:blipFill>
        <p:spPr bwMode="auto">
          <a:xfrm>
            <a:off x="108373" y="9211741"/>
            <a:ext cx="451556" cy="431236"/>
          </a:xfrm>
          <a:prstGeom prst="rect">
            <a:avLst/>
          </a:prstGeom>
          <a:noFill/>
          <a:ln w="9525">
            <a:noFill/>
            <a:miter lim="800000"/>
            <a:headEnd/>
            <a:tailEnd/>
          </a:ln>
        </p:spPr>
      </p:pic>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5_タイトルとコンテンツ">
    <p:spTree>
      <p:nvGrpSpPr>
        <p:cNvPr id="1" name=""/>
        <p:cNvGrpSpPr/>
        <p:nvPr/>
      </p:nvGrpSpPr>
      <p:grpSpPr>
        <a:xfrm>
          <a:off x="0" y="0"/>
          <a:ext cx="0" cy="0"/>
          <a:chOff x="0" y="0"/>
          <a:chExt cx="0" cy="0"/>
        </a:xfrm>
      </p:grpSpPr>
    </p:spTree>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50240" y="650240"/>
            <a:ext cx="11704320" cy="195072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50240" y="2817707"/>
            <a:ext cx="5743787" cy="265514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610773" y="2817707"/>
            <a:ext cx="5743787" cy="265514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50240" y="5689600"/>
            <a:ext cx="5743787" cy="265514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6610773" y="5689600"/>
            <a:ext cx="5743787" cy="265514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ftr" sz="quarter" idx="10"/>
          </p:nvPr>
        </p:nvSpPr>
        <p:spPr>
          <a:xfrm>
            <a:off x="4443307" y="9040205"/>
            <a:ext cx="4118187" cy="519289"/>
          </a:xfrm>
          <a:prstGeom prst="rect">
            <a:avLst/>
          </a:prstGeom>
        </p:spPr>
        <p:txBody>
          <a:bodyPr/>
          <a:lstStyle>
            <a:lvl1pPr>
              <a:defRPr>
                <a:solidFill>
                  <a:srgbClr val="000000"/>
                </a:solidFill>
                <a:latin typeface="Arial" charset="0"/>
                <a:ea typeface="ＭＳ Ｐゴシック" pitchFamily="50" charset="-128"/>
              </a:defRPr>
            </a:lvl1pPr>
          </a:lstStyle>
          <a:p>
            <a:pPr>
              <a:defRPr/>
            </a:pPr>
            <a:endParaRPr lang="en-US" altLang="ja-JP"/>
          </a:p>
        </p:txBody>
      </p:sp>
      <p:sp>
        <p:nvSpPr>
          <p:cNvPr id="8" name="Rectangle 3"/>
          <p:cNvSpPr>
            <a:spLocks noGrp="1" noChangeArrowheads="1"/>
          </p:cNvSpPr>
          <p:nvPr>
            <p:ph type="sldNum" sz="quarter" idx="11"/>
          </p:nvPr>
        </p:nvSpPr>
        <p:spPr/>
        <p:txBody>
          <a:bodyPr/>
          <a:lstStyle>
            <a:lvl1pPr algn="l">
              <a:defRPr>
                <a:solidFill>
                  <a:srgbClr val="000000"/>
                </a:solidFill>
                <a:latin typeface="Arial" charset="0"/>
              </a:defRPr>
            </a:lvl1pPr>
          </a:lstStyle>
          <a:p>
            <a:pPr>
              <a:defRPr/>
            </a:pPr>
            <a:fld id="{F879FE10-C03B-4A9D-B36E-BF049485CF62}" type="slidenum">
              <a:rPr lang="en-US" altLang="ja-JP"/>
              <a:pPr>
                <a:defRPr/>
              </a:pPr>
              <a:t>‹#›</a:t>
            </a:fld>
            <a:endParaRPr lang="en-US" altLang="ja-JP"/>
          </a:p>
        </p:txBody>
      </p:sp>
      <p:sp>
        <p:nvSpPr>
          <p:cNvPr id="9" name="Rectangle 16"/>
          <p:cNvSpPr>
            <a:spLocks noGrp="1" noChangeArrowheads="1"/>
          </p:cNvSpPr>
          <p:nvPr>
            <p:ph type="dt" sz="half" idx="12"/>
          </p:nvPr>
        </p:nvSpPr>
        <p:spPr>
          <a:xfrm>
            <a:off x="650240" y="9040205"/>
            <a:ext cx="3034453" cy="519289"/>
          </a:xfrm>
          <a:prstGeom prst="rect">
            <a:avLst/>
          </a:prstGeom>
        </p:spPr>
        <p:txBody>
          <a:bodyPr/>
          <a:lstStyle>
            <a:lvl1pPr>
              <a:defRPr>
                <a:solidFill>
                  <a:srgbClr val="000000"/>
                </a:solidFill>
                <a:latin typeface="Arial" charset="0"/>
                <a:ea typeface="ＭＳ Ｐゴシック" pitchFamily="50" charset="-128"/>
              </a:defRPr>
            </a:lvl1pPr>
          </a:lstStyle>
          <a:p>
            <a:pPr>
              <a:defRPr/>
            </a:pPr>
            <a:fld id="{F090F903-C39E-F24F-BE05-CBDFE417C386}" type="datetime1">
              <a:rPr lang="ja-JP" altLang="en-US" smtClean="0"/>
              <a:pPr>
                <a:defRPr/>
              </a:pPr>
              <a:t>2017/9/11</a:t>
            </a:fld>
            <a:endParaRPr lang="en-US" altLang="ja-JP"/>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1" name=""/>
        <p:cNvGrpSpPr/>
        <p:nvPr/>
      </p:nvGrpSpPr>
      <p:grpSpPr>
        <a:xfrm>
          <a:off x="0" y="0"/>
          <a:ext cx="0" cy="0"/>
          <a:chOff x="0" y="0"/>
          <a:chExt cx="0" cy="0"/>
        </a:xfrm>
      </p:grpSpPr>
      <p:sp>
        <p:nvSpPr>
          <p:cNvPr id="4" name="タイトル 7"/>
          <p:cNvSpPr>
            <a:spLocks noGrp="1"/>
          </p:cNvSpPr>
          <p:nvPr>
            <p:ph type="title"/>
          </p:nvPr>
        </p:nvSpPr>
        <p:spPr>
          <a:xfrm>
            <a:off x="263185" y="268160"/>
            <a:ext cx="12478431" cy="512071"/>
          </a:xfrm>
        </p:spPr>
        <p:txBody>
          <a:bodyPr>
            <a:normAutofit/>
          </a:bodyPr>
          <a:lstStyle>
            <a:lvl1pPr>
              <a:defRPr sz="1991"/>
            </a:lvl1pPr>
          </a:lstStyle>
          <a:p>
            <a:r>
              <a:rPr kumimoji="1" lang="ja-JP" altLang="en-US" dirty="0" smtClean="0"/>
              <a:t>マスタ タイトルの書式設定</a:t>
            </a:r>
            <a:endParaRPr kumimoji="1" lang="ja-JP" altLang="en-US" dirty="0"/>
          </a:p>
        </p:txBody>
      </p:sp>
      <p:sp>
        <p:nvSpPr>
          <p:cNvPr id="5" name="テキスト プレースホルダー 12"/>
          <p:cNvSpPr>
            <a:spLocks noGrp="1"/>
          </p:cNvSpPr>
          <p:nvPr>
            <p:ph type="body" sz="quarter" idx="15"/>
          </p:nvPr>
        </p:nvSpPr>
        <p:spPr>
          <a:xfrm>
            <a:off x="262598" y="781191"/>
            <a:ext cx="12479606" cy="1022774"/>
          </a:xfrm>
        </p:spPr>
        <p:txBody>
          <a:bodyPr anchor="b" anchorCtr="0"/>
          <a:lstStyle>
            <a:lvl1pPr marL="0" indent="0">
              <a:spcBef>
                <a:spcPts val="0"/>
              </a:spcBef>
              <a:buNone/>
              <a:defRPr sz="2844">
                <a:latin typeface="HGP創英角ｺﾞｼｯｸUB" panose="020B0900000000000000" pitchFamily="50" charset="-128"/>
                <a:ea typeface="HGP創英角ｺﾞｼｯｸUB" panose="020B0900000000000000" pitchFamily="50" charset="-128"/>
              </a:defRPr>
            </a:lvl1pPr>
            <a:lvl2pPr marL="537343" indent="0">
              <a:spcBef>
                <a:spcPts val="0"/>
              </a:spcBef>
              <a:buNone/>
              <a:defRPr sz="2844">
                <a:latin typeface="HGP創英角ｺﾞｼｯｸUB" panose="020B0900000000000000" pitchFamily="50" charset="-128"/>
                <a:ea typeface="HGP創英角ｺﾞｼｯｸUB" panose="020B0900000000000000" pitchFamily="50" charset="-128"/>
              </a:defRPr>
            </a:lvl2pPr>
            <a:lvl3pPr marL="1074685" indent="0">
              <a:spcBef>
                <a:spcPts val="0"/>
              </a:spcBef>
              <a:buNone/>
              <a:defRPr sz="2844">
                <a:latin typeface="HGP創英角ｺﾞｼｯｸUB" panose="020B0900000000000000" pitchFamily="50" charset="-128"/>
                <a:ea typeface="HGP創英角ｺﾞｼｯｸUB" panose="020B0900000000000000" pitchFamily="50" charset="-128"/>
              </a:defRPr>
            </a:lvl3pPr>
            <a:lvl4pPr marL="1625575" indent="0">
              <a:spcBef>
                <a:spcPts val="0"/>
              </a:spcBef>
              <a:buNone/>
              <a:defRPr sz="2844">
                <a:latin typeface="HGP創英角ｺﾞｼｯｸUB" panose="020B0900000000000000" pitchFamily="50" charset="-128"/>
                <a:ea typeface="HGP創英角ｺﾞｼｯｸUB" panose="020B0900000000000000" pitchFamily="50" charset="-128"/>
              </a:defRPr>
            </a:lvl4pPr>
            <a:lvl5pPr marL="2169690" indent="0">
              <a:spcBef>
                <a:spcPts val="0"/>
              </a:spcBef>
              <a:buNone/>
              <a:defRPr sz="2844">
                <a:latin typeface="HGP創英角ｺﾞｼｯｸUB" panose="020B0900000000000000" pitchFamily="50" charset="-128"/>
                <a:ea typeface="HGP創英角ｺﾞｼｯｸUB" panose="020B0900000000000000" pitchFamily="50" charset="-128"/>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p:txBody>
      </p:sp>
    </p:spTree>
    <p:extLst/>
  </p:cSld>
  <p:clrMapOvr>
    <a:masterClrMapping/>
  </p:clrMapOvr>
  <p:transition spd="slow">
    <p:wip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60608" y="-20313"/>
            <a:ext cx="12187484" cy="121017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50240" y="1907841"/>
            <a:ext cx="5743787" cy="680494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610773" y="1907841"/>
            <a:ext cx="5743787" cy="680494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356729" y="9308833"/>
            <a:ext cx="3034453" cy="381564"/>
          </a:xfrm>
        </p:spPr>
        <p:txBody>
          <a:bodyPr/>
          <a:lstStyle>
            <a:lvl1pPr>
              <a:defRPr>
                <a:latin typeface="Arial" charset="0"/>
                <a:ea typeface="ＭＳ Ｐゴシック" charset="-128"/>
              </a:defRPr>
            </a:lvl1pPr>
          </a:lstStyle>
          <a:p>
            <a:pPr>
              <a:defRPr/>
            </a:pPr>
            <a:fld id="{84DEF543-AEC4-A449-9C40-08A61D76A4DD}" type="datetime1">
              <a:rPr lang="ja-JP" altLang="en-US" smtClean="0">
                <a:solidFill>
                  <a:prstClr val="black"/>
                </a:solidFill>
              </a:rPr>
              <a:pPr>
                <a:defRPr/>
              </a:pPr>
              <a:t>2017/9/11</a:t>
            </a:fld>
            <a:endParaRPr lang="en-US" altLang="ja-JP">
              <a:solidFill>
                <a:prstClr val="black"/>
              </a:solidFill>
            </a:endParaRPr>
          </a:p>
        </p:txBody>
      </p:sp>
      <p:sp>
        <p:nvSpPr>
          <p:cNvPr id="6" name="スライド番号プレースホルダ 5"/>
          <p:cNvSpPr>
            <a:spLocks noGrp="1"/>
          </p:cNvSpPr>
          <p:nvPr>
            <p:ph type="sldNum" sz="quarter" idx="11"/>
          </p:nvPr>
        </p:nvSpPr>
        <p:spPr>
          <a:xfrm>
            <a:off x="9613618" y="9308833"/>
            <a:ext cx="3034453" cy="381564"/>
          </a:xfrm>
        </p:spPr>
        <p:txBody>
          <a:bodyPr/>
          <a:lstStyle>
            <a:lvl1pPr>
              <a:defRPr>
                <a:latin typeface="Arial" charset="0"/>
                <a:ea typeface="ＭＳ Ｐゴシック" charset="-128"/>
              </a:defRPr>
            </a:lvl1pPr>
          </a:lstStyle>
          <a:p>
            <a:pPr>
              <a:defRPr/>
            </a:pPr>
            <a:fld id="{0FF77AD8-300F-4089-9825-E4EC2706B69C}" type="slidenum">
              <a:rPr lang="en-US" altLang="ja-JP">
                <a:solidFill>
                  <a:prstClr val="black"/>
                </a:solidFill>
              </a:rPr>
              <a:pPr>
                <a:defRPr/>
              </a:pPr>
              <a:t>‹#›</a:t>
            </a:fld>
            <a:endParaRPr lang="en-US" altLang="ja-JP">
              <a:solidFill>
                <a:prstClr val="black"/>
              </a:solidFill>
            </a:endParaRPr>
          </a:p>
        </p:txBody>
      </p:sp>
      <p:sp>
        <p:nvSpPr>
          <p:cNvPr id="7" name="フッター プレースホルダ 6"/>
          <p:cNvSpPr>
            <a:spLocks noGrp="1"/>
          </p:cNvSpPr>
          <p:nvPr>
            <p:ph type="ftr" sz="quarter" idx="12"/>
          </p:nvPr>
        </p:nvSpPr>
        <p:spPr>
          <a:xfrm>
            <a:off x="8974667" y="984391"/>
            <a:ext cx="3811129" cy="307058"/>
          </a:xfrm>
        </p:spPr>
        <p:txBody>
          <a:bodyPr/>
          <a:lstStyle>
            <a:lvl1pPr>
              <a:defRPr>
                <a:latin typeface="Arial" charset="0"/>
                <a:ea typeface="ＭＳ Ｐゴシック" charset="-128"/>
              </a:defRPr>
            </a:lvl1pPr>
          </a:lstStyle>
          <a:p>
            <a:pPr>
              <a:defRPr/>
            </a:pPr>
            <a:endParaRPr lang="en-US" altLang="ja-JP">
              <a:solidFill>
                <a:prstClr val="black"/>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タイトル、箇条書き、画像">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 name="イメージ"/>
          <p:cNvSpPr>
            <a:spLocks noGrp="1"/>
          </p:cNvSpPr>
          <p:nvPr>
            <p:ph type="pic" sz="half" idx="13"/>
          </p:nvPr>
        </p:nvSpPr>
        <p:spPr>
          <a:xfrm>
            <a:off x="6172200" y="2324089"/>
            <a:ext cx="5943600" cy="6568573"/>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86" name="donec quis nunc"/>
          <p:cNvSpPr txBox="1">
            <a:spLocks noGrp="1"/>
          </p:cNvSpPr>
          <p:nvPr>
            <p:ph type="body" sz="quarter" idx="14"/>
          </p:nvPr>
        </p:nvSpPr>
        <p:spPr>
          <a:xfrm>
            <a:off x="673100" y="1320800"/>
            <a:ext cx="11658600" cy="536265"/>
          </a:xfrm>
          <a:prstGeom prst="rect">
            <a:avLst/>
          </a:prstGeom>
        </p:spPr>
        <p:txBody>
          <a:bodyPr>
            <a:spAutoFit/>
          </a:bodyPr>
          <a:lstStyle>
            <a:lvl1pPr marL="0" indent="0" algn="ctr">
              <a:spcBef>
                <a:spcPts val="0"/>
              </a:spcBef>
              <a:buClrTx/>
              <a:buSzTx/>
              <a:buNone/>
              <a:defRPr sz="2600" cap="all" spc="234">
                <a:latin typeface="+mn-lt"/>
                <a:ea typeface="+mn-ea"/>
                <a:cs typeface="+mn-cs"/>
                <a:sym typeface="Futura"/>
              </a:defRPr>
            </a:lvl1pPr>
          </a:lstStyle>
          <a:p>
            <a:r>
              <a:t>donec quis nunc</a:t>
            </a:r>
          </a:p>
        </p:txBody>
      </p:sp>
      <p:sp>
        <p:nvSpPr>
          <p:cNvPr id="87" name="タイトルテキスト"/>
          <p:cNvSpPr txBox="1">
            <a:spLocks noGrp="1"/>
          </p:cNvSpPr>
          <p:nvPr>
            <p:ph type="title"/>
          </p:nvPr>
        </p:nvSpPr>
        <p:spPr>
          <a:prstGeom prst="rect">
            <a:avLst/>
          </a:prstGeom>
        </p:spPr>
        <p:txBody>
          <a:bodyPr/>
          <a:lstStyle/>
          <a:p>
            <a:r>
              <a:t>タイトルテキスト</a:t>
            </a:r>
          </a:p>
        </p:txBody>
      </p:sp>
      <p:sp>
        <p:nvSpPr>
          <p:cNvPr id="88" name="本文レベル1…"/>
          <p:cNvSpPr txBox="1">
            <a:spLocks noGrp="1"/>
          </p:cNvSpPr>
          <p:nvPr>
            <p:ph type="body" sz="half" idx="1"/>
          </p:nvPr>
        </p:nvSpPr>
        <p:spPr>
          <a:xfrm>
            <a:off x="673100" y="2603500"/>
            <a:ext cx="4775200" cy="6019800"/>
          </a:xfrm>
          <a:prstGeom prst="rect">
            <a:avLst/>
          </a:prstGeom>
        </p:spPr>
        <p:txBody>
          <a:bodyPr/>
          <a:lstStyle>
            <a:lvl1pPr>
              <a:spcBef>
                <a:spcPts val="2800"/>
              </a:spcBef>
              <a:defRPr sz="2400" spc="48"/>
            </a:lvl1pPr>
            <a:lvl2pPr>
              <a:spcBef>
                <a:spcPts val="2800"/>
              </a:spcBef>
              <a:defRPr sz="2400" spc="48"/>
            </a:lvl2pPr>
            <a:lvl3pPr>
              <a:spcBef>
                <a:spcPts val="2800"/>
              </a:spcBef>
              <a:defRPr sz="2400" spc="48"/>
            </a:lvl3pPr>
            <a:lvl4pPr>
              <a:spcBef>
                <a:spcPts val="2800"/>
              </a:spcBef>
              <a:defRPr sz="2400" spc="48"/>
            </a:lvl4pPr>
            <a:lvl5pPr>
              <a:spcBef>
                <a:spcPts val="2800"/>
              </a:spcBef>
              <a:defRPr sz="2400" spc="48"/>
            </a:lvl5pPr>
          </a:lstStyle>
          <a:p>
            <a:r>
              <a:t>本文レベル1</a:t>
            </a:r>
          </a:p>
          <a:p>
            <a:pPr lvl="1"/>
            <a:r>
              <a:t>本文レベル2</a:t>
            </a:r>
          </a:p>
          <a:p>
            <a:pPr lvl="2"/>
            <a:r>
              <a:t>本文レベル3</a:t>
            </a:r>
          </a:p>
          <a:p>
            <a:pPr lvl="3"/>
            <a:r>
              <a:t>本文レベル4</a:t>
            </a:r>
          </a:p>
          <a:p>
            <a:pPr lvl="4"/>
            <a:r>
              <a:t>本文レベル5</a:t>
            </a:r>
          </a:p>
        </p:txBody>
      </p:sp>
      <p:sp>
        <p:nvSpPr>
          <p:cNvPr id="89" name="スライド番号"/>
          <p:cNvSpPr txBox="1">
            <a:spLocks noGrp="1"/>
          </p:cNvSpPr>
          <p:nvPr>
            <p:ph type="sldNum" sz="quarter" idx="2"/>
          </p:nvPr>
        </p:nvSpPr>
        <p:spPr>
          <a:xfrm>
            <a:off x="6338817" y="9235547"/>
            <a:ext cx="327168" cy="337606"/>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20" Type="http://schemas.openxmlformats.org/officeDocument/2006/relationships/theme" Target="../theme/theme2.xml"/><Relationship Id="rId21" Type="http://schemas.openxmlformats.org/officeDocument/2006/relationships/image" Target="../media/image8.wmf"/><Relationship Id="rId22" Type="http://schemas.openxmlformats.org/officeDocument/2006/relationships/image" Target="../media/image9.emf"/><Relationship Id="rId10" Type="http://schemas.openxmlformats.org/officeDocument/2006/relationships/slideLayout" Target="../slideLayouts/slideLayout26.xml"/><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slideLayout" Target="../slideLayouts/slideLayout31.xml"/><Relationship Id="rId16" Type="http://schemas.openxmlformats.org/officeDocument/2006/relationships/slideLayout" Target="../slideLayouts/slideLayout32.xml"/><Relationship Id="rId17" Type="http://schemas.openxmlformats.org/officeDocument/2006/relationships/slideLayout" Target="../slideLayouts/slideLayout33.xml"/><Relationship Id="rId18" Type="http://schemas.openxmlformats.org/officeDocument/2006/relationships/slideLayout" Target="../slideLayouts/slideLayout34.xml"/><Relationship Id="rId19" Type="http://schemas.openxmlformats.org/officeDocument/2006/relationships/slideLayout" Target="../slideLayouts/slideLayout35.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4.xml"/><Relationship Id="rId20" Type="http://schemas.openxmlformats.org/officeDocument/2006/relationships/image" Target="../media/image8.wmf"/><Relationship Id="rId21" Type="http://schemas.openxmlformats.org/officeDocument/2006/relationships/image" Target="../media/image9.emf"/><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slideLayout" Target="../slideLayouts/slideLayout49.xml"/><Relationship Id="rId15" Type="http://schemas.openxmlformats.org/officeDocument/2006/relationships/slideLayout" Target="../slideLayouts/slideLayout50.xml"/><Relationship Id="rId16" Type="http://schemas.openxmlformats.org/officeDocument/2006/relationships/slideLayout" Target="../slideLayouts/slideLayout51.xml"/><Relationship Id="rId17" Type="http://schemas.openxmlformats.org/officeDocument/2006/relationships/slideLayout" Target="../slideLayouts/slideLayout52.xml"/><Relationship Id="rId18" Type="http://schemas.openxmlformats.org/officeDocument/2006/relationships/slideLayout" Target="../slideLayouts/slideLayout53.xml"/><Relationship Id="rId19" Type="http://schemas.openxmlformats.org/officeDocument/2006/relationships/theme" Target="../theme/theme3.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2.xml"/><Relationship Id="rId20" Type="http://schemas.openxmlformats.org/officeDocument/2006/relationships/image" Target="../media/image8.wmf"/><Relationship Id="rId21" Type="http://schemas.openxmlformats.org/officeDocument/2006/relationships/image" Target="../media/image9.emf"/><Relationship Id="rId10" Type="http://schemas.openxmlformats.org/officeDocument/2006/relationships/slideLayout" Target="../slideLayouts/slideLayout63.xml"/><Relationship Id="rId11" Type="http://schemas.openxmlformats.org/officeDocument/2006/relationships/slideLayout" Target="../slideLayouts/slideLayout64.xml"/><Relationship Id="rId12" Type="http://schemas.openxmlformats.org/officeDocument/2006/relationships/slideLayout" Target="../slideLayouts/slideLayout65.xml"/><Relationship Id="rId13" Type="http://schemas.openxmlformats.org/officeDocument/2006/relationships/slideLayout" Target="../slideLayouts/slideLayout66.xml"/><Relationship Id="rId14" Type="http://schemas.openxmlformats.org/officeDocument/2006/relationships/slideLayout" Target="../slideLayouts/slideLayout67.xml"/><Relationship Id="rId15" Type="http://schemas.openxmlformats.org/officeDocument/2006/relationships/slideLayout" Target="../slideLayouts/slideLayout68.xml"/><Relationship Id="rId16" Type="http://schemas.openxmlformats.org/officeDocument/2006/relationships/slideLayout" Target="../slideLayouts/slideLayout69.xml"/><Relationship Id="rId17" Type="http://schemas.openxmlformats.org/officeDocument/2006/relationships/slideLayout" Target="../slideLayouts/slideLayout70.xml"/><Relationship Id="rId18" Type="http://schemas.openxmlformats.org/officeDocument/2006/relationships/slideLayout" Target="../slideLayouts/slideLayout71.xml"/><Relationship Id="rId19" Type="http://schemas.openxmlformats.org/officeDocument/2006/relationships/theme" Target="../theme/theme4.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80.xml"/><Relationship Id="rId20" Type="http://schemas.openxmlformats.org/officeDocument/2006/relationships/image" Target="../media/image8.wmf"/><Relationship Id="rId21" Type="http://schemas.openxmlformats.org/officeDocument/2006/relationships/image" Target="../media/image9.emf"/><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Relationship Id="rId14" Type="http://schemas.openxmlformats.org/officeDocument/2006/relationships/slideLayout" Target="../slideLayouts/slideLayout85.xml"/><Relationship Id="rId15" Type="http://schemas.openxmlformats.org/officeDocument/2006/relationships/slideLayout" Target="../slideLayouts/slideLayout86.xml"/><Relationship Id="rId16" Type="http://schemas.openxmlformats.org/officeDocument/2006/relationships/slideLayout" Target="../slideLayouts/slideLayout87.xml"/><Relationship Id="rId17" Type="http://schemas.openxmlformats.org/officeDocument/2006/relationships/slideLayout" Target="../slideLayouts/slideLayout88.xml"/><Relationship Id="rId18" Type="http://schemas.openxmlformats.org/officeDocument/2006/relationships/slideLayout" Target="../slideLayouts/slideLayout89.xml"/><Relationship Id="rId19" Type="http://schemas.openxmlformats.org/officeDocument/2006/relationships/theme" Target="../theme/theme5.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srcRect/>
          <a:stretch>
            <a:fillRect/>
          </a:stretch>
        </a:blip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673100" y="584200"/>
            <a:ext cx="11658600" cy="74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タイトルテキスト</a:t>
            </a:r>
          </a:p>
        </p:txBody>
      </p:sp>
      <p:sp>
        <p:nvSpPr>
          <p:cNvPr id="3" name="本文レベル1…"/>
          <p:cNvSpPr txBox="1">
            <a:spLocks noGrp="1"/>
          </p:cNvSpPr>
          <p:nvPr>
            <p:ph type="body" idx="1"/>
          </p:nvPr>
        </p:nvSpPr>
        <p:spPr>
          <a:xfrm>
            <a:off x="673100" y="2387600"/>
            <a:ext cx="11658600" cy="645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6338817" y="9234278"/>
            <a:ext cx="327168" cy="337605"/>
          </a:xfrm>
          <a:prstGeom prst="rect">
            <a:avLst/>
          </a:prstGeom>
          <a:ln w="12700">
            <a:miter lim="400000"/>
          </a:ln>
        </p:spPr>
        <p:txBody>
          <a:bodyPr wrap="none" lIns="50800" tIns="50800" rIns="50800" bIns="50800" anchor="ctr">
            <a:spAutoFit/>
          </a:bodyPr>
          <a:lstStyle>
            <a:lvl1pPr>
              <a:defRPr sz="1400" cap="all" spc="28">
                <a:solidFill>
                  <a:srgbClr val="9A958E"/>
                </a:solidFill>
                <a:latin typeface="+mn-lt"/>
                <a:ea typeface="+mn-ea"/>
                <a:cs typeface="+mn-cs"/>
                <a:sym typeface="Futur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ctr" defTabSz="457200" rtl="0" latinLnBrk="0">
        <a:lnSpc>
          <a:spcPct val="100000"/>
        </a:lnSpc>
        <a:spcBef>
          <a:spcPts val="0"/>
        </a:spcBef>
        <a:spcAft>
          <a:spcPts val="0"/>
        </a:spcAft>
        <a:buClrTx/>
        <a:buSzTx/>
        <a:buFontTx/>
        <a:buNone/>
        <a:tabLst/>
        <a:defRPr sz="4000" b="0" i="0" u="none" strike="noStrike" cap="all" spc="79" baseline="0">
          <a:ln>
            <a:noFill/>
          </a:ln>
          <a:solidFill>
            <a:srgbClr val="5B5854"/>
          </a:solidFill>
          <a:uFillTx/>
          <a:latin typeface="+mn-lt"/>
          <a:ea typeface="+mn-ea"/>
          <a:cs typeface="+mn-cs"/>
          <a:sym typeface="Futura"/>
        </a:defRPr>
      </a:lvl1pPr>
      <a:lvl2pPr marL="0" marR="0" indent="228600" algn="ctr" defTabSz="457200" rtl="0" latinLnBrk="0">
        <a:lnSpc>
          <a:spcPct val="100000"/>
        </a:lnSpc>
        <a:spcBef>
          <a:spcPts val="0"/>
        </a:spcBef>
        <a:spcAft>
          <a:spcPts val="0"/>
        </a:spcAft>
        <a:buClrTx/>
        <a:buSzTx/>
        <a:buFontTx/>
        <a:buNone/>
        <a:tabLst/>
        <a:defRPr sz="4000" b="0" i="0" u="none" strike="noStrike" cap="all" spc="79" baseline="0">
          <a:ln>
            <a:noFill/>
          </a:ln>
          <a:solidFill>
            <a:srgbClr val="5B5854"/>
          </a:solidFill>
          <a:uFillTx/>
          <a:latin typeface="+mn-lt"/>
          <a:ea typeface="+mn-ea"/>
          <a:cs typeface="+mn-cs"/>
          <a:sym typeface="Futura"/>
        </a:defRPr>
      </a:lvl2pPr>
      <a:lvl3pPr marL="0" marR="0" indent="457200" algn="ctr" defTabSz="457200" rtl="0" latinLnBrk="0">
        <a:lnSpc>
          <a:spcPct val="100000"/>
        </a:lnSpc>
        <a:spcBef>
          <a:spcPts val="0"/>
        </a:spcBef>
        <a:spcAft>
          <a:spcPts val="0"/>
        </a:spcAft>
        <a:buClrTx/>
        <a:buSzTx/>
        <a:buFontTx/>
        <a:buNone/>
        <a:tabLst/>
        <a:defRPr sz="4000" b="0" i="0" u="none" strike="noStrike" cap="all" spc="79" baseline="0">
          <a:ln>
            <a:noFill/>
          </a:ln>
          <a:solidFill>
            <a:srgbClr val="5B5854"/>
          </a:solidFill>
          <a:uFillTx/>
          <a:latin typeface="+mn-lt"/>
          <a:ea typeface="+mn-ea"/>
          <a:cs typeface="+mn-cs"/>
          <a:sym typeface="Futura"/>
        </a:defRPr>
      </a:lvl3pPr>
      <a:lvl4pPr marL="0" marR="0" indent="685800" algn="ctr" defTabSz="457200" rtl="0" latinLnBrk="0">
        <a:lnSpc>
          <a:spcPct val="100000"/>
        </a:lnSpc>
        <a:spcBef>
          <a:spcPts val="0"/>
        </a:spcBef>
        <a:spcAft>
          <a:spcPts val="0"/>
        </a:spcAft>
        <a:buClrTx/>
        <a:buSzTx/>
        <a:buFontTx/>
        <a:buNone/>
        <a:tabLst/>
        <a:defRPr sz="4000" b="0" i="0" u="none" strike="noStrike" cap="all" spc="79" baseline="0">
          <a:ln>
            <a:noFill/>
          </a:ln>
          <a:solidFill>
            <a:srgbClr val="5B5854"/>
          </a:solidFill>
          <a:uFillTx/>
          <a:latin typeface="+mn-lt"/>
          <a:ea typeface="+mn-ea"/>
          <a:cs typeface="+mn-cs"/>
          <a:sym typeface="Futura"/>
        </a:defRPr>
      </a:lvl4pPr>
      <a:lvl5pPr marL="0" marR="0" indent="914400" algn="ctr" defTabSz="457200" rtl="0" latinLnBrk="0">
        <a:lnSpc>
          <a:spcPct val="100000"/>
        </a:lnSpc>
        <a:spcBef>
          <a:spcPts val="0"/>
        </a:spcBef>
        <a:spcAft>
          <a:spcPts val="0"/>
        </a:spcAft>
        <a:buClrTx/>
        <a:buSzTx/>
        <a:buFontTx/>
        <a:buNone/>
        <a:tabLst/>
        <a:defRPr sz="4000" b="0" i="0" u="none" strike="noStrike" cap="all" spc="79" baseline="0">
          <a:ln>
            <a:noFill/>
          </a:ln>
          <a:solidFill>
            <a:srgbClr val="5B5854"/>
          </a:solidFill>
          <a:uFillTx/>
          <a:latin typeface="+mn-lt"/>
          <a:ea typeface="+mn-ea"/>
          <a:cs typeface="+mn-cs"/>
          <a:sym typeface="Futura"/>
        </a:defRPr>
      </a:lvl5pPr>
      <a:lvl6pPr marL="0" marR="0" indent="1143000" algn="ctr" defTabSz="457200" rtl="0" latinLnBrk="0">
        <a:lnSpc>
          <a:spcPct val="100000"/>
        </a:lnSpc>
        <a:spcBef>
          <a:spcPts val="0"/>
        </a:spcBef>
        <a:spcAft>
          <a:spcPts val="0"/>
        </a:spcAft>
        <a:buClrTx/>
        <a:buSzTx/>
        <a:buFontTx/>
        <a:buNone/>
        <a:tabLst/>
        <a:defRPr sz="4000" b="0" i="0" u="none" strike="noStrike" cap="all" spc="79" baseline="0">
          <a:ln>
            <a:noFill/>
          </a:ln>
          <a:solidFill>
            <a:srgbClr val="5B5854"/>
          </a:solidFill>
          <a:uFillTx/>
          <a:latin typeface="+mn-lt"/>
          <a:ea typeface="+mn-ea"/>
          <a:cs typeface="+mn-cs"/>
          <a:sym typeface="Futura"/>
        </a:defRPr>
      </a:lvl6pPr>
      <a:lvl7pPr marL="0" marR="0" indent="1371600" algn="ctr" defTabSz="457200" rtl="0" latinLnBrk="0">
        <a:lnSpc>
          <a:spcPct val="100000"/>
        </a:lnSpc>
        <a:spcBef>
          <a:spcPts val="0"/>
        </a:spcBef>
        <a:spcAft>
          <a:spcPts val="0"/>
        </a:spcAft>
        <a:buClrTx/>
        <a:buSzTx/>
        <a:buFontTx/>
        <a:buNone/>
        <a:tabLst/>
        <a:defRPr sz="4000" b="0" i="0" u="none" strike="noStrike" cap="all" spc="79" baseline="0">
          <a:ln>
            <a:noFill/>
          </a:ln>
          <a:solidFill>
            <a:srgbClr val="5B5854"/>
          </a:solidFill>
          <a:uFillTx/>
          <a:latin typeface="+mn-lt"/>
          <a:ea typeface="+mn-ea"/>
          <a:cs typeface="+mn-cs"/>
          <a:sym typeface="Futura"/>
        </a:defRPr>
      </a:lvl7pPr>
      <a:lvl8pPr marL="0" marR="0" indent="1600200" algn="ctr" defTabSz="457200" rtl="0" latinLnBrk="0">
        <a:lnSpc>
          <a:spcPct val="100000"/>
        </a:lnSpc>
        <a:spcBef>
          <a:spcPts val="0"/>
        </a:spcBef>
        <a:spcAft>
          <a:spcPts val="0"/>
        </a:spcAft>
        <a:buClrTx/>
        <a:buSzTx/>
        <a:buFontTx/>
        <a:buNone/>
        <a:tabLst/>
        <a:defRPr sz="4000" b="0" i="0" u="none" strike="noStrike" cap="all" spc="79" baseline="0">
          <a:ln>
            <a:noFill/>
          </a:ln>
          <a:solidFill>
            <a:srgbClr val="5B5854"/>
          </a:solidFill>
          <a:uFillTx/>
          <a:latin typeface="+mn-lt"/>
          <a:ea typeface="+mn-ea"/>
          <a:cs typeface="+mn-cs"/>
          <a:sym typeface="Futura"/>
        </a:defRPr>
      </a:lvl8pPr>
      <a:lvl9pPr marL="0" marR="0" indent="1828800" algn="ctr" defTabSz="457200" rtl="0" latinLnBrk="0">
        <a:lnSpc>
          <a:spcPct val="100000"/>
        </a:lnSpc>
        <a:spcBef>
          <a:spcPts val="0"/>
        </a:spcBef>
        <a:spcAft>
          <a:spcPts val="0"/>
        </a:spcAft>
        <a:buClrTx/>
        <a:buSzTx/>
        <a:buFontTx/>
        <a:buNone/>
        <a:tabLst/>
        <a:defRPr sz="4000" b="0" i="0" u="none" strike="noStrike" cap="all" spc="79" baseline="0">
          <a:ln>
            <a:noFill/>
          </a:ln>
          <a:solidFill>
            <a:srgbClr val="5B5854"/>
          </a:solidFill>
          <a:uFillTx/>
          <a:latin typeface="+mn-lt"/>
          <a:ea typeface="+mn-ea"/>
          <a:cs typeface="+mn-cs"/>
          <a:sym typeface="Futura"/>
        </a:defRPr>
      </a:lvl9pPr>
    </p:titleStyle>
    <p:bodyStyle>
      <a:lvl1pPr marL="381000" marR="0" indent="-381000" algn="l" defTabSz="457200" rtl="0" latinLnBrk="0">
        <a:lnSpc>
          <a:spcPct val="100000"/>
        </a:lnSpc>
        <a:spcBef>
          <a:spcPts val="3400"/>
        </a:spcBef>
        <a:spcAft>
          <a:spcPts val="0"/>
        </a:spcAft>
        <a:buClr>
          <a:srgbClr val="9A958E"/>
        </a:buClr>
        <a:buSzPct val="75000"/>
        <a:buFontTx/>
        <a:buChar char="•"/>
        <a:tabLst/>
        <a:defRPr sz="2800" b="0" i="0" u="none" strike="noStrike" cap="none" spc="56" baseline="0">
          <a:ln>
            <a:noFill/>
          </a:ln>
          <a:solidFill>
            <a:srgbClr val="5B5854"/>
          </a:solidFill>
          <a:uFillTx/>
          <a:latin typeface="Avenir Medium"/>
          <a:ea typeface="Avenir Medium"/>
          <a:cs typeface="Avenir Medium"/>
          <a:sym typeface="Avenir Medium"/>
        </a:defRPr>
      </a:lvl1pPr>
      <a:lvl2pPr marL="762000" marR="0" indent="-381000" algn="l" defTabSz="457200" rtl="0" latinLnBrk="0">
        <a:lnSpc>
          <a:spcPct val="100000"/>
        </a:lnSpc>
        <a:spcBef>
          <a:spcPts val="3400"/>
        </a:spcBef>
        <a:spcAft>
          <a:spcPts val="0"/>
        </a:spcAft>
        <a:buClr>
          <a:srgbClr val="9A958E"/>
        </a:buClr>
        <a:buSzPct val="75000"/>
        <a:buFontTx/>
        <a:buChar char="•"/>
        <a:tabLst/>
        <a:defRPr sz="2800" b="0" i="0" u="none" strike="noStrike" cap="none" spc="56" baseline="0">
          <a:ln>
            <a:noFill/>
          </a:ln>
          <a:solidFill>
            <a:srgbClr val="5B5854"/>
          </a:solidFill>
          <a:uFillTx/>
          <a:latin typeface="Avenir Medium"/>
          <a:ea typeface="Avenir Medium"/>
          <a:cs typeface="Avenir Medium"/>
          <a:sym typeface="Avenir Medium"/>
        </a:defRPr>
      </a:lvl2pPr>
      <a:lvl3pPr marL="1143000" marR="0" indent="-381000" algn="l" defTabSz="457200" rtl="0" latinLnBrk="0">
        <a:lnSpc>
          <a:spcPct val="100000"/>
        </a:lnSpc>
        <a:spcBef>
          <a:spcPts val="3400"/>
        </a:spcBef>
        <a:spcAft>
          <a:spcPts val="0"/>
        </a:spcAft>
        <a:buClr>
          <a:srgbClr val="9A958E"/>
        </a:buClr>
        <a:buSzPct val="75000"/>
        <a:buFontTx/>
        <a:buChar char="•"/>
        <a:tabLst/>
        <a:defRPr sz="2800" b="0" i="0" u="none" strike="noStrike" cap="none" spc="56" baseline="0">
          <a:ln>
            <a:noFill/>
          </a:ln>
          <a:solidFill>
            <a:srgbClr val="5B5854"/>
          </a:solidFill>
          <a:uFillTx/>
          <a:latin typeface="Avenir Medium"/>
          <a:ea typeface="Avenir Medium"/>
          <a:cs typeface="Avenir Medium"/>
          <a:sym typeface="Avenir Medium"/>
        </a:defRPr>
      </a:lvl3pPr>
      <a:lvl4pPr marL="1524000" marR="0" indent="-381000" algn="l" defTabSz="457200" rtl="0" latinLnBrk="0">
        <a:lnSpc>
          <a:spcPct val="100000"/>
        </a:lnSpc>
        <a:spcBef>
          <a:spcPts val="3400"/>
        </a:spcBef>
        <a:spcAft>
          <a:spcPts val="0"/>
        </a:spcAft>
        <a:buClr>
          <a:srgbClr val="9A958E"/>
        </a:buClr>
        <a:buSzPct val="75000"/>
        <a:buFontTx/>
        <a:buChar char="•"/>
        <a:tabLst/>
        <a:defRPr sz="2800" b="0" i="0" u="none" strike="noStrike" cap="none" spc="56" baseline="0">
          <a:ln>
            <a:noFill/>
          </a:ln>
          <a:solidFill>
            <a:srgbClr val="5B5854"/>
          </a:solidFill>
          <a:uFillTx/>
          <a:latin typeface="Avenir Medium"/>
          <a:ea typeface="Avenir Medium"/>
          <a:cs typeface="Avenir Medium"/>
          <a:sym typeface="Avenir Medium"/>
        </a:defRPr>
      </a:lvl4pPr>
      <a:lvl5pPr marL="1905000" marR="0" indent="-381000" algn="l" defTabSz="457200" rtl="0" latinLnBrk="0">
        <a:lnSpc>
          <a:spcPct val="100000"/>
        </a:lnSpc>
        <a:spcBef>
          <a:spcPts val="3400"/>
        </a:spcBef>
        <a:spcAft>
          <a:spcPts val="0"/>
        </a:spcAft>
        <a:buClr>
          <a:srgbClr val="9A958E"/>
        </a:buClr>
        <a:buSzPct val="75000"/>
        <a:buFontTx/>
        <a:buChar char="•"/>
        <a:tabLst/>
        <a:defRPr sz="2800" b="0" i="0" u="none" strike="noStrike" cap="none" spc="56" baseline="0">
          <a:ln>
            <a:noFill/>
          </a:ln>
          <a:solidFill>
            <a:srgbClr val="5B5854"/>
          </a:solidFill>
          <a:uFillTx/>
          <a:latin typeface="Avenir Medium"/>
          <a:ea typeface="Avenir Medium"/>
          <a:cs typeface="Avenir Medium"/>
          <a:sym typeface="Avenir Medium"/>
        </a:defRPr>
      </a:lvl5pPr>
      <a:lvl6pPr marL="2286000" marR="0" indent="-381000" algn="l" defTabSz="457200" rtl="0" latinLnBrk="0">
        <a:lnSpc>
          <a:spcPct val="100000"/>
        </a:lnSpc>
        <a:spcBef>
          <a:spcPts val="3400"/>
        </a:spcBef>
        <a:spcAft>
          <a:spcPts val="0"/>
        </a:spcAft>
        <a:buClr>
          <a:srgbClr val="9A958E"/>
        </a:buClr>
        <a:buSzPct val="75000"/>
        <a:buFontTx/>
        <a:buChar char="•"/>
        <a:tabLst/>
        <a:defRPr sz="2800" b="0" i="0" u="none" strike="noStrike" cap="none" spc="56" baseline="0">
          <a:ln>
            <a:noFill/>
          </a:ln>
          <a:solidFill>
            <a:srgbClr val="5B5854"/>
          </a:solidFill>
          <a:uFillTx/>
          <a:latin typeface="Avenir Medium"/>
          <a:ea typeface="Avenir Medium"/>
          <a:cs typeface="Avenir Medium"/>
          <a:sym typeface="Avenir Medium"/>
        </a:defRPr>
      </a:lvl6pPr>
      <a:lvl7pPr marL="2667000" marR="0" indent="-381000" algn="l" defTabSz="457200" rtl="0" latinLnBrk="0">
        <a:lnSpc>
          <a:spcPct val="100000"/>
        </a:lnSpc>
        <a:spcBef>
          <a:spcPts val="3400"/>
        </a:spcBef>
        <a:spcAft>
          <a:spcPts val="0"/>
        </a:spcAft>
        <a:buClr>
          <a:srgbClr val="9A958E"/>
        </a:buClr>
        <a:buSzPct val="75000"/>
        <a:buFontTx/>
        <a:buChar char="•"/>
        <a:tabLst/>
        <a:defRPr sz="2800" b="0" i="0" u="none" strike="noStrike" cap="none" spc="56" baseline="0">
          <a:ln>
            <a:noFill/>
          </a:ln>
          <a:solidFill>
            <a:srgbClr val="5B5854"/>
          </a:solidFill>
          <a:uFillTx/>
          <a:latin typeface="Avenir Medium"/>
          <a:ea typeface="Avenir Medium"/>
          <a:cs typeface="Avenir Medium"/>
          <a:sym typeface="Avenir Medium"/>
        </a:defRPr>
      </a:lvl7pPr>
      <a:lvl8pPr marL="3048000" marR="0" indent="-381000" algn="l" defTabSz="457200" rtl="0" latinLnBrk="0">
        <a:lnSpc>
          <a:spcPct val="100000"/>
        </a:lnSpc>
        <a:spcBef>
          <a:spcPts val="3400"/>
        </a:spcBef>
        <a:spcAft>
          <a:spcPts val="0"/>
        </a:spcAft>
        <a:buClr>
          <a:srgbClr val="9A958E"/>
        </a:buClr>
        <a:buSzPct val="75000"/>
        <a:buFontTx/>
        <a:buChar char="•"/>
        <a:tabLst/>
        <a:defRPr sz="2800" b="0" i="0" u="none" strike="noStrike" cap="none" spc="56" baseline="0">
          <a:ln>
            <a:noFill/>
          </a:ln>
          <a:solidFill>
            <a:srgbClr val="5B5854"/>
          </a:solidFill>
          <a:uFillTx/>
          <a:latin typeface="Avenir Medium"/>
          <a:ea typeface="Avenir Medium"/>
          <a:cs typeface="Avenir Medium"/>
          <a:sym typeface="Avenir Medium"/>
        </a:defRPr>
      </a:lvl8pPr>
      <a:lvl9pPr marL="3429000" marR="0" indent="-381000" algn="l" defTabSz="457200" rtl="0" latinLnBrk="0">
        <a:lnSpc>
          <a:spcPct val="100000"/>
        </a:lnSpc>
        <a:spcBef>
          <a:spcPts val="3400"/>
        </a:spcBef>
        <a:spcAft>
          <a:spcPts val="0"/>
        </a:spcAft>
        <a:buClr>
          <a:srgbClr val="9A958E"/>
        </a:buClr>
        <a:buSzPct val="75000"/>
        <a:buFontTx/>
        <a:buChar char="•"/>
        <a:tabLst/>
        <a:defRPr sz="2800" b="0" i="0" u="none" strike="noStrike" cap="none" spc="56" baseline="0">
          <a:ln>
            <a:noFill/>
          </a:ln>
          <a:solidFill>
            <a:srgbClr val="5B5854"/>
          </a:solidFill>
          <a:uFillTx/>
          <a:latin typeface="Avenir Medium"/>
          <a:ea typeface="Avenir Medium"/>
          <a:cs typeface="Avenir Medium"/>
          <a:sym typeface="Avenir Medium"/>
        </a:defRPr>
      </a:lvl9pPr>
    </p:bodyStyle>
    <p:otherStyle>
      <a:lvl1pPr marL="0" marR="0" indent="0" algn="ctr" defTabSz="457200" rtl="0" latinLnBrk="0">
        <a:lnSpc>
          <a:spcPct val="100000"/>
        </a:lnSpc>
        <a:spcBef>
          <a:spcPts val="0"/>
        </a:spcBef>
        <a:spcAft>
          <a:spcPts val="0"/>
        </a:spcAft>
        <a:buClrTx/>
        <a:buSzTx/>
        <a:buFontTx/>
        <a:buNone/>
        <a:tabLst/>
        <a:defRPr sz="1400" b="0" i="0" u="none" strike="noStrike" cap="all" spc="28" baseline="0">
          <a:ln>
            <a:noFill/>
          </a:ln>
          <a:solidFill>
            <a:schemeClr val="tx1"/>
          </a:solidFill>
          <a:uFillTx/>
          <a:latin typeface="+mn-lt"/>
          <a:ea typeface="+mn-ea"/>
          <a:cs typeface="+mn-cs"/>
          <a:sym typeface="Futura"/>
        </a:defRPr>
      </a:lvl1pPr>
      <a:lvl2pPr marL="0" marR="0" indent="228600" algn="ctr" defTabSz="457200" rtl="0" latinLnBrk="0">
        <a:lnSpc>
          <a:spcPct val="100000"/>
        </a:lnSpc>
        <a:spcBef>
          <a:spcPts val="0"/>
        </a:spcBef>
        <a:spcAft>
          <a:spcPts val="0"/>
        </a:spcAft>
        <a:buClrTx/>
        <a:buSzTx/>
        <a:buFontTx/>
        <a:buNone/>
        <a:tabLst/>
        <a:defRPr sz="1400" b="0" i="0" u="none" strike="noStrike" cap="all" spc="28" baseline="0">
          <a:ln>
            <a:noFill/>
          </a:ln>
          <a:solidFill>
            <a:schemeClr val="tx1"/>
          </a:solidFill>
          <a:uFillTx/>
          <a:latin typeface="+mn-lt"/>
          <a:ea typeface="+mn-ea"/>
          <a:cs typeface="+mn-cs"/>
          <a:sym typeface="Futura"/>
        </a:defRPr>
      </a:lvl2pPr>
      <a:lvl3pPr marL="0" marR="0" indent="457200" algn="ctr" defTabSz="457200" rtl="0" latinLnBrk="0">
        <a:lnSpc>
          <a:spcPct val="100000"/>
        </a:lnSpc>
        <a:spcBef>
          <a:spcPts val="0"/>
        </a:spcBef>
        <a:spcAft>
          <a:spcPts val="0"/>
        </a:spcAft>
        <a:buClrTx/>
        <a:buSzTx/>
        <a:buFontTx/>
        <a:buNone/>
        <a:tabLst/>
        <a:defRPr sz="1400" b="0" i="0" u="none" strike="noStrike" cap="all" spc="28" baseline="0">
          <a:ln>
            <a:noFill/>
          </a:ln>
          <a:solidFill>
            <a:schemeClr val="tx1"/>
          </a:solidFill>
          <a:uFillTx/>
          <a:latin typeface="+mn-lt"/>
          <a:ea typeface="+mn-ea"/>
          <a:cs typeface="+mn-cs"/>
          <a:sym typeface="Futura"/>
        </a:defRPr>
      </a:lvl3pPr>
      <a:lvl4pPr marL="0" marR="0" indent="685800" algn="ctr" defTabSz="457200" rtl="0" latinLnBrk="0">
        <a:lnSpc>
          <a:spcPct val="100000"/>
        </a:lnSpc>
        <a:spcBef>
          <a:spcPts val="0"/>
        </a:spcBef>
        <a:spcAft>
          <a:spcPts val="0"/>
        </a:spcAft>
        <a:buClrTx/>
        <a:buSzTx/>
        <a:buFontTx/>
        <a:buNone/>
        <a:tabLst/>
        <a:defRPr sz="1400" b="0" i="0" u="none" strike="noStrike" cap="all" spc="28" baseline="0">
          <a:ln>
            <a:noFill/>
          </a:ln>
          <a:solidFill>
            <a:schemeClr val="tx1"/>
          </a:solidFill>
          <a:uFillTx/>
          <a:latin typeface="+mn-lt"/>
          <a:ea typeface="+mn-ea"/>
          <a:cs typeface="+mn-cs"/>
          <a:sym typeface="Futura"/>
        </a:defRPr>
      </a:lvl4pPr>
      <a:lvl5pPr marL="0" marR="0" indent="914400" algn="ctr" defTabSz="457200" rtl="0" latinLnBrk="0">
        <a:lnSpc>
          <a:spcPct val="100000"/>
        </a:lnSpc>
        <a:spcBef>
          <a:spcPts val="0"/>
        </a:spcBef>
        <a:spcAft>
          <a:spcPts val="0"/>
        </a:spcAft>
        <a:buClrTx/>
        <a:buSzTx/>
        <a:buFontTx/>
        <a:buNone/>
        <a:tabLst/>
        <a:defRPr sz="1400" b="0" i="0" u="none" strike="noStrike" cap="all" spc="28" baseline="0">
          <a:ln>
            <a:noFill/>
          </a:ln>
          <a:solidFill>
            <a:schemeClr val="tx1"/>
          </a:solidFill>
          <a:uFillTx/>
          <a:latin typeface="+mn-lt"/>
          <a:ea typeface="+mn-ea"/>
          <a:cs typeface="+mn-cs"/>
          <a:sym typeface="Futura"/>
        </a:defRPr>
      </a:lvl5pPr>
      <a:lvl6pPr marL="0" marR="0" indent="1143000" algn="ctr" defTabSz="457200" rtl="0" latinLnBrk="0">
        <a:lnSpc>
          <a:spcPct val="100000"/>
        </a:lnSpc>
        <a:spcBef>
          <a:spcPts val="0"/>
        </a:spcBef>
        <a:spcAft>
          <a:spcPts val="0"/>
        </a:spcAft>
        <a:buClrTx/>
        <a:buSzTx/>
        <a:buFontTx/>
        <a:buNone/>
        <a:tabLst/>
        <a:defRPr sz="1400" b="0" i="0" u="none" strike="noStrike" cap="all" spc="28" baseline="0">
          <a:ln>
            <a:noFill/>
          </a:ln>
          <a:solidFill>
            <a:schemeClr val="tx1"/>
          </a:solidFill>
          <a:uFillTx/>
          <a:latin typeface="+mn-lt"/>
          <a:ea typeface="+mn-ea"/>
          <a:cs typeface="+mn-cs"/>
          <a:sym typeface="Futura"/>
        </a:defRPr>
      </a:lvl6pPr>
      <a:lvl7pPr marL="0" marR="0" indent="1371600" algn="ctr" defTabSz="457200" rtl="0" latinLnBrk="0">
        <a:lnSpc>
          <a:spcPct val="100000"/>
        </a:lnSpc>
        <a:spcBef>
          <a:spcPts val="0"/>
        </a:spcBef>
        <a:spcAft>
          <a:spcPts val="0"/>
        </a:spcAft>
        <a:buClrTx/>
        <a:buSzTx/>
        <a:buFontTx/>
        <a:buNone/>
        <a:tabLst/>
        <a:defRPr sz="1400" b="0" i="0" u="none" strike="noStrike" cap="all" spc="28" baseline="0">
          <a:ln>
            <a:noFill/>
          </a:ln>
          <a:solidFill>
            <a:schemeClr val="tx1"/>
          </a:solidFill>
          <a:uFillTx/>
          <a:latin typeface="+mn-lt"/>
          <a:ea typeface="+mn-ea"/>
          <a:cs typeface="+mn-cs"/>
          <a:sym typeface="Futura"/>
        </a:defRPr>
      </a:lvl7pPr>
      <a:lvl8pPr marL="0" marR="0" indent="1600200" algn="ctr" defTabSz="457200" rtl="0" latinLnBrk="0">
        <a:lnSpc>
          <a:spcPct val="100000"/>
        </a:lnSpc>
        <a:spcBef>
          <a:spcPts val="0"/>
        </a:spcBef>
        <a:spcAft>
          <a:spcPts val="0"/>
        </a:spcAft>
        <a:buClrTx/>
        <a:buSzTx/>
        <a:buFontTx/>
        <a:buNone/>
        <a:tabLst/>
        <a:defRPr sz="1400" b="0" i="0" u="none" strike="noStrike" cap="all" spc="28" baseline="0">
          <a:ln>
            <a:noFill/>
          </a:ln>
          <a:solidFill>
            <a:schemeClr val="tx1"/>
          </a:solidFill>
          <a:uFillTx/>
          <a:latin typeface="+mn-lt"/>
          <a:ea typeface="+mn-ea"/>
          <a:cs typeface="+mn-cs"/>
          <a:sym typeface="Futura"/>
        </a:defRPr>
      </a:lvl8pPr>
      <a:lvl9pPr marL="0" marR="0" indent="1828800" algn="ctr" defTabSz="457200" rtl="0" latinLnBrk="0">
        <a:lnSpc>
          <a:spcPct val="100000"/>
        </a:lnSpc>
        <a:spcBef>
          <a:spcPts val="0"/>
        </a:spcBef>
        <a:spcAft>
          <a:spcPts val="0"/>
        </a:spcAft>
        <a:buClrTx/>
        <a:buSzTx/>
        <a:buFontTx/>
        <a:buNone/>
        <a:tabLst/>
        <a:defRPr sz="1400" b="0" i="0" u="none" strike="noStrike" cap="all" spc="28" baseline="0">
          <a:ln>
            <a:noFill/>
          </a:ln>
          <a:solidFill>
            <a:schemeClr val="tx1"/>
          </a:solidFill>
          <a:uFillTx/>
          <a:latin typeface="+mn-lt"/>
          <a:ea typeface="+mn-ea"/>
          <a:cs typeface="+mn-cs"/>
          <a:sym typeface="Futur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83733" y="758613"/>
            <a:ext cx="11270827" cy="975360"/>
          </a:xfrm>
          <a:prstGeom prst="rect">
            <a:avLst/>
          </a:prstGeom>
          <a:noFill/>
          <a:ln w="9525">
            <a:noFill/>
            <a:miter lim="800000"/>
            <a:headEnd/>
            <a:tailEnd/>
          </a:ln>
        </p:spPr>
        <p:txBody>
          <a:bodyPr vert="horz" wrap="square" lIns="91386" tIns="45694" rIns="91386" bIns="45694" numCol="1" anchor="ctr" anchorCtr="0" compatLnSpc="1">
            <a:prstTxWarp prst="textNoShape">
              <a:avLst/>
            </a:prstTxWarp>
          </a:bodyPr>
          <a:lstStyle/>
          <a:p>
            <a:pPr lvl="0"/>
            <a:r>
              <a:rPr lang="ja-JP" altLang="en-US" dirty="0" smtClean="0"/>
              <a:t>マスタ タイトルの書式設定</a:t>
            </a:r>
          </a:p>
        </p:txBody>
      </p:sp>
      <p:sp>
        <p:nvSpPr>
          <p:cNvPr id="1027" name="Rectangle 3"/>
          <p:cNvSpPr>
            <a:spLocks noGrp="1" noChangeArrowheads="1"/>
          </p:cNvSpPr>
          <p:nvPr>
            <p:ph type="body" idx="1"/>
          </p:nvPr>
        </p:nvSpPr>
        <p:spPr bwMode="auto">
          <a:xfrm>
            <a:off x="1083733" y="1950720"/>
            <a:ext cx="11270827" cy="6719147"/>
          </a:xfrm>
          <a:prstGeom prst="rect">
            <a:avLst/>
          </a:prstGeom>
          <a:noFill/>
          <a:ln w="9525">
            <a:noFill/>
            <a:miter lim="800000"/>
            <a:headEnd/>
            <a:tailEnd/>
          </a:ln>
        </p:spPr>
        <p:txBody>
          <a:bodyPr vert="horz" wrap="square" lIns="91386" tIns="45694" rIns="91386" bIns="45694"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256004" name="Rectangle 4"/>
          <p:cNvSpPr>
            <a:spLocks noGrp="1" noChangeArrowheads="1"/>
          </p:cNvSpPr>
          <p:nvPr>
            <p:ph type="dt" sz="half" idx="2"/>
          </p:nvPr>
        </p:nvSpPr>
        <p:spPr bwMode="auto">
          <a:xfrm>
            <a:off x="1083734" y="8886613"/>
            <a:ext cx="2709333" cy="650240"/>
          </a:xfrm>
          <a:prstGeom prst="rect">
            <a:avLst/>
          </a:prstGeom>
          <a:noFill/>
          <a:ln w="9525">
            <a:noFill/>
            <a:miter lim="800000"/>
            <a:headEnd/>
            <a:tailEnd/>
          </a:ln>
        </p:spPr>
        <p:txBody>
          <a:bodyPr vert="horz" wrap="square" lIns="91386" tIns="45694" rIns="91386" bIns="45694" numCol="1" anchor="t" anchorCtr="0" compatLnSpc="1">
            <a:prstTxWarp prst="textNoShape">
              <a:avLst/>
            </a:prstTxWarp>
          </a:bodyPr>
          <a:lstStyle>
            <a:lvl1pPr algn="l" fontAlgn="auto">
              <a:spcBef>
                <a:spcPct val="50000"/>
              </a:spcBef>
              <a:spcAft>
                <a:spcPts val="0"/>
              </a:spcAft>
              <a:defRPr sz="1991">
                <a:latin typeface="+mn-lt"/>
                <a:ea typeface="ＭＳ ゴシック" pitchFamily="49" charset="-128"/>
              </a:defRPr>
            </a:lvl1pPr>
          </a:lstStyle>
          <a:p>
            <a:pPr defTabSz="1299720" hangingPunct="1">
              <a:defRPr/>
            </a:pPr>
            <a:endParaRPr kumimoji="1" lang="ja-JP" altLang="ja-JP" kern="1200">
              <a:solidFill>
                <a:prstClr val="black"/>
              </a:solidFill>
              <a:cs typeface=""/>
            </a:endParaRPr>
          </a:p>
        </p:txBody>
      </p:sp>
      <p:sp>
        <p:nvSpPr>
          <p:cNvPr id="256005" name="Rectangle 5"/>
          <p:cNvSpPr>
            <a:spLocks noGrp="1" noChangeArrowheads="1"/>
          </p:cNvSpPr>
          <p:nvPr>
            <p:ph type="ftr" sz="quarter" idx="3"/>
          </p:nvPr>
        </p:nvSpPr>
        <p:spPr bwMode="auto">
          <a:xfrm>
            <a:off x="4660053" y="8886613"/>
            <a:ext cx="4118187" cy="650240"/>
          </a:xfrm>
          <a:prstGeom prst="rect">
            <a:avLst/>
          </a:prstGeom>
          <a:noFill/>
          <a:ln w="9525">
            <a:noFill/>
            <a:miter lim="800000"/>
            <a:headEnd/>
            <a:tailEnd/>
          </a:ln>
        </p:spPr>
        <p:txBody>
          <a:bodyPr vert="horz" wrap="square" lIns="91386" tIns="45694" rIns="91386" bIns="45694" numCol="1" anchor="t" anchorCtr="0" compatLnSpc="1">
            <a:prstTxWarp prst="textNoShape">
              <a:avLst/>
            </a:prstTxWarp>
          </a:bodyPr>
          <a:lstStyle>
            <a:lvl1pPr algn="ctr" fontAlgn="auto">
              <a:spcBef>
                <a:spcPct val="50000"/>
              </a:spcBef>
              <a:spcAft>
                <a:spcPts val="0"/>
              </a:spcAft>
              <a:defRPr sz="1991">
                <a:latin typeface="+mn-lt"/>
                <a:ea typeface="ＭＳ ゴシック" pitchFamily="49" charset="-128"/>
              </a:defRPr>
            </a:lvl1pPr>
          </a:lstStyle>
          <a:p>
            <a:pPr defTabSz="1299720" hangingPunct="1">
              <a:defRPr/>
            </a:pPr>
            <a:endParaRPr kumimoji="1" lang="ja-JP" altLang="en-US" kern="1200">
              <a:solidFill>
                <a:prstClr val="black"/>
              </a:solidFill>
              <a:cs typeface=""/>
            </a:endParaRPr>
          </a:p>
        </p:txBody>
      </p:sp>
      <p:sp>
        <p:nvSpPr>
          <p:cNvPr id="256006" name="Rectangle 6"/>
          <p:cNvSpPr>
            <a:spLocks noGrp="1" noChangeArrowheads="1"/>
          </p:cNvSpPr>
          <p:nvPr>
            <p:ph type="sldNum" sz="quarter" idx="4"/>
          </p:nvPr>
        </p:nvSpPr>
        <p:spPr bwMode="auto">
          <a:xfrm>
            <a:off x="9645227" y="8886613"/>
            <a:ext cx="2709333" cy="650240"/>
          </a:xfrm>
          <a:prstGeom prst="rect">
            <a:avLst/>
          </a:prstGeom>
          <a:noFill/>
          <a:ln w="9525">
            <a:noFill/>
            <a:miter lim="800000"/>
            <a:headEnd/>
            <a:tailEnd/>
          </a:ln>
        </p:spPr>
        <p:txBody>
          <a:bodyPr vert="horz" wrap="square" lIns="91386" tIns="45694" rIns="91386" bIns="45694" numCol="1" anchor="t" anchorCtr="0" compatLnSpc="1">
            <a:prstTxWarp prst="textNoShape">
              <a:avLst/>
            </a:prstTxWarp>
          </a:bodyPr>
          <a:lstStyle>
            <a:lvl1pPr fontAlgn="auto">
              <a:spcBef>
                <a:spcPct val="50000"/>
              </a:spcBef>
              <a:spcAft>
                <a:spcPts val="0"/>
              </a:spcAft>
              <a:defRPr sz="1991">
                <a:latin typeface="+mn-lt"/>
                <a:ea typeface="ＭＳ ゴシック" pitchFamily="49" charset="-128"/>
              </a:defRPr>
            </a:lvl1pPr>
          </a:lstStyle>
          <a:p>
            <a:pPr algn="l" defTabSz="1299720" hangingPunct="1">
              <a:defRPr/>
            </a:pPr>
            <a:fld id="{F4629D4B-2CC7-45AB-B40B-D5E8682E202D}" type="slidenum">
              <a:rPr kumimoji="1" lang="en-US" altLang="ja-JP" kern="1200" smtClean="0">
                <a:solidFill>
                  <a:prstClr val="black"/>
                </a:solidFill>
                <a:cs typeface=""/>
              </a:rPr>
              <a:pPr algn="l" defTabSz="1299720" hangingPunct="1">
                <a:defRPr/>
              </a:pPr>
              <a:t>‹#›</a:t>
            </a:fld>
            <a:endParaRPr kumimoji="1" lang="en-US" altLang="ja-JP" kern="1200">
              <a:solidFill>
                <a:prstClr val="black"/>
              </a:solidFill>
              <a:cs typeface=""/>
            </a:endParaRPr>
          </a:p>
        </p:txBody>
      </p:sp>
      <p:sp>
        <p:nvSpPr>
          <p:cNvPr id="256007" name="Rectangle 7"/>
          <p:cNvSpPr>
            <a:spLocks noChangeArrowheads="1"/>
          </p:cNvSpPr>
          <p:nvPr/>
        </p:nvSpPr>
        <p:spPr bwMode="auto">
          <a:xfrm>
            <a:off x="0" y="0"/>
            <a:ext cx="650240" cy="9753600"/>
          </a:xfrm>
          <a:prstGeom prst="rect">
            <a:avLst/>
          </a:prstGeom>
          <a:gradFill>
            <a:gsLst>
              <a:gs pos="0">
                <a:srgbClr val="0070C0"/>
              </a:gs>
              <a:gs pos="80000">
                <a:srgbClr val="0070C0"/>
              </a:gs>
              <a:gs pos="100000">
                <a:srgbClr val="99CCFF"/>
              </a:gs>
            </a:gsLst>
          </a:gradFill>
          <a:ln>
            <a:noFill/>
            <a:headEnd/>
            <a:tailEnd/>
          </a:ln>
        </p:spPr>
        <p:style>
          <a:lnRef idx="1">
            <a:schemeClr val="accent3"/>
          </a:lnRef>
          <a:fillRef idx="3">
            <a:schemeClr val="accent3"/>
          </a:fillRef>
          <a:effectRef idx="2">
            <a:schemeClr val="accent3"/>
          </a:effectRef>
          <a:fontRef idx="minor">
            <a:schemeClr val="lt1"/>
          </a:fontRef>
        </p:style>
        <p:txBody>
          <a:bodyPr wrap="none" lIns="129971" tIns="64987" rIns="129971" bIns="64987" anchor="ctr"/>
          <a:lstStyle/>
          <a:p>
            <a:pPr algn="l" defTabSz="1299720" hangingPunct="1">
              <a:defRPr/>
            </a:pPr>
            <a:endParaRPr kumimoji="1" lang="ja-JP" altLang="en-US" sz="2560" kern="1200">
              <a:solidFill>
                <a:prstClr val="black"/>
              </a:solidFill>
            </a:endParaRPr>
          </a:p>
        </p:txBody>
      </p:sp>
      <p:sp>
        <p:nvSpPr>
          <p:cNvPr id="256008" name="Rectangle 8"/>
          <p:cNvSpPr>
            <a:spLocks noChangeArrowheads="1"/>
          </p:cNvSpPr>
          <p:nvPr/>
        </p:nvSpPr>
        <p:spPr bwMode="auto">
          <a:xfrm rot="-5400000">
            <a:off x="-3909342" y="4586511"/>
            <a:ext cx="8453121" cy="525197"/>
          </a:xfrm>
          <a:prstGeom prst="rect">
            <a:avLst/>
          </a:prstGeom>
          <a:noFill/>
          <a:ln w="9525">
            <a:noFill/>
            <a:miter lim="800000"/>
            <a:headEnd/>
            <a:tailEnd/>
          </a:ln>
          <a:effectLst/>
        </p:spPr>
        <p:txBody>
          <a:bodyPr wrap="square" lIns="129971" tIns="64987" rIns="129971" bIns="64987">
            <a:spAutoFit/>
          </a:bodyPr>
          <a:lstStyle/>
          <a:p>
            <a:pPr algn="l" defTabSz="1299720" hangingPunct="1">
              <a:spcBef>
                <a:spcPct val="50000"/>
              </a:spcBef>
              <a:defRPr/>
            </a:pPr>
            <a:r>
              <a:rPr kumimoji="1" lang="en-US" altLang="ja-JP" sz="2560" b="1" kern="1200" dirty="0">
                <a:solidFill>
                  <a:prstClr val="white"/>
                </a:solidFill>
                <a:latin typeface="Arial"/>
                <a:ea typeface="ＭＳ Ｐゴシック"/>
                <a:cs typeface=""/>
              </a:rPr>
              <a:t>Artificial Intelligence Research Center</a:t>
            </a:r>
          </a:p>
        </p:txBody>
      </p:sp>
      <p:pic>
        <p:nvPicPr>
          <p:cNvPr id="1033" name="Picture 9" descr="symbolaist"/>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1487581" y="74507"/>
            <a:ext cx="1433690" cy="250613"/>
          </a:xfrm>
          <a:prstGeom prst="rect">
            <a:avLst/>
          </a:prstGeom>
          <a:noFill/>
          <a:ln w="9525">
            <a:noFill/>
            <a:miter lim="800000"/>
            <a:headEnd/>
            <a:tailEnd/>
          </a:ln>
        </p:spPr>
      </p:pic>
      <p:pic>
        <p:nvPicPr>
          <p:cNvPr id="12" name="図 11"/>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0" y="9090224"/>
            <a:ext cx="698846" cy="699500"/>
          </a:xfrm>
          <a:prstGeom prst="rect">
            <a:avLst/>
          </a:prstGeom>
        </p:spPr>
      </p:pic>
    </p:spTree>
    <p:extLst>
      <p:ext uri="{BB962C8B-B14F-4D97-AF65-F5344CB8AC3E}">
        <p14:creationId xmlns:p14="http://schemas.microsoft.com/office/powerpoint/2010/main" val="159736242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741" r:id="rId19"/>
  </p:sldLayoutIdLst>
  <p:transition/>
  <p:hf hdr="0" ftr="0" dt="0"/>
  <p:txStyles>
    <p:titleStyle>
      <a:lvl1pPr algn="l" rtl="0" eaLnBrk="0" fontAlgn="base" hangingPunct="0">
        <a:spcBef>
          <a:spcPct val="0"/>
        </a:spcBef>
        <a:spcAft>
          <a:spcPct val="0"/>
        </a:spcAft>
        <a:defRPr kumimoji="1" sz="4551" b="1">
          <a:solidFill>
            <a:srgbClr val="003366"/>
          </a:solidFill>
          <a:latin typeface="+mj-lt"/>
          <a:ea typeface="+mj-ea"/>
          <a:cs typeface="+mj-cs"/>
        </a:defRPr>
      </a:lvl1pPr>
      <a:lvl2pPr algn="l" rtl="0" eaLnBrk="0" fontAlgn="base" hangingPunct="0">
        <a:spcBef>
          <a:spcPct val="0"/>
        </a:spcBef>
        <a:spcAft>
          <a:spcPct val="0"/>
        </a:spcAft>
        <a:defRPr kumimoji="1" sz="4551" b="1">
          <a:solidFill>
            <a:srgbClr val="003366"/>
          </a:solidFill>
          <a:latin typeface="Arial" pitchFamily="34" charset="0"/>
          <a:ea typeface="ＭＳ Ｐゴシック" pitchFamily="50" charset="-128"/>
        </a:defRPr>
      </a:lvl2pPr>
      <a:lvl3pPr algn="l" rtl="0" eaLnBrk="0" fontAlgn="base" hangingPunct="0">
        <a:spcBef>
          <a:spcPct val="0"/>
        </a:spcBef>
        <a:spcAft>
          <a:spcPct val="0"/>
        </a:spcAft>
        <a:defRPr kumimoji="1" sz="4551" b="1">
          <a:solidFill>
            <a:srgbClr val="003366"/>
          </a:solidFill>
          <a:latin typeface="Arial" pitchFamily="34" charset="0"/>
          <a:ea typeface="ＭＳ Ｐゴシック" pitchFamily="50" charset="-128"/>
        </a:defRPr>
      </a:lvl3pPr>
      <a:lvl4pPr algn="l" rtl="0" eaLnBrk="0" fontAlgn="base" hangingPunct="0">
        <a:spcBef>
          <a:spcPct val="0"/>
        </a:spcBef>
        <a:spcAft>
          <a:spcPct val="0"/>
        </a:spcAft>
        <a:defRPr kumimoji="1" sz="4551" b="1">
          <a:solidFill>
            <a:srgbClr val="003366"/>
          </a:solidFill>
          <a:latin typeface="Arial" pitchFamily="34" charset="0"/>
          <a:ea typeface="ＭＳ Ｐゴシック" pitchFamily="50" charset="-128"/>
        </a:defRPr>
      </a:lvl4pPr>
      <a:lvl5pPr algn="l" rtl="0" eaLnBrk="0" fontAlgn="base" hangingPunct="0">
        <a:spcBef>
          <a:spcPct val="0"/>
        </a:spcBef>
        <a:spcAft>
          <a:spcPct val="0"/>
        </a:spcAft>
        <a:defRPr kumimoji="1" sz="4551" b="1">
          <a:solidFill>
            <a:srgbClr val="003366"/>
          </a:solidFill>
          <a:latin typeface="Arial" pitchFamily="34" charset="0"/>
          <a:ea typeface="ＭＳ Ｐゴシック" pitchFamily="50" charset="-128"/>
        </a:defRPr>
      </a:lvl5pPr>
      <a:lvl6pPr marL="649859" algn="l" rtl="0" fontAlgn="base">
        <a:spcBef>
          <a:spcPct val="0"/>
        </a:spcBef>
        <a:spcAft>
          <a:spcPct val="0"/>
        </a:spcAft>
        <a:defRPr kumimoji="1" sz="4551" b="1">
          <a:solidFill>
            <a:srgbClr val="003366"/>
          </a:solidFill>
          <a:latin typeface="Arial" pitchFamily="34" charset="0"/>
          <a:ea typeface="ＭＳ Ｐゴシック" pitchFamily="50" charset="-128"/>
        </a:defRPr>
      </a:lvl6pPr>
      <a:lvl7pPr marL="1299720" algn="l" rtl="0" fontAlgn="base">
        <a:spcBef>
          <a:spcPct val="0"/>
        </a:spcBef>
        <a:spcAft>
          <a:spcPct val="0"/>
        </a:spcAft>
        <a:defRPr kumimoji="1" sz="4551" b="1">
          <a:solidFill>
            <a:srgbClr val="003366"/>
          </a:solidFill>
          <a:latin typeface="Arial" pitchFamily="34" charset="0"/>
          <a:ea typeface="ＭＳ Ｐゴシック" pitchFamily="50" charset="-128"/>
        </a:defRPr>
      </a:lvl7pPr>
      <a:lvl8pPr marL="1949576" algn="l" rtl="0" fontAlgn="base">
        <a:spcBef>
          <a:spcPct val="0"/>
        </a:spcBef>
        <a:spcAft>
          <a:spcPct val="0"/>
        </a:spcAft>
        <a:defRPr kumimoji="1" sz="4551" b="1">
          <a:solidFill>
            <a:srgbClr val="003366"/>
          </a:solidFill>
          <a:latin typeface="Arial" pitchFamily="34" charset="0"/>
          <a:ea typeface="ＭＳ Ｐゴシック" pitchFamily="50" charset="-128"/>
        </a:defRPr>
      </a:lvl8pPr>
      <a:lvl9pPr marL="2599437" algn="l" rtl="0" fontAlgn="base">
        <a:spcBef>
          <a:spcPct val="0"/>
        </a:spcBef>
        <a:spcAft>
          <a:spcPct val="0"/>
        </a:spcAft>
        <a:defRPr kumimoji="1" sz="4551" b="1">
          <a:solidFill>
            <a:srgbClr val="003366"/>
          </a:solidFill>
          <a:latin typeface="Arial" pitchFamily="34" charset="0"/>
          <a:ea typeface="ＭＳ Ｐゴシック" pitchFamily="50" charset="-128"/>
        </a:defRPr>
      </a:lvl9pPr>
    </p:titleStyle>
    <p:bodyStyle>
      <a:lvl1pPr marL="487395" indent="-487395" algn="l" rtl="0" eaLnBrk="0" fontAlgn="base" hangingPunct="0">
        <a:lnSpc>
          <a:spcPct val="90000"/>
        </a:lnSpc>
        <a:spcBef>
          <a:spcPct val="20000"/>
        </a:spcBef>
        <a:spcAft>
          <a:spcPct val="0"/>
        </a:spcAft>
        <a:buClr>
          <a:srgbClr val="0070C0"/>
        </a:buClr>
        <a:buFont typeface="Monotype Sorts"/>
        <a:buChar char="n"/>
        <a:defRPr kumimoji="1" sz="3413">
          <a:solidFill>
            <a:schemeClr val="tx1"/>
          </a:solidFill>
          <a:latin typeface="+mn-lt"/>
          <a:ea typeface="+mn-ea"/>
          <a:cs typeface="+mn-cs"/>
        </a:defRPr>
      </a:lvl1pPr>
      <a:lvl2pPr marL="1056025" indent="-406160" algn="l" rtl="0" eaLnBrk="0" fontAlgn="base" hangingPunct="0">
        <a:lnSpc>
          <a:spcPct val="90000"/>
        </a:lnSpc>
        <a:spcBef>
          <a:spcPct val="20000"/>
        </a:spcBef>
        <a:spcAft>
          <a:spcPct val="0"/>
        </a:spcAft>
        <a:buClr>
          <a:srgbClr val="0070C0"/>
        </a:buClr>
        <a:buChar char="–"/>
        <a:defRPr kumimoji="1" sz="3129">
          <a:solidFill>
            <a:schemeClr val="tx1"/>
          </a:solidFill>
          <a:latin typeface="+mn-lt"/>
          <a:ea typeface="+mn-ea"/>
        </a:defRPr>
      </a:lvl2pPr>
      <a:lvl3pPr marL="1624646" indent="-324930" algn="l" rtl="0" eaLnBrk="0" fontAlgn="base" hangingPunct="0">
        <a:lnSpc>
          <a:spcPct val="90000"/>
        </a:lnSpc>
        <a:spcBef>
          <a:spcPct val="20000"/>
        </a:spcBef>
        <a:spcAft>
          <a:spcPct val="0"/>
        </a:spcAft>
        <a:buClr>
          <a:srgbClr val="0070C0"/>
        </a:buClr>
        <a:buChar char="•"/>
        <a:defRPr kumimoji="1" sz="2844">
          <a:solidFill>
            <a:schemeClr val="tx1"/>
          </a:solidFill>
          <a:latin typeface="+mn-lt"/>
          <a:ea typeface="+mn-ea"/>
        </a:defRPr>
      </a:lvl3pPr>
      <a:lvl4pPr marL="2274506" indent="-324930" algn="l" rtl="0" eaLnBrk="0" fontAlgn="base" hangingPunct="0">
        <a:lnSpc>
          <a:spcPct val="90000"/>
        </a:lnSpc>
        <a:spcBef>
          <a:spcPct val="20000"/>
        </a:spcBef>
        <a:spcAft>
          <a:spcPct val="0"/>
        </a:spcAft>
        <a:buClr>
          <a:srgbClr val="0070C0"/>
        </a:buClr>
        <a:buChar char="–"/>
        <a:defRPr kumimoji="1">
          <a:solidFill>
            <a:schemeClr val="tx1"/>
          </a:solidFill>
          <a:latin typeface="+mn-lt"/>
          <a:ea typeface="+mn-ea"/>
        </a:defRPr>
      </a:lvl4pPr>
      <a:lvl5pPr marL="2924365" indent="-324930" algn="l" rtl="0" eaLnBrk="0" fontAlgn="base" hangingPunct="0">
        <a:lnSpc>
          <a:spcPct val="90000"/>
        </a:lnSpc>
        <a:spcBef>
          <a:spcPct val="20000"/>
        </a:spcBef>
        <a:spcAft>
          <a:spcPct val="0"/>
        </a:spcAft>
        <a:buClr>
          <a:srgbClr val="0070C0"/>
        </a:buClr>
        <a:buChar char="»"/>
        <a:defRPr kumimoji="1" sz="2276">
          <a:solidFill>
            <a:schemeClr val="tx1"/>
          </a:solidFill>
          <a:latin typeface="+mn-lt"/>
          <a:ea typeface="+mn-ea"/>
        </a:defRPr>
      </a:lvl5pPr>
      <a:lvl6pPr marL="3574225" indent="-324930" algn="l" rtl="0" fontAlgn="base">
        <a:lnSpc>
          <a:spcPct val="90000"/>
        </a:lnSpc>
        <a:spcBef>
          <a:spcPct val="20000"/>
        </a:spcBef>
        <a:spcAft>
          <a:spcPct val="0"/>
        </a:spcAft>
        <a:buClr>
          <a:srgbClr val="FF3300"/>
        </a:buClr>
        <a:buChar char="»"/>
        <a:defRPr kumimoji="1" sz="2276">
          <a:solidFill>
            <a:schemeClr val="tx1"/>
          </a:solidFill>
          <a:latin typeface="+mn-lt"/>
          <a:ea typeface="+mn-ea"/>
        </a:defRPr>
      </a:lvl6pPr>
      <a:lvl7pPr marL="4224083" indent="-324930" algn="l" rtl="0" fontAlgn="base">
        <a:lnSpc>
          <a:spcPct val="90000"/>
        </a:lnSpc>
        <a:spcBef>
          <a:spcPct val="20000"/>
        </a:spcBef>
        <a:spcAft>
          <a:spcPct val="0"/>
        </a:spcAft>
        <a:buClr>
          <a:srgbClr val="FF3300"/>
        </a:buClr>
        <a:buChar char="»"/>
        <a:defRPr kumimoji="1" sz="2276">
          <a:solidFill>
            <a:schemeClr val="tx1"/>
          </a:solidFill>
          <a:latin typeface="+mn-lt"/>
          <a:ea typeface="+mn-ea"/>
        </a:defRPr>
      </a:lvl7pPr>
      <a:lvl8pPr marL="4873943" indent="-324930" algn="l" rtl="0" fontAlgn="base">
        <a:lnSpc>
          <a:spcPct val="90000"/>
        </a:lnSpc>
        <a:spcBef>
          <a:spcPct val="20000"/>
        </a:spcBef>
        <a:spcAft>
          <a:spcPct val="0"/>
        </a:spcAft>
        <a:buClr>
          <a:srgbClr val="FF3300"/>
        </a:buClr>
        <a:buChar char="»"/>
        <a:defRPr kumimoji="1" sz="2276">
          <a:solidFill>
            <a:schemeClr val="tx1"/>
          </a:solidFill>
          <a:latin typeface="+mn-lt"/>
          <a:ea typeface="+mn-ea"/>
        </a:defRPr>
      </a:lvl8pPr>
      <a:lvl9pPr marL="5523799" indent="-324930" algn="l" rtl="0" fontAlgn="base">
        <a:lnSpc>
          <a:spcPct val="90000"/>
        </a:lnSpc>
        <a:spcBef>
          <a:spcPct val="20000"/>
        </a:spcBef>
        <a:spcAft>
          <a:spcPct val="0"/>
        </a:spcAft>
        <a:buClr>
          <a:srgbClr val="FF3300"/>
        </a:buClr>
        <a:buChar char="»"/>
        <a:defRPr kumimoji="1" sz="2276">
          <a:solidFill>
            <a:schemeClr val="tx1"/>
          </a:solidFill>
          <a:latin typeface="+mn-lt"/>
          <a:ea typeface="+mn-ea"/>
        </a:defRPr>
      </a:lvl9pPr>
    </p:bodyStyle>
    <p:otherStyle>
      <a:defPPr>
        <a:defRPr lang="ja-JP"/>
      </a:defPPr>
      <a:lvl1pPr marL="0" algn="l" defTabSz="1299720" rtl="0" eaLnBrk="1" latinLnBrk="0" hangingPunct="1">
        <a:defRPr kumimoji="1" sz="2560" kern="1200">
          <a:solidFill>
            <a:schemeClr val="tx1"/>
          </a:solidFill>
          <a:latin typeface="+mn-lt"/>
          <a:ea typeface="+mn-ea"/>
          <a:cs typeface="+mn-cs"/>
        </a:defRPr>
      </a:lvl1pPr>
      <a:lvl2pPr marL="649859" algn="l" defTabSz="1299720" rtl="0" eaLnBrk="1" latinLnBrk="0" hangingPunct="1">
        <a:defRPr kumimoji="1" sz="2560" kern="1200">
          <a:solidFill>
            <a:schemeClr val="tx1"/>
          </a:solidFill>
          <a:latin typeface="+mn-lt"/>
          <a:ea typeface="+mn-ea"/>
          <a:cs typeface="+mn-cs"/>
        </a:defRPr>
      </a:lvl2pPr>
      <a:lvl3pPr marL="1299720" algn="l" defTabSz="1299720" rtl="0" eaLnBrk="1" latinLnBrk="0" hangingPunct="1">
        <a:defRPr kumimoji="1" sz="2560" kern="1200">
          <a:solidFill>
            <a:schemeClr val="tx1"/>
          </a:solidFill>
          <a:latin typeface="+mn-lt"/>
          <a:ea typeface="+mn-ea"/>
          <a:cs typeface="+mn-cs"/>
        </a:defRPr>
      </a:lvl3pPr>
      <a:lvl4pPr marL="1949576" algn="l" defTabSz="1299720" rtl="0" eaLnBrk="1" latinLnBrk="0" hangingPunct="1">
        <a:defRPr kumimoji="1" sz="2560" kern="1200">
          <a:solidFill>
            <a:schemeClr val="tx1"/>
          </a:solidFill>
          <a:latin typeface="+mn-lt"/>
          <a:ea typeface="+mn-ea"/>
          <a:cs typeface="+mn-cs"/>
        </a:defRPr>
      </a:lvl4pPr>
      <a:lvl5pPr marL="2599437" algn="l" defTabSz="1299720" rtl="0" eaLnBrk="1" latinLnBrk="0" hangingPunct="1">
        <a:defRPr kumimoji="1" sz="2560" kern="1200">
          <a:solidFill>
            <a:schemeClr val="tx1"/>
          </a:solidFill>
          <a:latin typeface="+mn-lt"/>
          <a:ea typeface="+mn-ea"/>
          <a:cs typeface="+mn-cs"/>
        </a:defRPr>
      </a:lvl5pPr>
      <a:lvl6pPr marL="3249295" algn="l" defTabSz="1299720" rtl="0" eaLnBrk="1" latinLnBrk="0" hangingPunct="1">
        <a:defRPr kumimoji="1" sz="2560" kern="1200">
          <a:solidFill>
            <a:schemeClr val="tx1"/>
          </a:solidFill>
          <a:latin typeface="+mn-lt"/>
          <a:ea typeface="+mn-ea"/>
          <a:cs typeface="+mn-cs"/>
        </a:defRPr>
      </a:lvl6pPr>
      <a:lvl7pPr marL="3899153" algn="l" defTabSz="1299720" rtl="0" eaLnBrk="1" latinLnBrk="0" hangingPunct="1">
        <a:defRPr kumimoji="1" sz="2560" kern="1200">
          <a:solidFill>
            <a:schemeClr val="tx1"/>
          </a:solidFill>
          <a:latin typeface="+mn-lt"/>
          <a:ea typeface="+mn-ea"/>
          <a:cs typeface="+mn-cs"/>
        </a:defRPr>
      </a:lvl7pPr>
      <a:lvl8pPr marL="4549013" algn="l" defTabSz="1299720" rtl="0" eaLnBrk="1" latinLnBrk="0" hangingPunct="1">
        <a:defRPr kumimoji="1" sz="2560" kern="1200">
          <a:solidFill>
            <a:schemeClr val="tx1"/>
          </a:solidFill>
          <a:latin typeface="+mn-lt"/>
          <a:ea typeface="+mn-ea"/>
          <a:cs typeface="+mn-cs"/>
        </a:defRPr>
      </a:lvl8pPr>
      <a:lvl9pPr marL="5198872" algn="l" defTabSz="1299720" rtl="0" eaLnBrk="1" latinLnBrk="0" hangingPunct="1">
        <a:defRPr kumimoji="1"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83733" y="758613"/>
            <a:ext cx="11270827" cy="975360"/>
          </a:xfrm>
          <a:prstGeom prst="rect">
            <a:avLst/>
          </a:prstGeom>
          <a:noFill/>
          <a:ln w="9525">
            <a:noFill/>
            <a:miter lim="800000"/>
            <a:headEnd/>
            <a:tailEnd/>
          </a:ln>
        </p:spPr>
        <p:txBody>
          <a:bodyPr vert="horz" wrap="square" lIns="91386" tIns="45694" rIns="91386" bIns="45694" numCol="1" anchor="ctr" anchorCtr="0" compatLnSpc="1">
            <a:prstTxWarp prst="textNoShape">
              <a:avLst/>
            </a:prstTxWarp>
          </a:bodyPr>
          <a:lstStyle/>
          <a:p>
            <a:pPr lvl="0"/>
            <a:r>
              <a:rPr lang="ja-JP" altLang="en-US" dirty="0" smtClean="0"/>
              <a:t>マスタ タイトルの書式設定</a:t>
            </a:r>
          </a:p>
        </p:txBody>
      </p:sp>
      <p:sp>
        <p:nvSpPr>
          <p:cNvPr id="1027" name="Rectangle 3"/>
          <p:cNvSpPr>
            <a:spLocks noGrp="1" noChangeArrowheads="1"/>
          </p:cNvSpPr>
          <p:nvPr>
            <p:ph type="body" idx="1"/>
          </p:nvPr>
        </p:nvSpPr>
        <p:spPr bwMode="auto">
          <a:xfrm>
            <a:off x="1083733" y="1950720"/>
            <a:ext cx="11270827" cy="6719147"/>
          </a:xfrm>
          <a:prstGeom prst="rect">
            <a:avLst/>
          </a:prstGeom>
          <a:noFill/>
          <a:ln w="9525">
            <a:noFill/>
            <a:miter lim="800000"/>
            <a:headEnd/>
            <a:tailEnd/>
          </a:ln>
        </p:spPr>
        <p:txBody>
          <a:bodyPr vert="horz" wrap="square" lIns="91386" tIns="45694" rIns="91386" bIns="45694"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256004" name="Rectangle 4"/>
          <p:cNvSpPr>
            <a:spLocks noGrp="1" noChangeArrowheads="1"/>
          </p:cNvSpPr>
          <p:nvPr>
            <p:ph type="dt" sz="half" idx="2"/>
          </p:nvPr>
        </p:nvSpPr>
        <p:spPr bwMode="auto">
          <a:xfrm>
            <a:off x="1083734" y="8886613"/>
            <a:ext cx="2709333" cy="650240"/>
          </a:xfrm>
          <a:prstGeom prst="rect">
            <a:avLst/>
          </a:prstGeom>
          <a:noFill/>
          <a:ln w="9525">
            <a:noFill/>
            <a:miter lim="800000"/>
            <a:headEnd/>
            <a:tailEnd/>
          </a:ln>
        </p:spPr>
        <p:txBody>
          <a:bodyPr vert="horz" wrap="square" lIns="91386" tIns="45694" rIns="91386" bIns="45694" numCol="1" anchor="t" anchorCtr="0" compatLnSpc="1">
            <a:prstTxWarp prst="textNoShape">
              <a:avLst/>
            </a:prstTxWarp>
          </a:bodyPr>
          <a:lstStyle>
            <a:lvl1pPr algn="l" fontAlgn="auto">
              <a:spcBef>
                <a:spcPct val="50000"/>
              </a:spcBef>
              <a:spcAft>
                <a:spcPts val="0"/>
              </a:spcAft>
              <a:defRPr sz="1991">
                <a:latin typeface="+mn-lt"/>
                <a:ea typeface="ＭＳ ゴシック" pitchFamily="49" charset="-128"/>
              </a:defRPr>
            </a:lvl1pPr>
          </a:lstStyle>
          <a:p>
            <a:pPr defTabSz="1299720" hangingPunct="1">
              <a:defRPr/>
            </a:pPr>
            <a:endParaRPr kumimoji="1" lang="ja-JP" altLang="ja-JP" kern="1200">
              <a:solidFill>
                <a:prstClr val="black"/>
              </a:solidFill>
              <a:cs typeface=""/>
            </a:endParaRPr>
          </a:p>
        </p:txBody>
      </p:sp>
      <p:sp>
        <p:nvSpPr>
          <p:cNvPr id="256005" name="Rectangle 5"/>
          <p:cNvSpPr>
            <a:spLocks noGrp="1" noChangeArrowheads="1"/>
          </p:cNvSpPr>
          <p:nvPr>
            <p:ph type="ftr" sz="quarter" idx="3"/>
          </p:nvPr>
        </p:nvSpPr>
        <p:spPr bwMode="auto">
          <a:xfrm>
            <a:off x="4660053" y="8886613"/>
            <a:ext cx="4118187" cy="650240"/>
          </a:xfrm>
          <a:prstGeom prst="rect">
            <a:avLst/>
          </a:prstGeom>
          <a:noFill/>
          <a:ln w="9525">
            <a:noFill/>
            <a:miter lim="800000"/>
            <a:headEnd/>
            <a:tailEnd/>
          </a:ln>
        </p:spPr>
        <p:txBody>
          <a:bodyPr vert="horz" wrap="square" lIns="91386" tIns="45694" rIns="91386" bIns="45694" numCol="1" anchor="t" anchorCtr="0" compatLnSpc="1">
            <a:prstTxWarp prst="textNoShape">
              <a:avLst/>
            </a:prstTxWarp>
          </a:bodyPr>
          <a:lstStyle>
            <a:lvl1pPr algn="ctr" fontAlgn="auto">
              <a:spcBef>
                <a:spcPct val="50000"/>
              </a:spcBef>
              <a:spcAft>
                <a:spcPts val="0"/>
              </a:spcAft>
              <a:defRPr sz="1991">
                <a:latin typeface="+mn-lt"/>
                <a:ea typeface="ＭＳ ゴシック" pitchFamily="49" charset="-128"/>
              </a:defRPr>
            </a:lvl1pPr>
          </a:lstStyle>
          <a:p>
            <a:pPr defTabSz="1299720" hangingPunct="1">
              <a:defRPr/>
            </a:pPr>
            <a:endParaRPr kumimoji="1" lang="ja-JP" altLang="en-US" kern="1200">
              <a:solidFill>
                <a:prstClr val="black"/>
              </a:solidFill>
              <a:cs typeface=""/>
            </a:endParaRPr>
          </a:p>
        </p:txBody>
      </p:sp>
      <p:sp>
        <p:nvSpPr>
          <p:cNvPr id="256006" name="Rectangle 6"/>
          <p:cNvSpPr>
            <a:spLocks noGrp="1" noChangeArrowheads="1"/>
          </p:cNvSpPr>
          <p:nvPr>
            <p:ph type="sldNum" sz="quarter" idx="4"/>
          </p:nvPr>
        </p:nvSpPr>
        <p:spPr bwMode="auto">
          <a:xfrm>
            <a:off x="9645227" y="8886613"/>
            <a:ext cx="2709333" cy="650240"/>
          </a:xfrm>
          <a:prstGeom prst="rect">
            <a:avLst/>
          </a:prstGeom>
          <a:noFill/>
          <a:ln w="9525">
            <a:noFill/>
            <a:miter lim="800000"/>
            <a:headEnd/>
            <a:tailEnd/>
          </a:ln>
        </p:spPr>
        <p:txBody>
          <a:bodyPr vert="horz" wrap="square" lIns="91386" tIns="45694" rIns="91386" bIns="45694" numCol="1" anchor="t" anchorCtr="0" compatLnSpc="1">
            <a:prstTxWarp prst="textNoShape">
              <a:avLst/>
            </a:prstTxWarp>
          </a:bodyPr>
          <a:lstStyle>
            <a:lvl1pPr fontAlgn="auto">
              <a:spcBef>
                <a:spcPct val="50000"/>
              </a:spcBef>
              <a:spcAft>
                <a:spcPts val="0"/>
              </a:spcAft>
              <a:defRPr sz="1991">
                <a:latin typeface="+mn-lt"/>
                <a:ea typeface="ＭＳ ゴシック" pitchFamily="49" charset="-128"/>
              </a:defRPr>
            </a:lvl1pPr>
          </a:lstStyle>
          <a:p>
            <a:pPr algn="l" defTabSz="1299720" hangingPunct="1">
              <a:defRPr/>
            </a:pPr>
            <a:fld id="{F4629D4B-2CC7-45AB-B40B-D5E8682E202D}" type="slidenum">
              <a:rPr kumimoji="1" lang="en-US" altLang="ja-JP" kern="1200" smtClean="0">
                <a:solidFill>
                  <a:prstClr val="black"/>
                </a:solidFill>
                <a:cs typeface=""/>
              </a:rPr>
              <a:pPr algn="l" defTabSz="1299720" hangingPunct="1">
                <a:defRPr/>
              </a:pPr>
              <a:t>‹#›</a:t>
            </a:fld>
            <a:endParaRPr kumimoji="1" lang="en-US" altLang="ja-JP" kern="1200">
              <a:solidFill>
                <a:prstClr val="black"/>
              </a:solidFill>
              <a:cs typeface=""/>
            </a:endParaRPr>
          </a:p>
        </p:txBody>
      </p:sp>
      <p:sp>
        <p:nvSpPr>
          <p:cNvPr id="256007" name="Rectangle 7"/>
          <p:cNvSpPr>
            <a:spLocks noChangeArrowheads="1"/>
          </p:cNvSpPr>
          <p:nvPr/>
        </p:nvSpPr>
        <p:spPr bwMode="auto">
          <a:xfrm>
            <a:off x="0" y="0"/>
            <a:ext cx="650240" cy="9753600"/>
          </a:xfrm>
          <a:prstGeom prst="rect">
            <a:avLst/>
          </a:prstGeom>
          <a:gradFill>
            <a:gsLst>
              <a:gs pos="0">
                <a:srgbClr val="0070C0"/>
              </a:gs>
              <a:gs pos="80000">
                <a:srgbClr val="0070C0"/>
              </a:gs>
              <a:gs pos="100000">
                <a:srgbClr val="99CCFF"/>
              </a:gs>
            </a:gsLst>
          </a:gradFill>
          <a:ln>
            <a:noFill/>
            <a:headEnd/>
            <a:tailEnd/>
          </a:ln>
        </p:spPr>
        <p:style>
          <a:lnRef idx="1">
            <a:schemeClr val="accent3"/>
          </a:lnRef>
          <a:fillRef idx="3">
            <a:schemeClr val="accent3"/>
          </a:fillRef>
          <a:effectRef idx="2">
            <a:schemeClr val="accent3"/>
          </a:effectRef>
          <a:fontRef idx="minor">
            <a:schemeClr val="lt1"/>
          </a:fontRef>
        </p:style>
        <p:txBody>
          <a:bodyPr wrap="none" lIns="129971" tIns="64987" rIns="129971" bIns="64987" anchor="ctr"/>
          <a:lstStyle/>
          <a:p>
            <a:pPr algn="l" defTabSz="1299720" hangingPunct="1">
              <a:defRPr/>
            </a:pPr>
            <a:endParaRPr kumimoji="1" lang="ja-JP" altLang="en-US" sz="2560" kern="1200">
              <a:solidFill>
                <a:prstClr val="black"/>
              </a:solidFill>
            </a:endParaRPr>
          </a:p>
        </p:txBody>
      </p:sp>
      <p:sp>
        <p:nvSpPr>
          <p:cNvPr id="256008" name="Rectangle 8"/>
          <p:cNvSpPr>
            <a:spLocks noChangeArrowheads="1"/>
          </p:cNvSpPr>
          <p:nvPr/>
        </p:nvSpPr>
        <p:spPr bwMode="auto">
          <a:xfrm rot="-5400000">
            <a:off x="-3909342" y="4586511"/>
            <a:ext cx="8453121" cy="525197"/>
          </a:xfrm>
          <a:prstGeom prst="rect">
            <a:avLst/>
          </a:prstGeom>
          <a:noFill/>
          <a:ln w="9525">
            <a:noFill/>
            <a:miter lim="800000"/>
            <a:headEnd/>
            <a:tailEnd/>
          </a:ln>
          <a:effectLst/>
        </p:spPr>
        <p:txBody>
          <a:bodyPr wrap="square" lIns="129971" tIns="64987" rIns="129971" bIns="64987">
            <a:spAutoFit/>
          </a:bodyPr>
          <a:lstStyle/>
          <a:p>
            <a:pPr algn="l" defTabSz="1299720" hangingPunct="1">
              <a:spcBef>
                <a:spcPct val="50000"/>
              </a:spcBef>
              <a:defRPr/>
            </a:pPr>
            <a:r>
              <a:rPr kumimoji="1" lang="en-US" altLang="ja-JP" sz="2560" b="1" kern="1200" dirty="0">
                <a:solidFill>
                  <a:prstClr val="white"/>
                </a:solidFill>
                <a:latin typeface="Arial"/>
                <a:ea typeface="ＭＳ Ｐゴシック"/>
                <a:cs typeface=""/>
              </a:rPr>
              <a:t>Artificial Intelligence Research Center</a:t>
            </a:r>
          </a:p>
        </p:txBody>
      </p:sp>
      <p:pic>
        <p:nvPicPr>
          <p:cNvPr id="1033" name="Picture 9" descr="symbolaist"/>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1487581" y="74507"/>
            <a:ext cx="1433690" cy="250613"/>
          </a:xfrm>
          <a:prstGeom prst="rect">
            <a:avLst/>
          </a:prstGeom>
          <a:noFill/>
          <a:ln w="9525">
            <a:noFill/>
            <a:miter lim="800000"/>
            <a:headEnd/>
            <a:tailEnd/>
          </a:ln>
        </p:spPr>
      </p:pic>
      <p:pic>
        <p:nvPicPr>
          <p:cNvPr id="12" name="図 11"/>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0" y="9090224"/>
            <a:ext cx="698846" cy="699500"/>
          </a:xfrm>
          <a:prstGeom prst="rect">
            <a:avLst/>
          </a:prstGeom>
        </p:spPr>
      </p:pic>
    </p:spTree>
    <p:extLst>
      <p:ext uri="{BB962C8B-B14F-4D97-AF65-F5344CB8AC3E}">
        <p14:creationId xmlns:p14="http://schemas.microsoft.com/office/powerpoint/2010/main" val="7574990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Lst>
  <p:transition/>
  <p:hf hdr="0" ftr="0" dt="0"/>
  <p:txStyles>
    <p:titleStyle>
      <a:lvl1pPr algn="l" rtl="0" eaLnBrk="0" fontAlgn="base" hangingPunct="0">
        <a:spcBef>
          <a:spcPct val="0"/>
        </a:spcBef>
        <a:spcAft>
          <a:spcPct val="0"/>
        </a:spcAft>
        <a:defRPr kumimoji="1" sz="4551" b="1">
          <a:solidFill>
            <a:srgbClr val="003366"/>
          </a:solidFill>
          <a:latin typeface="+mj-lt"/>
          <a:ea typeface="+mj-ea"/>
          <a:cs typeface="+mj-cs"/>
        </a:defRPr>
      </a:lvl1pPr>
      <a:lvl2pPr algn="l" rtl="0" eaLnBrk="0" fontAlgn="base" hangingPunct="0">
        <a:spcBef>
          <a:spcPct val="0"/>
        </a:spcBef>
        <a:spcAft>
          <a:spcPct val="0"/>
        </a:spcAft>
        <a:defRPr kumimoji="1" sz="4551" b="1">
          <a:solidFill>
            <a:srgbClr val="003366"/>
          </a:solidFill>
          <a:latin typeface="Arial" pitchFamily="34" charset="0"/>
          <a:ea typeface="ＭＳ Ｐゴシック" pitchFamily="50" charset="-128"/>
        </a:defRPr>
      </a:lvl2pPr>
      <a:lvl3pPr algn="l" rtl="0" eaLnBrk="0" fontAlgn="base" hangingPunct="0">
        <a:spcBef>
          <a:spcPct val="0"/>
        </a:spcBef>
        <a:spcAft>
          <a:spcPct val="0"/>
        </a:spcAft>
        <a:defRPr kumimoji="1" sz="4551" b="1">
          <a:solidFill>
            <a:srgbClr val="003366"/>
          </a:solidFill>
          <a:latin typeface="Arial" pitchFamily="34" charset="0"/>
          <a:ea typeface="ＭＳ Ｐゴシック" pitchFamily="50" charset="-128"/>
        </a:defRPr>
      </a:lvl3pPr>
      <a:lvl4pPr algn="l" rtl="0" eaLnBrk="0" fontAlgn="base" hangingPunct="0">
        <a:spcBef>
          <a:spcPct val="0"/>
        </a:spcBef>
        <a:spcAft>
          <a:spcPct val="0"/>
        </a:spcAft>
        <a:defRPr kumimoji="1" sz="4551" b="1">
          <a:solidFill>
            <a:srgbClr val="003366"/>
          </a:solidFill>
          <a:latin typeface="Arial" pitchFamily="34" charset="0"/>
          <a:ea typeface="ＭＳ Ｐゴシック" pitchFamily="50" charset="-128"/>
        </a:defRPr>
      </a:lvl4pPr>
      <a:lvl5pPr algn="l" rtl="0" eaLnBrk="0" fontAlgn="base" hangingPunct="0">
        <a:spcBef>
          <a:spcPct val="0"/>
        </a:spcBef>
        <a:spcAft>
          <a:spcPct val="0"/>
        </a:spcAft>
        <a:defRPr kumimoji="1" sz="4551" b="1">
          <a:solidFill>
            <a:srgbClr val="003366"/>
          </a:solidFill>
          <a:latin typeface="Arial" pitchFamily="34" charset="0"/>
          <a:ea typeface="ＭＳ Ｐゴシック" pitchFamily="50" charset="-128"/>
        </a:defRPr>
      </a:lvl5pPr>
      <a:lvl6pPr marL="649859" algn="l" rtl="0" fontAlgn="base">
        <a:spcBef>
          <a:spcPct val="0"/>
        </a:spcBef>
        <a:spcAft>
          <a:spcPct val="0"/>
        </a:spcAft>
        <a:defRPr kumimoji="1" sz="4551" b="1">
          <a:solidFill>
            <a:srgbClr val="003366"/>
          </a:solidFill>
          <a:latin typeface="Arial" pitchFamily="34" charset="0"/>
          <a:ea typeface="ＭＳ Ｐゴシック" pitchFamily="50" charset="-128"/>
        </a:defRPr>
      </a:lvl6pPr>
      <a:lvl7pPr marL="1299720" algn="l" rtl="0" fontAlgn="base">
        <a:spcBef>
          <a:spcPct val="0"/>
        </a:spcBef>
        <a:spcAft>
          <a:spcPct val="0"/>
        </a:spcAft>
        <a:defRPr kumimoji="1" sz="4551" b="1">
          <a:solidFill>
            <a:srgbClr val="003366"/>
          </a:solidFill>
          <a:latin typeface="Arial" pitchFamily="34" charset="0"/>
          <a:ea typeface="ＭＳ Ｐゴシック" pitchFamily="50" charset="-128"/>
        </a:defRPr>
      </a:lvl7pPr>
      <a:lvl8pPr marL="1949576" algn="l" rtl="0" fontAlgn="base">
        <a:spcBef>
          <a:spcPct val="0"/>
        </a:spcBef>
        <a:spcAft>
          <a:spcPct val="0"/>
        </a:spcAft>
        <a:defRPr kumimoji="1" sz="4551" b="1">
          <a:solidFill>
            <a:srgbClr val="003366"/>
          </a:solidFill>
          <a:latin typeface="Arial" pitchFamily="34" charset="0"/>
          <a:ea typeface="ＭＳ Ｐゴシック" pitchFamily="50" charset="-128"/>
        </a:defRPr>
      </a:lvl8pPr>
      <a:lvl9pPr marL="2599437" algn="l" rtl="0" fontAlgn="base">
        <a:spcBef>
          <a:spcPct val="0"/>
        </a:spcBef>
        <a:spcAft>
          <a:spcPct val="0"/>
        </a:spcAft>
        <a:defRPr kumimoji="1" sz="4551" b="1">
          <a:solidFill>
            <a:srgbClr val="003366"/>
          </a:solidFill>
          <a:latin typeface="Arial" pitchFamily="34" charset="0"/>
          <a:ea typeface="ＭＳ Ｐゴシック" pitchFamily="50" charset="-128"/>
        </a:defRPr>
      </a:lvl9pPr>
    </p:titleStyle>
    <p:bodyStyle>
      <a:lvl1pPr marL="487395" indent="-487395" algn="l" rtl="0" eaLnBrk="0" fontAlgn="base" hangingPunct="0">
        <a:lnSpc>
          <a:spcPct val="90000"/>
        </a:lnSpc>
        <a:spcBef>
          <a:spcPct val="20000"/>
        </a:spcBef>
        <a:spcAft>
          <a:spcPct val="0"/>
        </a:spcAft>
        <a:buClr>
          <a:srgbClr val="0070C0"/>
        </a:buClr>
        <a:buFont typeface="Monotype Sorts"/>
        <a:buChar char="n"/>
        <a:defRPr kumimoji="1" sz="3413">
          <a:solidFill>
            <a:schemeClr val="tx1"/>
          </a:solidFill>
          <a:latin typeface="+mn-lt"/>
          <a:ea typeface="+mn-ea"/>
          <a:cs typeface="+mn-cs"/>
        </a:defRPr>
      </a:lvl1pPr>
      <a:lvl2pPr marL="1056025" indent="-406160" algn="l" rtl="0" eaLnBrk="0" fontAlgn="base" hangingPunct="0">
        <a:lnSpc>
          <a:spcPct val="90000"/>
        </a:lnSpc>
        <a:spcBef>
          <a:spcPct val="20000"/>
        </a:spcBef>
        <a:spcAft>
          <a:spcPct val="0"/>
        </a:spcAft>
        <a:buClr>
          <a:srgbClr val="0070C0"/>
        </a:buClr>
        <a:buChar char="–"/>
        <a:defRPr kumimoji="1" sz="3129">
          <a:solidFill>
            <a:schemeClr val="tx1"/>
          </a:solidFill>
          <a:latin typeface="+mn-lt"/>
          <a:ea typeface="+mn-ea"/>
        </a:defRPr>
      </a:lvl2pPr>
      <a:lvl3pPr marL="1624646" indent="-324930" algn="l" rtl="0" eaLnBrk="0" fontAlgn="base" hangingPunct="0">
        <a:lnSpc>
          <a:spcPct val="90000"/>
        </a:lnSpc>
        <a:spcBef>
          <a:spcPct val="20000"/>
        </a:spcBef>
        <a:spcAft>
          <a:spcPct val="0"/>
        </a:spcAft>
        <a:buClr>
          <a:srgbClr val="0070C0"/>
        </a:buClr>
        <a:buChar char="•"/>
        <a:defRPr kumimoji="1" sz="2844">
          <a:solidFill>
            <a:schemeClr val="tx1"/>
          </a:solidFill>
          <a:latin typeface="+mn-lt"/>
          <a:ea typeface="+mn-ea"/>
        </a:defRPr>
      </a:lvl3pPr>
      <a:lvl4pPr marL="2274506" indent="-324930" algn="l" rtl="0" eaLnBrk="0" fontAlgn="base" hangingPunct="0">
        <a:lnSpc>
          <a:spcPct val="90000"/>
        </a:lnSpc>
        <a:spcBef>
          <a:spcPct val="20000"/>
        </a:spcBef>
        <a:spcAft>
          <a:spcPct val="0"/>
        </a:spcAft>
        <a:buClr>
          <a:srgbClr val="0070C0"/>
        </a:buClr>
        <a:buChar char="–"/>
        <a:defRPr kumimoji="1">
          <a:solidFill>
            <a:schemeClr val="tx1"/>
          </a:solidFill>
          <a:latin typeface="+mn-lt"/>
          <a:ea typeface="+mn-ea"/>
        </a:defRPr>
      </a:lvl4pPr>
      <a:lvl5pPr marL="2924365" indent="-324930" algn="l" rtl="0" eaLnBrk="0" fontAlgn="base" hangingPunct="0">
        <a:lnSpc>
          <a:spcPct val="90000"/>
        </a:lnSpc>
        <a:spcBef>
          <a:spcPct val="20000"/>
        </a:spcBef>
        <a:spcAft>
          <a:spcPct val="0"/>
        </a:spcAft>
        <a:buClr>
          <a:srgbClr val="0070C0"/>
        </a:buClr>
        <a:buChar char="»"/>
        <a:defRPr kumimoji="1" sz="2276">
          <a:solidFill>
            <a:schemeClr val="tx1"/>
          </a:solidFill>
          <a:latin typeface="+mn-lt"/>
          <a:ea typeface="+mn-ea"/>
        </a:defRPr>
      </a:lvl5pPr>
      <a:lvl6pPr marL="3574225" indent="-324930" algn="l" rtl="0" fontAlgn="base">
        <a:lnSpc>
          <a:spcPct val="90000"/>
        </a:lnSpc>
        <a:spcBef>
          <a:spcPct val="20000"/>
        </a:spcBef>
        <a:spcAft>
          <a:spcPct val="0"/>
        </a:spcAft>
        <a:buClr>
          <a:srgbClr val="FF3300"/>
        </a:buClr>
        <a:buChar char="»"/>
        <a:defRPr kumimoji="1" sz="2276">
          <a:solidFill>
            <a:schemeClr val="tx1"/>
          </a:solidFill>
          <a:latin typeface="+mn-lt"/>
          <a:ea typeface="+mn-ea"/>
        </a:defRPr>
      </a:lvl6pPr>
      <a:lvl7pPr marL="4224083" indent="-324930" algn="l" rtl="0" fontAlgn="base">
        <a:lnSpc>
          <a:spcPct val="90000"/>
        </a:lnSpc>
        <a:spcBef>
          <a:spcPct val="20000"/>
        </a:spcBef>
        <a:spcAft>
          <a:spcPct val="0"/>
        </a:spcAft>
        <a:buClr>
          <a:srgbClr val="FF3300"/>
        </a:buClr>
        <a:buChar char="»"/>
        <a:defRPr kumimoji="1" sz="2276">
          <a:solidFill>
            <a:schemeClr val="tx1"/>
          </a:solidFill>
          <a:latin typeface="+mn-lt"/>
          <a:ea typeface="+mn-ea"/>
        </a:defRPr>
      </a:lvl7pPr>
      <a:lvl8pPr marL="4873943" indent="-324930" algn="l" rtl="0" fontAlgn="base">
        <a:lnSpc>
          <a:spcPct val="90000"/>
        </a:lnSpc>
        <a:spcBef>
          <a:spcPct val="20000"/>
        </a:spcBef>
        <a:spcAft>
          <a:spcPct val="0"/>
        </a:spcAft>
        <a:buClr>
          <a:srgbClr val="FF3300"/>
        </a:buClr>
        <a:buChar char="»"/>
        <a:defRPr kumimoji="1" sz="2276">
          <a:solidFill>
            <a:schemeClr val="tx1"/>
          </a:solidFill>
          <a:latin typeface="+mn-lt"/>
          <a:ea typeface="+mn-ea"/>
        </a:defRPr>
      </a:lvl8pPr>
      <a:lvl9pPr marL="5523799" indent="-324930" algn="l" rtl="0" fontAlgn="base">
        <a:lnSpc>
          <a:spcPct val="90000"/>
        </a:lnSpc>
        <a:spcBef>
          <a:spcPct val="20000"/>
        </a:spcBef>
        <a:spcAft>
          <a:spcPct val="0"/>
        </a:spcAft>
        <a:buClr>
          <a:srgbClr val="FF3300"/>
        </a:buClr>
        <a:buChar char="»"/>
        <a:defRPr kumimoji="1" sz="2276">
          <a:solidFill>
            <a:schemeClr val="tx1"/>
          </a:solidFill>
          <a:latin typeface="+mn-lt"/>
          <a:ea typeface="+mn-ea"/>
        </a:defRPr>
      </a:lvl9pPr>
    </p:bodyStyle>
    <p:otherStyle>
      <a:defPPr>
        <a:defRPr lang="ja-JP"/>
      </a:defPPr>
      <a:lvl1pPr marL="0" algn="l" defTabSz="1299720" rtl="0" eaLnBrk="1" latinLnBrk="0" hangingPunct="1">
        <a:defRPr kumimoji="1" sz="2560" kern="1200">
          <a:solidFill>
            <a:schemeClr val="tx1"/>
          </a:solidFill>
          <a:latin typeface="+mn-lt"/>
          <a:ea typeface="+mn-ea"/>
          <a:cs typeface="+mn-cs"/>
        </a:defRPr>
      </a:lvl1pPr>
      <a:lvl2pPr marL="649859" algn="l" defTabSz="1299720" rtl="0" eaLnBrk="1" latinLnBrk="0" hangingPunct="1">
        <a:defRPr kumimoji="1" sz="2560" kern="1200">
          <a:solidFill>
            <a:schemeClr val="tx1"/>
          </a:solidFill>
          <a:latin typeface="+mn-lt"/>
          <a:ea typeface="+mn-ea"/>
          <a:cs typeface="+mn-cs"/>
        </a:defRPr>
      </a:lvl2pPr>
      <a:lvl3pPr marL="1299720" algn="l" defTabSz="1299720" rtl="0" eaLnBrk="1" latinLnBrk="0" hangingPunct="1">
        <a:defRPr kumimoji="1" sz="2560" kern="1200">
          <a:solidFill>
            <a:schemeClr val="tx1"/>
          </a:solidFill>
          <a:latin typeface="+mn-lt"/>
          <a:ea typeface="+mn-ea"/>
          <a:cs typeface="+mn-cs"/>
        </a:defRPr>
      </a:lvl3pPr>
      <a:lvl4pPr marL="1949576" algn="l" defTabSz="1299720" rtl="0" eaLnBrk="1" latinLnBrk="0" hangingPunct="1">
        <a:defRPr kumimoji="1" sz="2560" kern="1200">
          <a:solidFill>
            <a:schemeClr val="tx1"/>
          </a:solidFill>
          <a:latin typeface="+mn-lt"/>
          <a:ea typeface="+mn-ea"/>
          <a:cs typeface="+mn-cs"/>
        </a:defRPr>
      </a:lvl4pPr>
      <a:lvl5pPr marL="2599437" algn="l" defTabSz="1299720" rtl="0" eaLnBrk="1" latinLnBrk="0" hangingPunct="1">
        <a:defRPr kumimoji="1" sz="2560" kern="1200">
          <a:solidFill>
            <a:schemeClr val="tx1"/>
          </a:solidFill>
          <a:latin typeface="+mn-lt"/>
          <a:ea typeface="+mn-ea"/>
          <a:cs typeface="+mn-cs"/>
        </a:defRPr>
      </a:lvl5pPr>
      <a:lvl6pPr marL="3249295" algn="l" defTabSz="1299720" rtl="0" eaLnBrk="1" latinLnBrk="0" hangingPunct="1">
        <a:defRPr kumimoji="1" sz="2560" kern="1200">
          <a:solidFill>
            <a:schemeClr val="tx1"/>
          </a:solidFill>
          <a:latin typeface="+mn-lt"/>
          <a:ea typeface="+mn-ea"/>
          <a:cs typeface="+mn-cs"/>
        </a:defRPr>
      </a:lvl6pPr>
      <a:lvl7pPr marL="3899153" algn="l" defTabSz="1299720" rtl="0" eaLnBrk="1" latinLnBrk="0" hangingPunct="1">
        <a:defRPr kumimoji="1" sz="2560" kern="1200">
          <a:solidFill>
            <a:schemeClr val="tx1"/>
          </a:solidFill>
          <a:latin typeface="+mn-lt"/>
          <a:ea typeface="+mn-ea"/>
          <a:cs typeface="+mn-cs"/>
        </a:defRPr>
      </a:lvl7pPr>
      <a:lvl8pPr marL="4549013" algn="l" defTabSz="1299720" rtl="0" eaLnBrk="1" latinLnBrk="0" hangingPunct="1">
        <a:defRPr kumimoji="1" sz="2560" kern="1200">
          <a:solidFill>
            <a:schemeClr val="tx1"/>
          </a:solidFill>
          <a:latin typeface="+mn-lt"/>
          <a:ea typeface="+mn-ea"/>
          <a:cs typeface="+mn-cs"/>
        </a:defRPr>
      </a:lvl8pPr>
      <a:lvl9pPr marL="5198872" algn="l" defTabSz="1299720" rtl="0" eaLnBrk="1" latinLnBrk="0" hangingPunct="1">
        <a:defRPr kumimoji="1"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83733" y="758613"/>
            <a:ext cx="11270827" cy="975360"/>
          </a:xfrm>
          <a:prstGeom prst="rect">
            <a:avLst/>
          </a:prstGeom>
          <a:noFill/>
          <a:ln w="9525">
            <a:noFill/>
            <a:miter lim="800000"/>
            <a:headEnd/>
            <a:tailEnd/>
          </a:ln>
        </p:spPr>
        <p:txBody>
          <a:bodyPr vert="horz" wrap="square" lIns="91386" tIns="45694" rIns="91386" bIns="45694" numCol="1" anchor="ctr" anchorCtr="0" compatLnSpc="1">
            <a:prstTxWarp prst="textNoShape">
              <a:avLst/>
            </a:prstTxWarp>
          </a:bodyPr>
          <a:lstStyle/>
          <a:p>
            <a:pPr lvl="0"/>
            <a:r>
              <a:rPr lang="ja-JP" altLang="en-US" dirty="0" smtClean="0"/>
              <a:t>マスタ タイトルの書式設定</a:t>
            </a:r>
          </a:p>
        </p:txBody>
      </p:sp>
      <p:sp>
        <p:nvSpPr>
          <p:cNvPr id="1027" name="Rectangle 3"/>
          <p:cNvSpPr>
            <a:spLocks noGrp="1" noChangeArrowheads="1"/>
          </p:cNvSpPr>
          <p:nvPr>
            <p:ph type="body" idx="1"/>
          </p:nvPr>
        </p:nvSpPr>
        <p:spPr bwMode="auto">
          <a:xfrm>
            <a:off x="1083733" y="1950720"/>
            <a:ext cx="11270827" cy="6719147"/>
          </a:xfrm>
          <a:prstGeom prst="rect">
            <a:avLst/>
          </a:prstGeom>
          <a:noFill/>
          <a:ln w="9525">
            <a:noFill/>
            <a:miter lim="800000"/>
            <a:headEnd/>
            <a:tailEnd/>
          </a:ln>
        </p:spPr>
        <p:txBody>
          <a:bodyPr vert="horz" wrap="square" lIns="91386" tIns="45694" rIns="91386" bIns="45694"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256004" name="Rectangle 4"/>
          <p:cNvSpPr>
            <a:spLocks noGrp="1" noChangeArrowheads="1"/>
          </p:cNvSpPr>
          <p:nvPr>
            <p:ph type="dt" sz="half" idx="2"/>
          </p:nvPr>
        </p:nvSpPr>
        <p:spPr bwMode="auto">
          <a:xfrm>
            <a:off x="1083734" y="8886613"/>
            <a:ext cx="2709333" cy="650240"/>
          </a:xfrm>
          <a:prstGeom prst="rect">
            <a:avLst/>
          </a:prstGeom>
          <a:noFill/>
          <a:ln w="9525">
            <a:noFill/>
            <a:miter lim="800000"/>
            <a:headEnd/>
            <a:tailEnd/>
          </a:ln>
        </p:spPr>
        <p:txBody>
          <a:bodyPr vert="horz" wrap="square" lIns="91386" tIns="45694" rIns="91386" bIns="45694" numCol="1" anchor="t" anchorCtr="0" compatLnSpc="1">
            <a:prstTxWarp prst="textNoShape">
              <a:avLst/>
            </a:prstTxWarp>
          </a:bodyPr>
          <a:lstStyle>
            <a:lvl1pPr algn="l" fontAlgn="auto">
              <a:spcBef>
                <a:spcPct val="50000"/>
              </a:spcBef>
              <a:spcAft>
                <a:spcPts val="0"/>
              </a:spcAft>
              <a:defRPr sz="1991">
                <a:latin typeface="+mn-lt"/>
                <a:ea typeface="ＭＳ ゴシック" pitchFamily="49" charset="-128"/>
              </a:defRPr>
            </a:lvl1pPr>
          </a:lstStyle>
          <a:p>
            <a:pPr defTabSz="1299720" hangingPunct="1">
              <a:defRPr/>
            </a:pPr>
            <a:endParaRPr kumimoji="1" lang="ja-JP" altLang="ja-JP" kern="1200">
              <a:solidFill>
                <a:prstClr val="black"/>
              </a:solidFill>
              <a:cs typeface=""/>
            </a:endParaRPr>
          </a:p>
        </p:txBody>
      </p:sp>
      <p:sp>
        <p:nvSpPr>
          <p:cNvPr id="256005" name="Rectangle 5"/>
          <p:cNvSpPr>
            <a:spLocks noGrp="1" noChangeArrowheads="1"/>
          </p:cNvSpPr>
          <p:nvPr>
            <p:ph type="ftr" sz="quarter" idx="3"/>
          </p:nvPr>
        </p:nvSpPr>
        <p:spPr bwMode="auto">
          <a:xfrm>
            <a:off x="4660053" y="8886613"/>
            <a:ext cx="4118187" cy="650240"/>
          </a:xfrm>
          <a:prstGeom prst="rect">
            <a:avLst/>
          </a:prstGeom>
          <a:noFill/>
          <a:ln w="9525">
            <a:noFill/>
            <a:miter lim="800000"/>
            <a:headEnd/>
            <a:tailEnd/>
          </a:ln>
        </p:spPr>
        <p:txBody>
          <a:bodyPr vert="horz" wrap="square" lIns="91386" tIns="45694" rIns="91386" bIns="45694" numCol="1" anchor="t" anchorCtr="0" compatLnSpc="1">
            <a:prstTxWarp prst="textNoShape">
              <a:avLst/>
            </a:prstTxWarp>
          </a:bodyPr>
          <a:lstStyle>
            <a:lvl1pPr algn="ctr" fontAlgn="auto">
              <a:spcBef>
                <a:spcPct val="50000"/>
              </a:spcBef>
              <a:spcAft>
                <a:spcPts val="0"/>
              </a:spcAft>
              <a:defRPr sz="1991">
                <a:latin typeface="+mn-lt"/>
                <a:ea typeface="ＭＳ ゴシック" pitchFamily="49" charset="-128"/>
              </a:defRPr>
            </a:lvl1pPr>
          </a:lstStyle>
          <a:p>
            <a:pPr defTabSz="1299720" hangingPunct="1">
              <a:defRPr/>
            </a:pPr>
            <a:endParaRPr kumimoji="1" lang="ja-JP" altLang="en-US" kern="1200">
              <a:solidFill>
                <a:prstClr val="black"/>
              </a:solidFill>
              <a:cs typeface=""/>
            </a:endParaRPr>
          </a:p>
        </p:txBody>
      </p:sp>
      <p:sp>
        <p:nvSpPr>
          <p:cNvPr id="256006" name="Rectangle 6"/>
          <p:cNvSpPr>
            <a:spLocks noGrp="1" noChangeArrowheads="1"/>
          </p:cNvSpPr>
          <p:nvPr>
            <p:ph type="sldNum" sz="quarter" idx="4"/>
          </p:nvPr>
        </p:nvSpPr>
        <p:spPr bwMode="auto">
          <a:xfrm>
            <a:off x="9645227" y="8886613"/>
            <a:ext cx="2709333" cy="650240"/>
          </a:xfrm>
          <a:prstGeom prst="rect">
            <a:avLst/>
          </a:prstGeom>
          <a:noFill/>
          <a:ln w="9525">
            <a:noFill/>
            <a:miter lim="800000"/>
            <a:headEnd/>
            <a:tailEnd/>
          </a:ln>
        </p:spPr>
        <p:txBody>
          <a:bodyPr vert="horz" wrap="square" lIns="91386" tIns="45694" rIns="91386" bIns="45694" numCol="1" anchor="t" anchorCtr="0" compatLnSpc="1">
            <a:prstTxWarp prst="textNoShape">
              <a:avLst/>
            </a:prstTxWarp>
          </a:bodyPr>
          <a:lstStyle>
            <a:lvl1pPr fontAlgn="auto">
              <a:spcBef>
                <a:spcPct val="50000"/>
              </a:spcBef>
              <a:spcAft>
                <a:spcPts val="0"/>
              </a:spcAft>
              <a:defRPr sz="1991">
                <a:latin typeface="+mn-lt"/>
                <a:ea typeface="ＭＳ ゴシック" pitchFamily="49" charset="-128"/>
              </a:defRPr>
            </a:lvl1pPr>
          </a:lstStyle>
          <a:p>
            <a:pPr algn="l" defTabSz="1299720" hangingPunct="1">
              <a:defRPr/>
            </a:pPr>
            <a:fld id="{F4629D4B-2CC7-45AB-B40B-D5E8682E202D}" type="slidenum">
              <a:rPr kumimoji="1" lang="en-US" altLang="ja-JP" kern="1200" smtClean="0">
                <a:solidFill>
                  <a:prstClr val="black"/>
                </a:solidFill>
                <a:cs typeface=""/>
              </a:rPr>
              <a:pPr algn="l" defTabSz="1299720" hangingPunct="1">
                <a:defRPr/>
              </a:pPr>
              <a:t>‹#›</a:t>
            </a:fld>
            <a:endParaRPr kumimoji="1" lang="en-US" altLang="ja-JP" kern="1200">
              <a:solidFill>
                <a:prstClr val="black"/>
              </a:solidFill>
              <a:cs typeface=""/>
            </a:endParaRPr>
          </a:p>
        </p:txBody>
      </p:sp>
      <p:sp>
        <p:nvSpPr>
          <p:cNvPr id="256007" name="Rectangle 7"/>
          <p:cNvSpPr>
            <a:spLocks noChangeArrowheads="1"/>
          </p:cNvSpPr>
          <p:nvPr/>
        </p:nvSpPr>
        <p:spPr bwMode="auto">
          <a:xfrm>
            <a:off x="0" y="0"/>
            <a:ext cx="650240" cy="9753600"/>
          </a:xfrm>
          <a:prstGeom prst="rect">
            <a:avLst/>
          </a:prstGeom>
          <a:gradFill>
            <a:gsLst>
              <a:gs pos="0">
                <a:srgbClr val="0070C0"/>
              </a:gs>
              <a:gs pos="80000">
                <a:srgbClr val="0070C0"/>
              </a:gs>
              <a:gs pos="100000">
                <a:srgbClr val="99CCFF"/>
              </a:gs>
            </a:gsLst>
          </a:gradFill>
          <a:ln>
            <a:noFill/>
            <a:headEnd/>
            <a:tailEnd/>
          </a:ln>
        </p:spPr>
        <p:style>
          <a:lnRef idx="1">
            <a:schemeClr val="accent3"/>
          </a:lnRef>
          <a:fillRef idx="3">
            <a:schemeClr val="accent3"/>
          </a:fillRef>
          <a:effectRef idx="2">
            <a:schemeClr val="accent3"/>
          </a:effectRef>
          <a:fontRef idx="minor">
            <a:schemeClr val="lt1"/>
          </a:fontRef>
        </p:style>
        <p:txBody>
          <a:bodyPr wrap="none" lIns="129971" tIns="64987" rIns="129971" bIns="64987" anchor="ctr"/>
          <a:lstStyle/>
          <a:p>
            <a:pPr algn="l" defTabSz="1299720" hangingPunct="1">
              <a:defRPr/>
            </a:pPr>
            <a:endParaRPr kumimoji="1" lang="ja-JP" altLang="en-US" sz="2560" kern="1200">
              <a:solidFill>
                <a:prstClr val="black"/>
              </a:solidFill>
            </a:endParaRPr>
          </a:p>
        </p:txBody>
      </p:sp>
      <p:sp>
        <p:nvSpPr>
          <p:cNvPr id="256008" name="Rectangle 8"/>
          <p:cNvSpPr>
            <a:spLocks noChangeArrowheads="1"/>
          </p:cNvSpPr>
          <p:nvPr/>
        </p:nvSpPr>
        <p:spPr bwMode="auto">
          <a:xfrm rot="-5400000">
            <a:off x="-3909342" y="4586511"/>
            <a:ext cx="8453121" cy="525197"/>
          </a:xfrm>
          <a:prstGeom prst="rect">
            <a:avLst/>
          </a:prstGeom>
          <a:noFill/>
          <a:ln w="9525">
            <a:noFill/>
            <a:miter lim="800000"/>
            <a:headEnd/>
            <a:tailEnd/>
          </a:ln>
          <a:effectLst/>
        </p:spPr>
        <p:txBody>
          <a:bodyPr wrap="square" lIns="129971" tIns="64987" rIns="129971" bIns="64987">
            <a:spAutoFit/>
          </a:bodyPr>
          <a:lstStyle/>
          <a:p>
            <a:pPr algn="l" defTabSz="1299720" hangingPunct="1">
              <a:spcBef>
                <a:spcPct val="50000"/>
              </a:spcBef>
              <a:defRPr/>
            </a:pPr>
            <a:r>
              <a:rPr kumimoji="1" lang="en-US" altLang="ja-JP" sz="2560" b="1" kern="1200" dirty="0">
                <a:solidFill>
                  <a:prstClr val="white"/>
                </a:solidFill>
                <a:latin typeface="Arial"/>
                <a:ea typeface="ＭＳ Ｐゴシック"/>
                <a:cs typeface=""/>
              </a:rPr>
              <a:t>Artificial Intelligence Research Center</a:t>
            </a:r>
          </a:p>
        </p:txBody>
      </p:sp>
      <p:pic>
        <p:nvPicPr>
          <p:cNvPr id="1033" name="Picture 9" descr="symbolaist"/>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1487581" y="74507"/>
            <a:ext cx="1433690" cy="250613"/>
          </a:xfrm>
          <a:prstGeom prst="rect">
            <a:avLst/>
          </a:prstGeom>
          <a:noFill/>
          <a:ln w="9525">
            <a:noFill/>
            <a:miter lim="800000"/>
            <a:headEnd/>
            <a:tailEnd/>
          </a:ln>
        </p:spPr>
      </p:pic>
      <p:pic>
        <p:nvPicPr>
          <p:cNvPr id="12" name="図 11"/>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0" y="9090224"/>
            <a:ext cx="698846" cy="699500"/>
          </a:xfrm>
          <a:prstGeom prst="rect">
            <a:avLst/>
          </a:prstGeom>
        </p:spPr>
      </p:pic>
    </p:spTree>
    <p:extLst>
      <p:ext uri="{BB962C8B-B14F-4D97-AF65-F5344CB8AC3E}">
        <p14:creationId xmlns:p14="http://schemas.microsoft.com/office/powerpoint/2010/main" val="205876064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Lst>
  <p:transition/>
  <p:hf hdr="0" ftr="0" dt="0"/>
  <p:txStyles>
    <p:titleStyle>
      <a:lvl1pPr algn="l" rtl="0" eaLnBrk="0" fontAlgn="base" hangingPunct="0">
        <a:spcBef>
          <a:spcPct val="0"/>
        </a:spcBef>
        <a:spcAft>
          <a:spcPct val="0"/>
        </a:spcAft>
        <a:defRPr kumimoji="1" sz="4551" b="1">
          <a:solidFill>
            <a:srgbClr val="003366"/>
          </a:solidFill>
          <a:latin typeface="+mj-lt"/>
          <a:ea typeface="+mj-ea"/>
          <a:cs typeface="+mj-cs"/>
        </a:defRPr>
      </a:lvl1pPr>
      <a:lvl2pPr algn="l" rtl="0" eaLnBrk="0" fontAlgn="base" hangingPunct="0">
        <a:spcBef>
          <a:spcPct val="0"/>
        </a:spcBef>
        <a:spcAft>
          <a:spcPct val="0"/>
        </a:spcAft>
        <a:defRPr kumimoji="1" sz="4551" b="1">
          <a:solidFill>
            <a:srgbClr val="003366"/>
          </a:solidFill>
          <a:latin typeface="Arial" pitchFamily="34" charset="0"/>
          <a:ea typeface="ＭＳ Ｐゴシック" pitchFamily="50" charset="-128"/>
        </a:defRPr>
      </a:lvl2pPr>
      <a:lvl3pPr algn="l" rtl="0" eaLnBrk="0" fontAlgn="base" hangingPunct="0">
        <a:spcBef>
          <a:spcPct val="0"/>
        </a:spcBef>
        <a:spcAft>
          <a:spcPct val="0"/>
        </a:spcAft>
        <a:defRPr kumimoji="1" sz="4551" b="1">
          <a:solidFill>
            <a:srgbClr val="003366"/>
          </a:solidFill>
          <a:latin typeface="Arial" pitchFamily="34" charset="0"/>
          <a:ea typeface="ＭＳ Ｐゴシック" pitchFamily="50" charset="-128"/>
        </a:defRPr>
      </a:lvl3pPr>
      <a:lvl4pPr algn="l" rtl="0" eaLnBrk="0" fontAlgn="base" hangingPunct="0">
        <a:spcBef>
          <a:spcPct val="0"/>
        </a:spcBef>
        <a:spcAft>
          <a:spcPct val="0"/>
        </a:spcAft>
        <a:defRPr kumimoji="1" sz="4551" b="1">
          <a:solidFill>
            <a:srgbClr val="003366"/>
          </a:solidFill>
          <a:latin typeface="Arial" pitchFamily="34" charset="0"/>
          <a:ea typeface="ＭＳ Ｐゴシック" pitchFamily="50" charset="-128"/>
        </a:defRPr>
      </a:lvl4pPr>
      <a:lvl5pPr algn="l" rtl="0" eaLnBrk="0" fontAlgn="base" hangingPunct="0">
        <a:spcBef>
          <a:spcPct val="0"/>
        </a:spcBef>
        <a:spcAft>
          <a:spcPct val="0"/>
        </a:spcAft>
        <a:defRPr kumimoji="1" sz="4551" b="1">
          <a:solidFill>
            <a:srgbClr val="003366"/>
          </a:solidFill>
          <a:latin typeface="Arial" pitchFamily="34" charset="0"/>
          <a:ea typeface="ＭＳ Ｐゴシック" pitchFamily="50" charset="-128"/>
        </a:defRPr>
      </a:lvl5pPr>
      <a:lvl6pPr marL="649859" algn="l" rtl="0" fontAlgn="base">
        <a:spcBef>
          <a:spcPct val="0"/>
        </a:spcBef>
        <a:spcAft>
          <a:spcPct val="0"/>
        </a:spcAft>
        <a:defRPr kumimoji="1" sz="4551" b="1">
          <a:solidFill>
            <a:srgbClr val="003366"/>
          </a:solidFill>
          <a:latin typeface="Arial" pitchFamily="34" charset="0"/>
          <a:ea typeface="ＭＳ Ｐゴシック" pitchFamily="50" charset="-128"/>
        </a:defRPr>
      </a:lvl6pPr>
      <a:lvl7pPr marL="1299720" algn="l" rtl="0" fontAlgn="base">
        <a:spcBef>
          <a:spcPct val="0"/>
        </a:spcBef>
        <a:spcAft>
          <a:spcPct val="0"/>
        </a:spcAft>
        <a:defRPr kumimoji="1" sz="4551" b="1">
          <a:solidFill>
            <a:srgbClr val="003366"/>
          </a:solidFill>
          <a:latin typeface="Arial" pitchFamily="34" charset="0"/>
          <a:ea typeface="ＭＳ Ｐゴシック" pitchFamily="50" charset="-128"/>
        </a:defRPr>
      </a:lvl7pPr>
      <a:lvl8pPr marL="1949576" algn="l" rtl="0" fontAlgn="base">
        <a:spcBef>
          <a:spcPct val="0"/>
        </a:spcBef>
        <a:spcAft>
          <a:spcPct val="0"/>
        </a:spcAft>
        <a:defRPr kumimoji="1" sz="4551" b="1">
          <a:solidFill>
            <a:srgbClr val="003366"/>
          </a:solidFill>
          <a:latin typeface="Arial" pitchFamily="34" charset="0"/>
          <a:ea typeface="ＭＳ Ｐゴシック" pitchFamily="50" charset="-128"/>
        </a:defRPr>
      </a:lvl8pPr>
      <a:lvl9pPr marL="2599437" algn="l" rtl="0" fontAlgn="base">
        <a:spcBef>
          <a:spcPct val="0"/>
        </a:spcBef>
        <a:spcAft>
          <a:spcPct val="0"/>
        </a:spcAft>
        <a:defRPr kumimoji="1" sz="4551" b="1">
          <a:solidFill>
            <a:srgbClr val="003366"/>
          </a:solidFill>
          <a:latin typeface="Arial" pitchFamily="34" charset="0"/>
          <a:ea typeface="ＭＳ Ｐゴシック" pitchFamily="50" charset="-128"/>
        </a:defRPr>
      </a:lvl9pPr>
    </p:titleStyle>
    <p:bodyStyle>
      <a:lvl1pPr marL="487395" indent="-487395" algn="l" rtl="0" eaLnBrk="0" fontAlgn="base" hangingPunct="0">
        <a:lnSpc>
          <a:spcPct val="90000"/>
        </a:lnSpc>
        <a:spcBef>
          <a:spcPct val="20000"/>
        </a:spcBef>
        <a:spcAft>
          <a:spcPct val="0"/>
        </a:spcAft>
        <a:buClr>
          <a:srgbClr val="0070C0"/>
        </a:buClr>
        <a:buFont typeface="Monotype Sorts"/>
        <a:buChar char="n"/>
        <a:defRPr kumimoji="1" sz="3413">
          <a:solidFill>
            <a:schemeClr val="tx1"/>
          </a:solidFill>
          <a:latin typeface="+mn-lt"/>
          <a:ea typeface="+mn-ea"/>
          <a:cs typeface="+mn-cs"/>
        </a:defRPr>
      </a:lvl1pPr>
      <a:lvl2pPr marL="1056025" indent="-406160" algn="l" rtl="0" eaLnBrk="0" fontAlgn="base" hangingPunct="0">
        <a:lnSpc>
          <a:spcPct val="90000"/>
        </a:lnSpc>
        <a:spcBef>
          <a:spcPct val="20000"/>
        </a:spcBef>
        <a:spcAft>
          <a:spcPct val="0"/>
        </a:spcAft>
        <a:buClr>
          <a:srgbClr val="0070C0"/>
        </a:buClr>
        <a:buChar char="–"/>
        <a:defRPr kumimoji="1" sz="3129">
          <a:solidFill>
            <a:schemeClr val="tx1"/>
          </a:solidFill>
          <a:latin typeface="+mn-lt"/>
          <a:ea typeface="+mn-ea"/>
        </a:defRPr>
      </a:lvl2pPr>
      <a:lvl3pPr marL="1624646" indent="-324930" algn="l" rtl="0" eaLnBrk="0" fontAlgn="base" hangingPunct="0">
        <a:lnSpc>
          <a:spcPct val="90000"/>
        </a:lnSpc>
        <a:spcBef>
          <a:spcPct val="20000"/>
        </a:spcBef>
        <a:spcAft>
          <a:spcPct val="0"/>
        </a:spcAft>
        <a:buClr>
          <a:srgbClr val="0070C0"/>
        </a:buClr>
        <a:buChar char="•"/>
        <a:defRPr kumimoji="1" sz="2844">
          <a:solidFill>
            <a:schemeClr val="tx1"/>
          </a:solidFill>
          <a:latin typeface="+mn-lt"/>
          <a:ea typeface="+mn-ea"/>
        </a:defRPr>
      </a:lvl3pPr>
      <a:lvl4pPr marL="2274506" indent="-324930" algn="l" rtl="0" eaLnBrk="0" fontAlgn="base" hangingPunct="0">
        <a:lnSpc>
          <a:spcPct val="90000"/>
        </a:lnSpc>
        <a:spcBef>
          <a:spcPct val="20000"/>
        </a:spcBef>
        <a:spcAft>
          <a:spcPct val="0"/>
        </a:spcAft>
        <a:buClr>
          <a:srgbClr val="0070C0"/>
        </a:buClr>
        <a:buChar char="–"/>
        <a:defRPr kumimoji="1">
          <a:solidFill>
            <a:schemeClr val="tx1"/>
          </a:solidFill>
          <a:latin typeface="+mn-lt"/>
          <a:ea typeface="+mn-ea"/>
        </a:defRPr>
      </a:lvl4pPr>
      <a:lvl5pPr marL="2924365" indent="-324930" algn="l" rtl="0" eaLnBrk="0" fontAlgn="base" hangingPunct="0">
        <a:lnSpc>
          <a:spcPct val="90000"/>
        </a:lnSpc>
        <a:spcBef>
          <a:spcPct val="20000"/>
        </a:spcBef>
        <a:spcAft>
          <a:spcPct val="0"/>
        </a:spcAft>
        <a:buClr>
          <a:srgbClr val="0070C0"/>
        </a:buClr>
        <a:buChar char="»"/>
        <a:defRPr kumimoji="1" sz="2276">
          <a:solidFill>
            <a:schemeClr val="tx1"/>
          </a:solidFill>
          <a:latin typeface="+mn-lt"/>
          <a:ea typeface="+mn-ea"/>
        </a:defRPr>
      </a:lvl5pPr>
      <a:lvl6pPr marL="3574225" indent="-324930" algn="l" rtl="0" fontAlgn="base">
        <a:lnSpc>
          <a:spcPct val="90000"/>
        </a:lnSpc>
        <a:spcBef>
          <a:spcPct val="20000"/>
        </a:spcBef>
        <a:spcAft>
          <a:spcPct val="0"/>
        </a:spcAft>
        <a:buClr>
          <a:srgbClr val="FF3300"/>
        </a:buClr>
        <a:buChar char="»"/>
        <a:defRPr kumimoji="1" sz="2276">
          <a:solidFill>
            <a:schemeClr val="tx1"/>
          </a:solidFill>
          <a:latin typeface="+mn-lt"/>
          <a:ea typeface="+mn-ea"/>
        </a:defRPr>
      </a:lvl6pPr>
      <a:lvl7pPr marL="4224083" indent="-324930" algn="l" rtl="0" fontAlgn="base">
        <a:lnSpc>
          <a:spcPct val="90000"/>
        </a:lnSpc>
        <a:spcBef>
          <a:spcPct val="20000"/>
        </a:spcBef>
        <a:spcAft>
          <a:spcPct val="0"/>
        </a:spcAft>
        <a:buClr>
          <a:srgbClr val="FF3300"/>
        </a:buClr>
        <a:buChar char="»"/>
        <a:defRPr kumimoji="1" sz="2276">
          <a:solidFill>
            <a:schemeClr val="tx1"/>
          </a:solidFill>
          <a:latin typeface="+mn-lt"/>
          <a:ea typeface="+mn-ea"/>
        </a:defRPr>
      </a:lvl7pPr>
      <a:lvl8pPr marL="4873943" indent="-324930" algn="l" rtl="0" fontAlgn="base">
        <a:lnSpc>
          <a:spcPct val="90000"/>
        </a:lnSpc>
        <a:spcBef>
          <a:spcPct val="20000"/>
        </a:spcBef>
        <a:spcAft>
          <a:spcPct val="0"/>
        </a:spcAft>
        <a:buClr>
          <a:srgbClr val="FF3300"/>
        </a:buClr>
        <a:buChar char="»"/>
        <a:defRPr kumimoji="1" sz="2276">
          <a:solidFill>
            <a:schemeClr val="tx1"/>
          </a:solidFill>
          <a:latin typeface="+mn-lt"/>
          <a:ea typeface="+mn-ea"/>
        </a:defRPr>
      </a:lvl8pPr>
      <a:lvl9pPr marL="5523799" indent="-324930" algn="l" rtl="0" fontAlgn="base">
        <a:lnSpc>
          <a:spcPct val="90000"/>
        </a:lnSpc>
        <a:spcBef>
          <a:spcPct val="20000"/>
        </a:spcBef>
        <a:spcAft>
          <a:spcPct val="0"/>
        </a:spcAft>
        <a:buClr>
          <a:srgbClr val="FF3300"/>
        </a:buClr>
        <a:buChar char="»"/>
        <a:defRPr kumimoji="1" sz="2276">
          <a:solidFill>
            <a:schemeClr val="tx1"/>
          </a:solidFill>
          <a:latin typeface="+mn-lt"/>
          <a:ea typeface="+mn-ea"/>
        </a:defRPr>
      </a:lvl9pPr>
    </p:bodyStyle>
    <p:otherStyle>
      <a:defPPr>
        <a:defRPr lang="ja-JP"/>
      </a:defPPr>
      <a:lvl1pPr marL="0" algn="l" defTabSz="1299720" rtl="0" eaLnBrk="1" latinLnBrk="0" hangingPunct="1">
        <a:defRPr kumimoji="1" sz="2560" kern="1200">
          <a:solidFill>
            <a:schemeClr val="tx1"/>
          </a:solidFill>
          <a:latin typeface="+mn-lt"/>
          <a:ea typeface="+mn-ea"/>
          <a:cs typeface="+mn-cs"/>
        </a:defRPr>
      </a:lvl1pPr>
      <a:lvl2pPr marL="649859" algn="l" defTabSz="1299720" rtl="0" eaLnBrk="1" latinLnBrk="0" hangingPunct="1">
        <a:defRPr kumimoji="1" sz="2560" kern="1200">
          <a:solidFill>
            <a:schemeClr val="tx1"/>
          </a:solidFill>
          <a:latin typeface="+mn-lt"/>
          <a:ea typeface="+mn-ea"/>
          <a:cs typeface="+mn-cs"/>
        </a:defRPr>
      </a:lvl2pPr>
      <a:lvl3pPr marL="1299720" algn="l" defTabSz="1299720" rtl="0" eaLnBrk="1" latinLnBrk="0" hangingPunct="1">
        <a:defRPr kumimoji="1" sz="2560" kern="1200">
          <a:solidFill>
            <a:schemeClr val="tx1"/>
          </a:solidFill>
          <a:latin typeface="+mn-lt"/>
          <a:ea typeface="+mn-ea"/>
          <a:cs typeface="+mn-cs"/>
        </a:defRPr>
      </a:lvl3pPr>
      <a:lvl4pPr marL="1949576" algn="l" defTabSz="1299720" rtl="0" eaLnBrk="1" latinLnBrk="0" hangingPunct="1">
        <a:defRPr kumimoji="1" sz="2560" kern="1200">
          <a:solidFill>
            <a:schemeClr val="tx1"/>
          </a:solidFill>
          <a:latin typeface="+mn-lt"/>
          <a:ea typeface="+mn-ea"/>
          <a:cs typeface="+mn-cs"/>
        </a:defRPr>
      </a:lvl4pPr>
      <a:lvl5pPr marL="2599437" algn="l" defTabSz="1299720" rtl="0" eaLnBrk="1" latinLnBrk="0" hangingPunct="1">
        <a:defRPr kumimoji="1" sz="2560" kern="1200">
          <a:solidFill>
            <a:schemeClr val="tx1"/>
          </a:solidFill>
          <a:latin typeface="+mn-lt"/>
          <a:ea typeface="+mn-ea"/>
          <a:cs typeface="+mn-cs"/>
        </a:defRPr>
      </a:lvl5pPr>
      <a:lvl6pPr marL="3249295" algn="l" defTabSz="1299720" rtl="0" eaLnBrk="1" latinLnBrk="0" hangingPunct="1">
        <a:defRPr kumimoji="1" sz="2560" kern="1200">
          <a:solidFill>
            <a:schemeClr val="tx1"/>
          </a:solidFill>
          <a:latin typeface="+mn-lt"/>
          <a:ea typeface="+mn-ea"/>
          <a:cs typeface="+mn-cs"/>
        </a:defRPr>
      </a:lvl6pPr>
      <a:lvl7pPr marL="3899153" algn="l" defTabSz="1299720" rtl="0" eaLnBrk="1" latinLnBrk="0" hangingPunct="1">
        <a:defRPr kumimoji="1" sz="2560" kern="1200">
          <a:solidFill>
            <a:schemeClr val="tx1"/>
          </a:solidFill>
          <a:latin typeface="+mn-lt"/>
          <a:ea typeface="+mn-ea"/>
          <a:cs typeface="+mn-cs"/>
        </a:defRPr>
      </a:lvl7pPr>
      <a:lvl8pPr marL="4549013" algn="l" defTabSz="1299720" rtl="0" eaLnBrk="1" latinLnBrk="0" hangingPunct="1">
        <a:defRPr kumimoji="1" sz="2560" kern="1200">
          <a:solidFill>
            <a:schemeClr val="tx1"/>
          </a:solidFill>
          <a:latin typeface="+mn-lt"/>
          <a:ea typeface="+mn-ea"/>
          <a:cs typeface="+mn-cs"/>
        </a:defRPr>
      </a:lvl8pPr>
      <a:lvl9pPr marL="5198872" algn="l" defTabSz="1299720" rtl="0" eaLnBrk="1" latinLnBrk="0" hangingPunct="1">
        <a:defRPr kumimoji="1" sz="25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83733" y="758613"/>
            <a:ext cx="11270827" cy="975360"/>
          </a:xfrm>
          <a:prstGeom prst="rect">
            <a:avLst/>
          </a:prstGeom>
          <a:noFill/>
          <a:ln w="9525">
            <a:noFill/>
            <a:miter lim="800000"/>
            <a:headEnd/>
            <a:tailEnd/>
          </a:ln>
        </p:spPr>
        <p:txBody>
          <a:bodyPr vert="horz" wrap="square" lIns="91386" tIns="45694" rIns="91386" bIns="45694" numCol="1" anchor="ctr" anchorCtr="0" compatLnSpc="1">
            <a:prstTxWarp prst="textNoShape">
              <a:avLst/>
            </a:prstTxWarp>
          </a:bodyPr>
          <a:lstStyle/>
          <a:p>
            <a:pPr lvl="0"/>
            <a:r>
              <a:rPr lang="ja-JP" altLang="en-US" dirty="0" smtClean="0"/>
              <a:t>マスタ タイトルの書式設定</a:t>
            </a:r>
          </a:p>
        </p:txBody>
      </p:sp>
      <p:sp>
        <p:nvSpPr>
          <p:cNvPr id="1027" name="Rectangle 3"/>
          <p:cNvSpPr>
            <a:spLocks noGrp="1" noChangeArrowheads="1"/>
          </p:cNvSpPr>
          <p:nvPr>
            <p:ph type="body" idx="1"/>
          </p:nvPr>
        </p:nvSpPr>
        <p:spPr bwMode="auto">
          <a:xfrm>
            <a:off x="1083733" y="1950720"/>
            <a:ext cx="11270827" cy="6719147"/>
          </a:xfrm>
          <a:prstGeom prst="rect">
            <a:avLst/>
          </a:prstGeom>
          <a:noFill/>
          <a:ln w="9525">
            <a:noFill/>
            <a:miter lim="800000"/>
            <a:headEnd/>
            <a:tailEnd/>
          </a:ln>
        </p:spPr>
        <p:txBody>
          <a:bodyPr vert="horz" wrap="square" lIns="91386" tIns="45694" rIns="91386" bIns="45694"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256004" name="Rectangle 4"/>
          <p:cNvSpPr>
            <a:spLocks noGrp="1" noChangeArrowheads="1"/>
          </p:cNvSpPr>
          <p:nvPr>
            <p:ph type="dt" sz="half" idx="2"/>
          </p:nvPr>
        </p:nvSpPr>
        <p:spPr bwMode="auto">
          <a:xfrm>
            <a:off x="1083734" y="8886613"/>
            <a:ext cx="2709333" cy="650240"/>
          </a:xfrm>
          <a:prstGeom prst="rect">
            <a:avLst/>
          </a:prstGeom>
          <a:noFill/>
          <a:ln w="9525">
            <a:noFill/>
            <a:miter lim="800000"/>
            <a:headEnd/>
            <a:tailEnd/>
          </a:ln>
        </p:spPr>
        <p:txBody>
          <a:bodyPr vert="horz" wrap="square" lIns="91386" tIns="45694" rIns="91386" bIns="45694" numCol="1" anchor="t" anchorCtr="0" compatLnSpc="1">
            <a:prstTxWarp prst="textNoShape">
              <a:avLst/>
            </a:prstTxWarp>
          </a:bodyPr>
          <a:lstStyle>
            <a:lvl1pPr algn="l" fontAlgn="auto">
              <a:spcBef>
                <a:spcPct val="50000"/>
              </a:spcBef>
              <a:spcAft>
                <a:spcPts val="0"/>
              </a:spcAft>
              <a:defRPr sz="1991">
                <a:latin typeface="+mn-lt"/>
                <a:ea typeface="ＭＳ ゴシック" pitchFamily="49" charset="-128"/>
              </a:defRPr>
            </a:lvl1pPr>
          </a:lstStyle>
          <a:p>
            <a:pPr defTabSz="1299720" hangingPunct="1">
              <a:defRPr/>
            </a:pPr>
            <a:endParaRPr kumimoji="1" lang="ja-JP" altLang="ja-JP" kern="1200">
              <a:solidFill>
                <a:prstClr val="black"/>
              </a:solidFill>
              <a:cs typeface=""/>
            </a:endParaRPr>
          </a:p>
        </p:txBody>
      </p:sp>
      <p:sp>
        <p:nvSpPr>
          <p:cNvPr id="256005" name="Rectangle 5"/>
          <p:cNvSpPr>
            <a:spLocks noGrp="1" noChangeArrowheads="1"/>
          </p:cNvSpPr>
          <p:nvPr>
            <p:ph type="ftr" sz="quarter" idx="3"/>
          </p:nvPr>
        </p:nvSpPr>
        <p:spPr bwMode="auto">
          <a:xfrm>
            <a:off x="4660053" y="8886613"/>
            <a:ext cx="4118187" cy="650240"/>
          </a:xfrm>
          <a:prstGeom prst="rect">
            <a:avLst/>
          </a:prstGeom>
          <a:noFill/>
          <a:ln w="9525">
            <a:noFill/>
            <a:miter lim="800000"/>
            <a:headEnd/>
            <a:tailEnd/>
          </a:ln>
        </p:spPr>
        <p:txBody>
          <a:bodyPr vert="horz" wrap="square" lIns="91386" tIns="45694" rIns="91386" bIns="45694" numCol="1" anchor="t" anchorCtr="0" compatLnSpc="1">
            <a:prstTxWarp prst="textNoShape">
              <a:avLst/>
            </a:prstTxWarp>
          </a:bodyPr>
          <a:lstStyle>
            <a:lvl1pPr algn="ctr" fontAlgn="auto">
              <a:spcBef>
                <a:spcPct val="50000"/>
              </a:spcBef>
              <a:spcAft>
                <a:spcPts val="0"/>
              </a:spcAft>
              <a:defRPr sz="1991">
                <a:latin typeface="+mn-lt"/>
                <a:ea typeface="ＭＳ ゴシック" pitchFamily="49" charset="-128"/>
              </a:defRPr>
            </a:lvl1pPr>
          </a:lstStyle>
          <a:p>
            <a:pPr defTabSz="1299720" hangingPunct="1">
              <a:defRPr/>
            </a:pPr>
            <a:endParaRPr kumimoji="1" lang="ja-JP" altLang="en-US" kern="1200">
              <a:solidFill>
                <a:prstClr val="black"/>
              </a:solidFill>
              <a:cs typeface=""/>
            </a:endParaRPr>
          </a:p>
        </p:txBody>
      </p:sp>
      <p:sp>
        <p:nvSpPr>
          <p:cNvPr id="256006" name="Rectangle 6"/>
          <p:cNvSpPr>
            <a:spLocks noGrp="1" noChangeArrowheads="1"/>
          </p:cNvSpPr>
          <p:nvPr>
            <p:ph type="sldNum" sz="quarter" idx="4"/>
          </p:nvPr>
        </p:nvSpPr>
        <p:spPr bwMode="auto">
          <a:xfrm>
            <a:off x="9645227" y="8886613"/>
            <a:ext cx="2709333" cy="650240"/>
          </a:xfrm>
          <a:prstGeom prst="rect">
            <a:avLst/>
          </a:prstGeom>
          <a:noFill/>
          <a:ln w="9525">
            <a:noFill/>
            <a:miter lim="800000"/>
            <a:headEnd/>
            <a:tailEnd/>
          </a:ln>
        </p:spPr>
        <p:txBody>
          <a:bodyPr vert="horz" wrap="square" lIns="91386" tIns="45694" rIns="91386" bIns="45694" numCol="1" anchor="t" anchorCtr="0" compatLnSpc="1">
            <a:prstTxWarp prst="textNoShape">
              <a:avLst/>
            </a:prstTxWarp>
          </a:bodyPr>
          <a:lstStyle>
            <a:lvl1pPr fontAlgn="auto">
              <a:spcBef>
                <a:spcPct val="50000"/>
              </a:spcBef>
              <a:spcAft>
                <a:spcPts val="0"/>
              </a:spcAft>
              <a:defRPr sz="1991">
                <a:latin typeface="+mn-lt"/>
                <a:ea typeface="ＭＳ ゴシック" pitchFamily="49" charset="-128"/>
              </a:defRPr>
            </a:lvl1pPr>
          </a:lstStyle>
          <a:p>
            <a:pPr algn="l" defTabSz="1299720" hangingPunct="1">
              <a:defRPr/>
            </a:pPr>
            <a:fld id="{F4629D4B-2CC7-45AB-B40B-D5E8682E202D}" type="slidenum">
              <a:rPr kumimoji="1" lang="en-US" altLang="ja-JP" kern="1200" smtClean="0">
                <a:solidFill>
                  <a:prstClr val="black"/>
                </a:solidFill>
                <a:cs typeface=""/>
              </a:rPr>
              <a:pPr algn="l" defTabSz="1299720" hangingPunct="1">
                <a:defRPr/>
              </a:pPr>
              <a:t>‹#›</a:t>
            </a:fld>
            <a:endParaRPr kumimoji="1" lang="en-US" altLang="ja-JP" kern="1200">
              <a:solidFill>
                <a:prstClr val="black"/>
              </a:solidFill>
              <a:cs typeface=""/>
            </a:endParaRPr>
          </a:p>
        </p:txBody>
      </p:sp>
      <p:sp>
        <p:nvSpPr>
          <p:cNvPr id="256007" name="Rectangle 7"/>
          <p:cNvSpPr>
            <a:spLocks noChangeArrowheads="1"/>
          </p:cNvSpPr>
          <p:nvPr/>
        </p:nvSpPr>
        <p:spPr bwMode="auto">
          <a:xfrm>
            <a:off x="0" y="0"/>
            <a:ext cx="650240" cy="9753600"/>
          </a:xfrm>
          <a:prstGeom prst="rect">
            <a:avLst/>
          </a:prstGeom>
          <a:gradFill>
            <a:gsLst>
              <a:gs pos="0">
                <a:srgbClr val="0070C0"/>
              </a:gs>
              <a:gs pos="80000">
                <a:srgbClr val="0070C0"/>
              </a:gs>
              <a:gs pos="100000">
                <a:srgbClr val="99CCFF"/>
              </a:gs>
            </a:gsLst>
          </a:gradFill>
          <a:ln>
            <a:noFill/>
            <a:headEnd/>
            <a:tailEnd/>
          </a:ln>
        </p:spPr>
        <p:style>
          <a:lnRef idx="1">
            <a:schemeClr val="accent3"/>
          </a:lnRef>
          <a:fillRef idx="3">
            <a:schemeClr val="accent3"/>
          </a:fillRef>
          <a:effectRef idx="2">
            <a:schemeClr val="accent3"/>
          </a:effectRef>
          <a:fontRef idx="minor">
            <a:schemeClr val="lt1"/>
          </a:fontRef>
        </p:style>
        <p:txBody>
          <a:bodyPr wrap="none" lIns="129971" tIns="64987" rIns="129971" bIns="64987" anchor="ctr"/>
          <a:lstStyle/>
          <a:p>
            <a:pPr algn="l" defTabSz="1299720" hangingPunct="1">
              <a:defRPr/>
            </a:pPr>
            <a:endParaRPr kumimoji="1" lang="ja-JP" altLang="en-US" sz="2560" kern="1200">
              <a:solidFill>
                <a:prstClr val="black"/>
              </a:solidFill>
            </a:endParaRPr>
          </a:p>
        </p:txBody>
      </p:sp>
      <p:sp>
        <p:nvSpPr>
          <p:cNvPr id="256008" name="Rectangle 8"/>
          <p:cNvSpPr>
            <a:spLocks noChangeArrowheads="1"/>
          </p:cNvSpPr>
          <p:nvPr/>
        </p:nvSpPr>
        <p:spPr bwMode="auto">
          <a:xfrm rot="-5400000">
            <a:off x="-3909342" y="4586511"/>
            <a:ext cx="8453121" cy="525197"/>
          </a:xfrm>
          <a:prstGeom prst="rect">
            <a:avLst/>
          </a:prstGeom>
          <a:noFill/>
          <a:ln w="9525">
            <a:noFill/>
            <a:miter lim="800000"/>
            <a:headEnd/>
            <a:tailEnd/>
          </a:ln>
          <a:effectLst/>
        </p:spPr>
        <p:txBody>
          <a:bodyPr wrap="square" lIns="129971" tIns="64987" rIns="129971" bIns="64987">
            <a:spAutoFit/>
          </a:bodyPr>
          <a:lstStyle/>
          <a:p>
            <a:pPr algn="l" defTabSz="1299720" hangingPunct="1">
              <a:spcBef>
                <a:spcPct val="50000"/>
              </a:spcBef>
              <a:defRPr/>
            </a:pPr>
            <a:r>
              <a:rPr kumimoji="1" lang="en-US" altLang="ja-JP" sz="2560" b="1" kern="1200" dirty="0">
                <a:solidFill>
                  <a:prstClr val="white"/>
                </a:solidFill>
                <a:latin typeface="Arial"/>
                <a:ea typeface="ＭＳ Ｐゴシック"/>
                <a:cs typeface=""/>
              </a:rPr>
              <a:t>Artificial Intelligence Research Center</a:t>
            </a:r>
          </a:p>
        </p:txBody>
      </p:sp>
      <p:pic>
        <p:nvPicPr>
          <p:cNvPr id="1033" name="Picture 9" descr="symbolaist"/>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1487581" y="74507"/>
            <a:ext cx="1433690" cy="250613"/>
          </a:xfrm>
          <a:prstGeom prst="rect">
            <a:avLst/>
          </a:prstGeom>
          <a:noFill/>
          <a:ln w="9525">
            <a:noFill/>
            <a:miter lim="800000"/>
            <a:headEnd/>
            <a:tailEnd/>
          </a:ln>
        </p:spPr>
      </p:pic>
      <p:pic>
        <p:nvPicPr>
          <p:cNvPr id="12" name="図 11"/>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0" y="9090224"/>
            <a:ext cx="698846" cy="699500"/>
          </a:xfrm>
          <a:prstGeom prst="rect">
            <a:avLst/>
          </a:prstGeom>
        </p:spPr>
      </p:pic>
    </p:spTree>
    <p:extLst>
      <p:ext uri="{BB962C8B-B14F-4D97-AF65-F5344CB8AC3E}">
        <p14:creationId xmlns:p14="http://schemas.microsoft.com/office/powerpoint/2010/main" val="20143065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Lst>
  <p:transition/>
  <p:hf hdr="0" ftr="0" dt="0"/>
  <p:txStyles>
    <p:titleStyle>
      <a:lvl1pPr algn="l" rtl="0" eaLnBrk="0" fontAlgn="base" hangingPunct="0">
        <a:spcBef>
          <a:spcPct val="0"/>
        </a:spcBef>
        <a:spcAft>
          <a:spcPct val="0"/>
        </a:spcAft>
        <a:defRPr kumimoji="1" sz="4551" b="1">
          <a:solidFill>
            <a:srgbClr val="003366"/>
          </a:solidFill>
          <a:latin typeface="+mj-lt"/>
          <a:ea typeface="+mj-ea"/>
          <a:cs typeface="+mj-cs"/>
        </a:defRPr>
      </a:lvl1pPr>
      <a:lvl2pPr algn="l" rtl="0" eaLnBrk="0" fontAlgn="base" hangingPunct="0">
        <a:spcBef>
          <a:spcPct val="0"/>
        </a:spcBef>
        <a:spcAft>
          <a:spcPct val="0"/>
        </a:spcAft>
        <a:defRPr kumimoji="1" sz="4551" b="1">
          <a:solidFill>
            <a:srgbClr val="003366"/>
          </a:solidFill>
          <a:latin typeface="Arial" pitchFamily="34" charset="0"/>
          <a:ea typeface="ＭＳ Ｐゴシック" pitchFamily="50" charset="-128"/>
        </a:defRPr>
      </a:lvl2pPr>
      <a:lvl3pPr algn="l" rtl="0" eaLnBrk="0" fontAlgn="base" hangingPunct="0">
        <a:spcBef>
          <a:spcPct val="0"/>
        </a:spcBef>
        <a:spcAft>
          <a:spcPct val="0"/>
        </a:spcAft>
        <a:defRPr kumimoji="1" sz="4551" b="1">
          <a:solidFill>
            <a:srgbClr val="003366"/>
          </a:solidFill>
          <a:latin typeface="Arial" pitchFamily="34" charset="0"/>
          <a:ea typeface="ＭＳ Ｐゴシック" pitchFamily="50" charset="-128"/>
        </a:defRPr>
      </a:lvl3pPr>
      <a:lvl4pPr algn="l" rtl="0" eaLnBrk="0" fontAlgn="base" hangingPunct="0">
        <a:spcBef>
          <a:spcPct val="0"/>
        </a:spcBef>
        <a:spcAft>
          <a:spcPct val="0"/>
        </a:spcAft>
        <a:defRPr kumimoji="1" sz="4551" b="1">
          <a:solidFill>
            <a:srgbClr val="003366"/>
          </a:solidFill>
          <a:latin typeface="Arial" pitchFamily="34" charset="0"/>
          <a:ea typeface="ＭＳ Ｐゴシック" pitchFamily="50" charset="-128"/>
        </a:defRPr>
      </a:lvl4pPr>
      <a:lvl5pPr algn="l" rtl="0" eaLnBrk="0" fontAlgn="base" hangingPunct="0">
        <a:spcBef>
          <a:spcPct val="0"/>
        </a:spcBef>
        <a:spcAft>
          <a:spcPct val="0"/>
        </a:spcAft>
        <a:defRPr kumimoji="1" sz="4551" b="1">
          <a:solidFill>
            <a:srgbClr val="003366"/>
          </a:solidFill>
          <a:latin typeface="Arial" pitchFamily="34" charset="0"/>
          <a:ea typeface="ＭＳ Ｐゴシック" pitchFamily="50" charset="-128"/>
        </a:defRPr>
      </a:lvl5pPr>
      <a:lvl6pPr marL="649859" algn="l" rtl="0" fontAlgn="base">
        <a:spcBef>
          <a:spcPct val="0"/>
        </a:spcBef>
        <a:spcAft>
          <a:spcPct val="0"/>
        </a:spcAft>
        <a:defRPr kumimoji="1" sz="4551" b="1">
          <a:solidFill>
            <a:srgbClr val="003366"/>
          </a:solidFill>
          <a:latin typeface="Arial" pitchFamily="34" charset="0"/>
          <a:ea typeface="ＭＳ Ｐゴシック" pitchFamily="50" charset="-128"/>
        </a:defRPr>
      </a:lvl6pPr>
      <a:lvl7pPr marL="1299720" algn="l" rtl="0" fontAlgn="base">
        <a:spcBef>
          <a:spcPct val="0"/>
        </a:spcBef>
        <a:spcAft>
          <a:spcPct val="0"/>
        </a:spcAft>
        <a:defRPr kumimoji="1" sz="4551" b="1">
          <a:solidFill>
            <a:srgbClr val="003366"/>
          </a:solidFill>
          <a:latin typeface="Arial" pitchFamily="34" charset="0"/>
          <a:ea typeface="ＭＳ Ｐゴシック" pitchFamily="50" charset="-128"/>
        </a:defRPr>
      </a:lvl7pPr>
      <a:lvl8pPr marL="1949576" algn="l" rtl="0" fontAlgn="base">
        <a:spcBef>
          <a:spcPct val="0"/>
        </a:spcBef>
        <a:spcAft>
          <a:spcPct val="0"/>
        </a:spcAft>
        <a:defRPr kumimoji="1" sz="4551" b="1">
          <a:solidFill>
            <a:srgbClr val="003366"/>
          </a:solidFill>
          <a:latin typeface="Arial" pitchFamily="34" charset="0"/>
          <a:ea typeface="ＭＳ Ｐゴシック" pitchFamily="50" charset="-128"/>
        </a:defRPr>
      </a:lvl8pPr>
      <a:lvl9pPr marL="2599437" algn="l" rtl="0" fontAlgn="base">
        <a:spcBef>
          <a:spcPct val="0"/>
        </a:spcBef>
        <a:spcAft>
          <a:spcPct val="0"/>
        </a:spcAft>
        <a:defRPr kumimoji="1" sz="4551" b="1">
          <a:solidFill>
            <a:srgbClr val="003366"/>
          </a:solidFill>
          <a:latin typeface="Arial" pitchFamily="34" charset="0"/>
          <a:ea typeface="ＭＳ Ｐゴシック" pitchFamily="50" charset="-128"/>
        </a:defRPr>
      </a:lvl9pPr>
    </p:titleStyle>
    <p:bodyStyle>
      <a:lvl1pPr marL="487395" indent="-487395" algn="l" rtl="0" eaLnBrk="0" fontAlgn="base" hangingPunct="0">
        <a:lnSpc>
          <a:spcPct val="90000"/>
        </a:lnSpc>
        <a:spcBef>
          <a:spcPct val="20000"/>
        </a:spcBef>
        <a:spcAft>
          <a:spcPct val="0"/>
        </a:spcAft>
        <a:buClr>
          <a:srgbClr val="0070C0"/>
        </a:buClr>
        <a:buFont typeface="Monotype Sorts"/>
        <a:buChar char="n"/>
        <a:defRPr kumimoji="1" sz="3413">
          <a:solidFill>
            <a:schemeClr val="tx1"/>
          </a:solidFill>
          <a:latin typeface="+mn-lt"/>
          <a:ea typeface="+mn-ea"/>
          <a:cs typeface="+mn-cs"/>
        </a:defRPr>
      </a:lvl1pPr>
      <a:lvl2pPr marL="1056025" indent="-406160" algn="l" rtl="0" eaLnBrk="0" fontAlgn="base" hangingPunct="0">
        <a:lnSpc>
          <a:spcPct val="90000"/>
        </a:lnSpc>
        <a:spcBef>
          <a:spcPct val="20000"/>
        </a:spcBef>
        <a:spcAft>
          <a:spcPct val="0"/>
        </a:spcAft>
        <a:buClr>
          <a:srgbClr val="0070C0"/>
        </a:buClr>
        <a:buChar char="–"/>
        <a:defRPr kumimoji="1" sz="3129">
          <a:solidFill>
            <a:schemeClr val="tx1"/>
          </a:solidFill>
          <a:latin typeface="+mn-lt"/>
          <a:ea typeface="+mn-ea"/>
        </a:defRPr>
      </a:lvl2pPr>
      <a:lvl3pPr marL="1624646" indent="-324930" algn="l" rtl="0" eaLnBrk="0" fontAlgn="base" hangingPunct="0">
        <a:lnSpc>
          <a:spcPct val="90000"/>
        </a:lnSpc>
        <a:spcBef>
          <a:spcPct val="20000"/>
        </a:spcBef>
        <a:spcAft>
          <a:spcPct val="0"/>
        </a:spcAft>
        <a:buClr>
          <a:srgbClr val="0070C0"/>
        </a:buClr>
        <a:buChar char="•"/>
        <a:defRPr kumimoji="1" sz="2844">
          <a:solidFill>
            <a:schemeClr val="tx1"/>
          </a:solidFill>
          <a:latin typeface="+mn-lt"/>
          <a:ea typeface="+mn-ea"/>
        </a:defRPr>
      </a:lvl3pPr>
      <a:lvl4pPr marL="2274506" indent="-324930" algn="l" rtl="0" eaLnBrk="0" fontAlgn="base" hangingPunct="0">
        <a:lnSpc>
          <a:spcPct val="90000"/>
        </a:lnSpc>
        <a:spcBef>
          <a:spcPct val="20000"/>
        </a:spcBef>
        <a:spcAft>
          <a:spcPct val="0"/>
        </a:spcAft>
        <a:buClr>
          <a:srgbClr val="0070C0"/>
        </a:buClr>
        <a:buChar char="–"/>
        <a:defRPr kumimoji="1">
          <a:solidFill>
            <a:schemeClr val="tx1"/>
          </a:solidFill>
          <a:latin typeface="+mn-lt"/>
          <a:ea typeface="+mn-ea"/>
        </a:defRPr>
      </a:lvl4pPr>
      <a:lvl5pPr marL="2924365" indent="-324930" algn="l" rtl="0" eaLnBrk="0" fontAlgn="base" hangingPunct="0">
        <a:lnSpc>
          <a:spcPct val="90000"/>
        </a:lnSpc>
        <a:spcBef>
          <a:spcPct val="20000"/>
        </a:spcBef>
        <a:spcAft>
          <a:spcPct val="0"/>
        </a:spcAft>
        <a:buClr>
          <a:srgbClr val="0070C0"/>
        </a:buClr>
        <a:buChar char="»"/>
        <a:defRPr kumimoji="1" sz="2276">
          <a:solidFill>
            <a:schemeClr val="tx1"/>
          </a:solidFill>
          <a:latin typeface="+mn-lt"/>
          <a:ea typeface="+mn-ea"/>
        </a:defRPr>
      </a:lvl5pPr>
      <a:lvl6pPr marL="3574225" indent="-324930" algn="l" rtl="0" fontAlgn="base">
        <a:lnSpc>
          <a:spcPct val="90000"/>
        </a:lnSpc>
        <a:spcBef>
          <a:spcPct val="20000"/>
        </a:spcBef>
        <a:spcAft>
          <a:spcPct val="0"/>
        </a:spcAft>
        <a:buClr>
          <a:srgbClr val="FF3300"/>
        </a:buClr>
        <a:buChar char="»"/>
        <a:defRPr kumimoji="1" sz="2276">
          <a:solidFill>
            <a:schemeClr val="tx1"/>
          </a:solidFill>
          <a:latin typeface="+mn-lt"/>
          <a:ea typeface="+mn-ea"/>
        </a:defRPr>
      </a:lvl6pPr>
      <a:lvl7pPr marL="4224083" indent="-324930" algn="l" rtl="0" fontAlgn="base">
        <a:lnSpc>
          <a:spcPct val="90000"/>
        </a:lnSpc>
        <a:spcBef>
          <a:spcPct val="20000"/>
        </a:spcBef>
        <a:spcAft>
          <a:spcPct val="0"/>
        </a:spcAft>
        <a:buClr>
          <a:srgbClr val="FF3300"/>
        </a:buClr>
        <a:buChar char="»"/>
        <a:defRPr kumimoji="1" sz="2276">
          <a:solidFill>
            <a:schemeClr val="tx1"/>
          </a:solidFill>
          <a:latin typeface="+mn-lt"/>
          <a:ea typeface="+mn-ea"/>
        </a:defRPr>
      </a:lvl7pPr>
      <a:lvl8pPr marL="4873943" indent="-324930" algn="l" rtl="0" fontAlgn="base">
        <a:lnSpc>
          <a:spcPct val="90000"/>
        </a:lnSpc>
        <a:spcBef>
          <a:spcPct val="20000"/>
        </a:spcBef>
        <a:spcAft>
          <a:spcPct val="0"/>
        </a:spcAft>
        <a:buClr>
          <a:srgbClr val="FF3300"/>
        </a:buClr>
        <a:buChar char="»"/>
        <a:defRPr kumimoji="1" sz="2276">
          <a:solidFill>
            <a:schemeClr val="tx1"/>
          </a:solidFill>
          <a:latin typeface="+mn-lt"/>
          <a:ea typeface="+mn-ea"/>
        </a:defRPr>
      </a:lvl8pPr>
      <a:lvl9pPr marL="5523799" indent="-324930" algn="l" rtl="0" fontAlgn="base">
        <a:lnSpc>
          <a:spcPct val="90000"/>
        </a:lnSpc>
        <a:spcBef>
          <a:spcPct val="20000"/>
        </a:spcBef>
        <a:spcAft>
          <a:spcPct val="0"/>
        </a:spcAft>
        <a:buClr>
          <a:srgbClr val="FF3300"/>
        </a:buClr>
        <a:buChar char="»"/>
        <a:defRPr kumimoji="1" sz="2276">
          <a:solidFill>
            <a:schemeClr val="tx1"/>
          </a:solidFill>
          <a:latin typeface="+mn-lt"/>
          <a:ea typeface="+mn-ea"/>
        </a:defRPr>
      </a:lvl9pPr>
    </p:bodyStyle>
    <p:otherStyle>
      <a:defPPr>
        <a:defRPr lang="ja-JP"/>
      </a:defPPr>
      <a:lvl1pPr marL="0" algn="l" defTabSz="1299720" rtl="0" eaLnBrk="1" latinLnBrk="0" hangingPunct="1">
        <a:defRPr kumimoji="1" sz="2560" kern="1200">
          <a:solidFill>
            <a:schemeClr val="tx1"/>
          </a:solidFill>
          <a:latin typeface="+mn-lt"/>
          <a:ea typeface="+mn-ea"/>
          <a:cs typeface="+mn-cs"/>
        </a:defRPr>
      </a:lvl1pPr>
      <a:lvl2pPr marL="649859" algn="l" defTabSz="1299720" rtl="0" eaLnBrk="1" latinLnBrk="0" hangingPunct="1">
        <a:defRPr kumimoji="1" sz="2560" kern="1200">
          <a:solidFill>
            <a:schemeClr val="tx1"/>
          </a:solidFill>
          <a:latin typeface="+mn-lt"/>
          <a:ea typeface="+mn-ea"/>
          <a:cs typeface="+mn-cs"/>
        </a:defRPr>
      </a:lvl2pPr>
      <a:lvl3pPr marL="1299720" algn="l" defTabSz="1299720" rtl="0" eaLnBrk="1" latinLnBrk="0" hangingPunct="1">
        <a:defRPr kumimoji="1" sz="2560" kern="1200">
          <a:solidFill>
            <a:schemeClr val="tx1"/>
          </a:solidFill>
          <a:latin typeface="+mn-lt"/>
          <a:ea typeface="+mn-ea"/>
          <a:cs typeface="+mn-cs"/>
        </a:defRPr>
      </a:lvl3pPr>
      <a:lvl4pPr marL="1949576" algn="l" defTabSz="1299720" rtl="0" eaLnBrk="1" latinLnBrk="0" hangingPunct="1">
        <a:defRPr kumimoji="1" sz="2560" kern="1200">
          <a:solidFill>
            <a:schemeClr val="tx1"/>
          </a:solidFill>
          <a:latin typeface="+mn-lt"/>
          <a:ea typeface="+mn-ea"/>
          <a:cs typeface="+mn-cs"/>
        </a:defRPr>
      </a:lvl4pPr>
      <a:lvl5pPr marL="2599437" algn="l" defTabSz="1299720" rtl="0" eaLnBrk="1" latinLnBrk="0" hangingPunct="1">
        <a:defRPr kumimoji="1" sz="2560" kern="1200">
          <a:solidFill>
            <a:schemeClr val="tx1"/>
          </a:solidFill>
          <a:latin typeface="+mn-lt"/>
          <a:ea typeface="+mn-ea"/>
          <a:cs typeface="+mn-cs"/>
        </a:defRPr>
      </a:lvl5pPr>
      <a:lvl6pPr marL="3249295" algn="l" defTabSz="1299720" rtl="0" eaLnBrk="1" latinLnBrk="0" hangingPunct="1">
        <a:defRPr kumimoji="1" sz="2560" kern="1200">
          <a:solidFill>
            <a:schemeClr val="tx1"/>
          </a:solidFill>
          <a:latin typeface="+mn-lt"/>
          <a:ea typeface="+mn-ea"/>
          <a:cs typeface="+mn-cs"/>
        </a:defRPr>
      </a:lvl6pPr>
      <a:lvl7pPr marL="3899153" algn="l" defTabSz="1299720" rtl="0" eaLnBrk="1" latinLnBrk="0" hangingPunct="1">
        <a:defRPr kumimoji="1" sz="2560" kern="1200">
          <a:solidFill>
            <a:schemeClr val="tx1"/>
          </a:solidFill>
          <a:latin typeface="+mn-lt"/>
          <a:ea typeface="+mn-ea"/>
          <a:cs typeface="+mn-cs"/>
        </a:defRPr>
      </a:lvl7pPr>
      <a:lvl8pPr marL="4549013" algn="l" defTabSz="1299720" rtl="0" eaLnBrk="1" latinLnBrk="0" hangingPunct="1">
        <a:defRPr kumimoji="1" sz="2560" kern="1200">
          <a:solidFill>
            <a:schemeClr val="tx1"/>
          </a:solidFill>
          <a:latin typeface="+mn-lt"/>
          <a:ea typeface="+mn-ea"/>
          <a:cs typeface="+mn-cs"/>
        </a:defRPr>
      </a:lvl8pPr>
      <a:lvl9pPr marL="5198872" algn="l" defTabSz="1299720" rtl="0" eaLnBrk="1" latinLnBrk="0" hangingPunct="1">
        <a:defRPr kumimoji="1"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eg"/><Relationship Id="rId1" Type="http://schemas.openxmlformats.org/officeDocument/2006/relationships/slideLayout" Target="../slideLayouts/slideLayout73.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image" Target="../media/image21.jpeg"/><Relationship Id="rId7" Type="http://schemas.openxmlformats.org/officeDocument/2006/relationships/image" Target="../media/image22.jpeg"/><Relationship Id="rId1" Type="http://schemas.openxmlformats.org/officeDocument/2006/relationships/slideLayout" Target="../slideLayouts/slideLayout73.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5.xml"/><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microsoft.com/office/2007/relationships/hdphoto" Target="../media/hdphoto1.wdp"/><Relationship Id="rId5" Type="http://schemas.openxmlformats.org/officeDocument/2006/relationships/image" Target="../media/image27.pn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png"/><Relationship Id="rId1" Type="http://schemas.openxmlformats.org/officeDocument/2006/relationships/slideLayout" Target="../slideLayouts/slideLayout60.xml"/><Relationship Id="rId2"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image" Target="../media/image33.wmf"/><Relationship Id="rId5" Type="http://schemas.openxmlformats.org/officeDocument/2006/relationships/image" Target="../media/image34.png"/><Relationship Id="rId1" Type="http://schemas.openxmlformats.org/officeDocument/2006/relationships/slideLayout" Target="../slideLayouts/slideLayout51.xml"/><Relationship Id="rId2"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jpeg"/><Relationship Id="rId1" Type="http://schemas.microsoft.com/office/2007/relationships/media" Target="file:///\\localhost\Users\motomura\ppt\Nishida-forTK\%2525E4%2525BA%25258B%2525E6%252595%252585%2525E5%252586%25258D%2525E7%25258F%2525BE%2525E5%25258B%252595%2525E7%252594%2525BB9.avi" TargetMode="External"/><Relationship Id="rId2" Type="http://schemas.openxmlformats.org/officeDocument/2006/relationships/video" Target="file:///\\localhost\Users\motomura\ppt\Nishida-forTK\%2525E4%2525BA%25258B%2525E6%252595%252585%2525E5%252586%25258D%2525E7%25258F%2525BE%2525E5%25258B%252595%2525E7%252594%2525BB9.avi"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emf"/><Relationship Id="rId1" Type="http://schemas.openxmlformats.org/officeDocument/2006/relationships/slideLayout" Target="../slideLayouts/slideLayout18.xml"/><Relationship Id="rId2" Type="http://schemas.openxmlformats.org/officeDocument/2006/relationships/image" Target="../media/image38.png"/></Relationships>
</file>

<file path=ppt/slides/_rels/slide25.xml.rels><?xml version="1.0" encoding="UTF-8" standalone="yes"?>
<Relationships xmlns="http://schemas.openxmlformats.org/package/2006/relationships"><Relationship Id="rId11" Type="http://schemas.openxmlformats.org/officeDocument/2006/relationships/image" Target="../media/image49.png"/><Relationship Id="rId12" Type="http://schemas.openxmlformats.org/officeDocument/2006/relationships/image" Target="../media/image50.png"/><Relationship Id="rId13" Type="http://schemas.openxmlformats.org/officeDocument/2006/relationships/image" Target="../media/image51.png"/><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emf"/><Relationship Id="rId10"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emf"/><Relationship Id="rId5" Type="http://schemas.openxmlformats.org/officeDocument/2006/relationships/image" Target="../media/image54.emf"/><Relationship Id="rId6" Type="http://schemas.openxmlformats.org/officeDocument/2006/relationships/image" Target="../media/image55.emf"/><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t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7.t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 Id="rId3"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 Id="rId3"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事実認定ステップ・あてはめステップ"/>
          <p:cNvSpPr txBox="1">
            <a:spLocks noGrp="1"/>
          </p:cNvSpPr>
          <p:nvPr>
            <p:ph type="ctrTitle"/>
          </p:nvPr>
        </p:nvSpPr>
        <p:spPr>
          <a:xfrm>
            <a:off x="1923553" y="2965604"/>
            <a:ext cx="9157694" cy="3886200"/>
          </a:xfrm>
          <a:prstGeom prst="rect">
            <a:avLst/>
          </a:prstGeom>
        </p:spPr>
        <p:txBody>
          <a:bodyPr>
            <a:normAutofit/>
          </a:bodyPr>
          <a:lstStyle>
            <a:lvl1pPr defTabSz="384047">
              <a:defRPr sz="8736" spc="174"/>
            </a:lvl1pPr>
          </a:lstStyle>
          <a:p>
            <a:pPr algn="ctr"/>
            <a:r>
              <a:rPr sz="7200" dirty="0" smtClean="0"/>
              <a:t>事実認定</a:t>
            </a:r>
            <a:r>
              <a:rPr lang="ja-JP" altLang="en-US" sz="7200" dirty="0" smtClean="0"/>
              <a:t>班</a:t>
            </a:r>
            <a:endParaRPr sz="7200" dirty="0"/>
          </a:p>
        </p:txBody>
      </p:sp>
      <p:sp>
        <p:nvSpPr>
          <p:cNvPr id="159" name="基盤S 裁判支援"/>
          <p:cNvSpPr txBox="1">
            <a:spLocks noGrp="1"/>
          </p:cNvSpPr>
          <p:nvPr>
            <p:ph type="subTitle" idx="1"/>
          </p:nvPr>
        </p:nvSpPr>
        <p:spPr>
          <a:xfrm>
            <a:off x="2693639" y="2122593"/>
            <a:ext cx="9103360" cy="2384213"/>
          </a:xfrm>
          <a:prstGeom prst="rect">
            <a:avLst/>
          </a:prstGeom>
        </p:spPr>
        <p:txBody>
          <a:bodyPr/>
          <a:lstStyle/>
          <a:p>
            <a:r>
              <a:rPr dirty="0"/>
              <a:t>基盤S </a:t>
            </a:r>
            <a:r>
              <a:rPr dirty="0" smtClean="0"/>
              <a:t>裁判支援</a:t>
            </a:r>
            <a:r>
              <a:rPr lang="en-US" dirty="0" smtClean="0"/>
              <a:t> MTG 9/11</a:t>
            </a:r>
            <a:endParaRPr dirty="0"/>
          </a:p>
        </p:txBody>
      </p:sp>
      <p:sp>
        <p:nvSpPr>
          <p:cNvPr id="160" name="Sep. 11, 2017  産総研 確率モデリングチーム"/>
          <p:cNvSpPr txBox="1"/>
          <p:nvPr/>
        </p:nvSpPr>
        <p:spPr>
          <a:xfrm>
            <a:off x="677113" y="8242300"/>
            <a:ext cx="11650574" cy="7595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4000" cap="all" spc="79">
                <a:solidFill>
                  <a:srgbClr val="FFFFFF"/>
                </a:solidFill>
                <a:latin typeface="+mn-lt"/>
                <a:ea typeface="+mn-ea"/>
                <a:cs typeface="+mn-cs"/>
                <a:sym typeface="Futura"/>
              </a:defRPr>
            </a:lvl1pPr>
          </a:lstStyle>
          <a:p>
            <a:r>
              <a:t>Sep. 11, 2017　　産総研　確率モデリングチーム</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707328" y="63465"/>
            <a:ext cx="11704320" cy="1950720"/>
          </a:xfrm>
        </p:spPr>
        <p:txBody>
          <a:bodyPr/>
          <a:lstStyle/>
          <a:p>
            <a:pPr eaLnBrk="1" hangingPunct="1"/>
            <a:r>
              <a:rPr lang="ja-JP" altLang="en-US" sz="5120" dirty="0">
                <a:latin typeface="Arial" charset="0"/>
                <a:ea typeface="ＭＳ Ｐゴシック" charset="0"/>
              </a:rPr>
              <a:t>ベイジアンネットを</a:t>
            </a:r>
            <a:r>
              <a:rPr lang="ja-JP" altLang="en-US" sz="5120" dirty="0">
                <a:latin typeface="Arial" charset="0"/>
                <a:ea typeface="ＭＳ Ｐゴシック" charset="0"/>
              </a:rPr>
              <a:t>使った確率推論</a:t>
            </a:r>
          </a:p>
        </p:txBody>
      </p:sp>
      <p:pic>
        <p:nvPicPr>
          <p:cNvPr id="64515" name="Picture 3" descr="熱傷が多い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74" y="1907823"/>
            <a:ext cx="9471378" cy="6728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6" name="Text Box 4"/>
          <p:cNvSpPr txBox="1">
            <a:spLocks noChangeArrowheads="1"/>
          </p:cNvSpPr>
          <p:nvPr/>
        </p:nvSpPr>
        <p:spPr bwMode="auto">
          <a:xfrm>
            <a:off x="10141938" y="2381956"/>
            <a:ext cx="2862862" cy="543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charset="0"/>
                <a:ea typeface="ＭＳ Ｐゴシック" charset="0"/>
                <a:cs typeface="ＭＳ Ｐゴシック" charset="0"/>
              </a:defRPr>
            </a:lvl1pPr>
            <a:lvl2pPr marL="742950" indent="-285750" eaLnBrk="0" hangingPunct="0">
              <a:defRPr kumimoji="1" sz="2400">
                <a:solidFill>
                  <a:schemeClr val="tx1"/>
                </a:solidFill>
                <a:latin typeface="Times" charset="0"/>
                <a:ea typeface="ＭＳ Ｐゴシック" charset="0"/>
              </a:defRPr>
            </a:lvl2pPr>
            <a:lvl3pPr marL="1143000" indent="-228600" eaLnBrk="0" hangingPunct="0">
              <a:defRPr kumimoji="1" sz="2400">
                <a:solidFill>
                  <a:schemeClr val="tx1"/>
                </a:solidFill>
                <a:latin typeface="Times" charset="0"/>
                <a:ea typeface="ＭＳ Ｐゴシック" charset="0"/>
              </a:defRPr>
            </a:lvl3pPr>
            <a:lvl4pPr marL="1600200" indent="-228600" eaLnBrk="0" hangingPunct="0">
              <a:defRPr kumimoji="1" sz="2400">
                <a:solidFill>
                  <a:schemeClr val="tx1"/>
                </a:solidFill>
                <a:latin typeface="Times" charset="0"/>
                <a:ea typeface="ＭＳ Ｐゴシック" charset="0"/>
              </a:defRPr>
            </a:lvl4pPr>
            <a:lvl5pPr marL="2057400" indent="-228600" eaLnBrk="0" hangingPunct="0">
              <a:defRPr kumimoji="1" sz="2400">
                <a:solidFill>
                  <a:schemeClr val="tx1"/>
                </a:solidFill>
                <a:latin typeface="Time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charset="0"/>
                <a:ea typeface="ＭＳ Ｐゴシック" charset="0"/>
              </a:defRPr>
            </a:lvl9pPr>
          </a:lstStyle>
          <a:p>
            <a:r>
              <a:rPr kumimoji="0" lang="en-US" altLang="ja-JP" sz="2844" b="1"/>
              <a:t>Set: </a:t>
            </a:r>
          </a:p>
          <a:p>
            <a:r>
              <a:rPr kumimoji="0" lang="ja-JP" altLang="en-US" sz="2844" b="1"/>
              <a:t>女児</a:t>
            </a:r>
            <a:r>
              <a:rPr kumimoji="0" lang="en-US" altLang="ja-JP" sz="2844" b="1"/>
              <a:t>, 1</a:t>
            </a:r>
            <a:r>
              <a:rPr kumimoji="0" lang="ja-JP" altLang="en-US" sz="2844" b="1"/>
              <a:t>歳 </a:t>
            </a:r>
            <a:r>
              <a:rPr kumimoji="0" lang="en-US" altLang="ja-JP" sz="2844" b="1"/>
              <a:t>, </a:t>
            </a:r>
            <a:r>
              <a:rPr kumimoji="0" lang="ja-JP" altLang="en-US" sz="2844" b="1"/>
              <a:t>冬</a:t>
            </a:r>
            <a:r>
              <a:rPr kumimoji="0" lang="en-US" altLang="ja-JP" sz="2844" b="1"/>
              <a:t>,</a:t>
            </a:r>
            <a:r>
              <a:rPr kumimoji="0" lang="ja-JP" altLang="en-US" sz="2844" b="1"/>
              <a:t>器具による事故</a:t>
            </a:r>
          </a:p>
          <a:p>
            <a:endParaRPr kumimoji="0" lang="ja-JP" altLang="en-US" sz="2844" b="1"/>
          </a:p>
          <a:p>
            <a:r>
              <a:rPr kumimoji="0" lang="en-US" altLang="ja-JP" sz="2844" b="1"/>
              <a:t>Results</a:t>
            </a:r>
          </a:p>
          <a:p>
            <a:r>
              <a:rPr kumimoji="0" lang="en-US" altLang="ja-JP" sz="2844" b="1"/>
              <a:t>(highest):</a:t>
            </a:r>
          </a:p>
          <a:p>
            <a:r>
              <a:rPr kumimoji="0" lang="ja-JP" altLang="en-US" sz="2844" b="1"/>
              <a:t>ヤケド </a:t>
            </a:r>
            <a:r>
              <a:rPr kumimoji="0" lang="en-US" altLang="ja-JP" sz="2844" b="1"/>
              <a:t>94%</a:t>
            </a:r>
          </a:p>
          <a:p>
            <a:r>
              <a:rPr kumimoji="0" lang="ja-JP" altLang="en-US" sz="3413" b="1"/>
              <a:t>不注意</a:t>
            </a:r>
            <a:r>
              <a:rPr kumimoji="0" lang="ja-JP" altLang="en-US" sz="2844" b="1"/>
              <a:t> </a:t>
            </a:r>
            <a:r>
              <a:rPr kumimoji="0" lang="en-US" altLang="ja-JP" sz="2844" b="1"/>
              <a:t>67%</a:t>
            </a:r>
          </a:p>
          <a:p>
            <a:r>
              <a:rPr kumimoji="0" lang="ja-JP" altLang="en-US" sz="2844" b="1"/>
              <a:t>腕 </a:t>
            </a:r>
            <a:r>
              <a:rPr kumimoji="0" lang="en-US" altLang="ja-JP" sz="2844" b="1"/>
              <a:t>90%</a:t>
            </a:r>
          </a:p>
          <a:p>
            <a:r>
              <a:rPr kumimoji="0" lang="ja-JP" altLang="en-US" sz="2844" b="1"/>
              <a:t>リビング </a:t>
            </a:r>
            <a:r>
              <a:rPr kumimoji="0" lang="en-US" altLang="ja-JP" sz="2844" b="1"/>
              <a:t>62%</a:t>
            </a:r>
          </a:p>
          <a:p>
            <a:r>
              <a:rPr kumimoji="0" lang="ja-JP" altLang="en-US" sz="2844" b="1"/>
              <a:t>日中 </a:t>
            </a:r>
            <a:r>
              <a:rPr kumimoji="0" lang="en-US" altLang="ja-JP" sz="2844" b="1"/>
              <a:t>67%</a:t>
            </a:r>
          </a:p>
          <a:p>
            <a:endParaRPr kumimoji="0" lang="en-US" altLang="ja-JP" sz="2844"/>
          </a:p>
        </p:txBody>
      </p:sp>
    </p:spTree>
    <p:extLst>
      <p:ext uri="{BB962C8B-B14F-4D97-AF65-F5344CB8AC3E}">
        <p14:creationId xmlns:p14="http://schemas.microsoft.com/office/powerpoint/2010/main" val="23280026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タイトル 1"/>
          <p:cNvSpPr>
            <a:spLocks noGrp="1"/>
          </p:cNvSpPr>
          <p:nvPr>
            <p:ph type="title"/>
          </p:nvPr>
        </p:nvSpPr>
        <p:spPr>
          <a:xfrm>
            <a:off x="1083733" y="-433314"/>
            <a:ext cx="11921067" cy="1733973"/>
          </a:xfrm>
        </p:spPr>
        <p:txBody>
          <a:bodyPr/>
          <a:lstStyle/>
          <a:p>
            <a:pPr eaLnBrk="1" hangingPunct="1"/>
            <a:r>
              <a:rPr lang="en-US" altLang="ja-JP" sz="2276" dirty="0">
                <a:latin typeface="Arial" charset="0"/>
                <a:ea typeface="ＭＳ Ｐゴシック" charset="0"/>
              </a:rPr>
              <a:t/>
            </a:r>
            <a:br>
              <a:rPr lang="en-US" altLang="ja-JP" sz="2276" dirty="0">
                <a:latin typeface="Arial" charset="0"/>
                <a:ea typeface="ＭＳ Ｐゴシック" charset="0"/>
              </a:rPr>
            </a:br>
            <a:r>
              <a:rPr lang="ja-JP" altLang="en-US" sz="3413" dirty="0">
                <a:latin typeface="Arial" charset="0"/>
                <a:ea typeface="ＭＳ Ｐゴシック" charset="0"/>
              </a:rPr>
              <a:t>事故</a:t>
            </a:r>
            <a:r>
              <a:rPr lang="ja-JP" altLang="en-US" sz="3413" dirty="0">
                <a:latin typeface="Arial" charset="0"/>
                <a:ea typeface="ＭＳ Ｐゴシック" charset="0"/>
              </a:rPr>
              <a:t>データ</a:t>
            </a:r>
            <a:r>
              <a:rPr lang="ja-JP" altLang="en-US" sz="3413" dirty="0" smtClean="0">
                <a:latin typeface="Arial" charset="0"/>
                <a:ea typeface="ＭＳ Ｐゴシック" charset="0"/>
              </a:rPr>
              <a:t>を確率的、構造的に</a:t>
            </a:r>
            <a:r>
              <a:rPr lang="ja-JP" altLang="en-US" sz="3413" dirty="0">
                <a:latin typeface="Arial" charset="0"/>
                <a:ea typeface="ＭＳ Ｐゴシック" charset="0"/>
              </a:rPr>
              <a:t>モデル化することで</a:t>
            </a:r>
            <a:r>
              <a:rPr lang="en-US" altLang="ja-JP" sz="3413" dirty="0">
                <a:latin typeface="Arial" charset="0"/>
                <a:ea typeface="ＭＳ Ｐゴシック" charset="0"/>
              </a:rPr>
              <a:t/>
            </a:r>
            <a:br>
              <a:rPr lang="en-US" altLang="ja-JP" sz="3413" dirty="0">
                <a:latin typeface="Arial" charset="0"/>
                <a:ea typeface="ＭＳ Ｐゴシック" charset="0"/>
              </a:rPr>
            </a:br>
            <a:r>
              <a:rPr lang="ja-JP" altLang="en-US" sz="3413" dirty="0">
                <a:latin typeface="Arial" charset="0"/>
                <a:ea typeface="ＭＳ Ｐゴシック" charset="0"/>
              </a:rPr>
              <a:t>　　　　　　　　　　　　　　　</a:t>
            </a:r>
            <a:r>
              <a:rPr lang="ja-JP" altLang="en-US" sz="3413" dirty="0" smtClean="0">
                <a:latin typeface="Arial" charset="0"/>
                <a:ea typeface="ＭＳ Ｐゴシック" charset="0"/>
              </a:rPr>
              <a:t>事故</a:t>
            </a:r>
            <a:r>
              <a:rPr lang="ja-JP" altLang="en-US" sz="3413" dirty="0">
                <a:latin typeface="Arial" charset="0"/>
                <a:ea typeface="ＭＳ Ｐゴシック" charset="0"/>
              </a:rPr>
              <a:t>予測・予防に</a:t>
            </a:r>
            <a:r>
              <a:rPr lang="ja-JP" altLang="en-US" sz="3413" dirty="0" smtClean="0">
                <a:latin typeface="Arial" charset="0"/>
                <a:ea typeface="ＭＳ Ｐゴシック" charset="0"/>
              </a:rPr>
              <a:t>活用した例</a:t>
            </a:r>
            <a:endParaRPr lang="ja-JP" altLang="en-US" sz="2276" dirty="0">
              <a:latin typeface="Arial" charset="0"/>
              <a:ea typeface="ＭＳ Ｐゴシック" charset="0"/>
            </a:endParaRPr>
          </a:p>
        </p:txBody>
      </p:sp>
      <p:sp>
        <p:nvSpPr>
          <p:cNvPr id="66563" name="コンテンツ プレースホルダ 2"/>
          <p:cNvSpPr>
            <a:spLocks noGrp="1"/>
          </p:cNvSpPr>
          <p:nvPr>
            <p:ph idx="1"/>
          </p:nvPr>
        </p:nvSpPr>
        <p:spPr>
          <a:xfrm>
            <a:off x="975360" y="9211733"/>
            <a:ext cx="11270827" cy="650240"/>
          </a:xfrm>
        </p:spPr>
        <p:txBody>
          <a:bodyPr/>
          <a:lstStyle/>
          <a:p>
            <a:pPr eaLnBrk="1" hangingPunct="1"/>
            <a:endParaRPr lang="ja-JP" altLang="en-US" sz="3982">
              <a:latin typeface="Arial" charset="0"/>
              <a:ea typeface="ＭＳ Ｐゴシック" charset="0"/>
            </a:endParaRPr>
          </a:p>
        </p:txBody>
      </p:sp>
      <p:pic>
        <p:nvPicPr>
          <p:cNvPr id="66564" name="Picture 3" descr="D:\ynishida\Presentation\2007\070606-成育医療センター講演会\InjuryStructureBayesJP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378" y="2167467"/>
            <a:ext cx="9121422" cy="6935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屈折矢印 7"/>
          <p:cNvSpPr/>
          <p:nvPr/>
        </p:nvSpPr>
        <p:spPr bwMode="auto">
          <a:xfrm rot="5400000">
            <a:off x="1727178" y="6299222"/>
            <a:ext cx="1517227" cy="1733973"/>
          </a:xfrm>
          <a:prstGeom prst="bentUpArrow">
            <a:avLst/>
          </a:prstGeom>
          <a:solidFill>
            <a:srgbClr val="002060"/>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lgn="r" eaLnBrk="0" hangingPunct="0">
              <a:defRPr/>
            </a:pPr>
            <a:endParaRPr lang="ja-JP" altLang="en-US" sz="2844">
              <a:ea typeface="Osaka" charset="-128"/>
              <a:cs typeface="+mn-cs"/>
            </a:endParaRPr>
          </a:p>
        </p:txBody>
      </p:sp>
      <p:sp>
        <p:nvSpPr>
          <p:cNvPr id="9" name="テキスト ボックス 8"/>
          <p:cNvSpPr txBox="1"/>
          <p:nvPr/>
        </p:nvSpPr>
        <p:spPr>
          <a:xfrm>
            <a:off x="1145299" y="8270183"/>
            <a:ext cx="2643672" cy="530017"/>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eaLnBrk="0" hangingPunct="0">
              <a:defRPr/>
            </a:pPr>
            <a:r>
              <a:rPr lang="ja-JP" altLang="en-US" sz="2844">
                <a:solidFill>
                  <a:srgbClr val="FF0000"/>
                </a:solidFill>
              </a:rPr>
              <a:t>ベイジアンネット</a:t>
            </a:r>
          </a:p>
        </p:txBody>
      </p:sp>
      <p:grpSp>
        <p:nvGrpSpPr>
          <p:cNvPr id="2" name="グループ化 19"/>
          <p:cNvGrpSpPr>
            <a:grpSpLocks/>
          </p:cNvGrpSpPr>
          <p:nvPr/>
        </p:nvGrpSpPr>
        <p:grpSpPr bwMode="auto">
          <a:xfrm>
            <a:off x="3793067" y="6285653"/>
            <a:ext cx="9211733" cy="3142827"/>
            <a:chOff x="2819400" y="4419600"/>
            <a:chExt cx="6477000" cy="2209800"/>
          </a:xfrm>
        </p:grpSpPr>
        <p:sp>
          <p:nvSpPr>
            <p:cNvPr id="66599" name="角丸四角形 10"/>
            <p:cNvSpPr>
              <a:spLocks noChangeArrowheads="1"/>
            </p:cNvSpPr>
            <p:nvPr/>
          </p:nvSpPr>
          <p:spPr bwMode="auto">
            <a:xfrm>
              <a:off x="2819400" y="4419600"/>
              <a:ext cx="6477000" cy="2209800"/>
            </a:xfrm>
            <a:prstGeom prst="roundRect">
              <a:avLst>
                <a:gd name="adj" fmla="val 16667"/>
              </a:avLst>
            </a:prstGeom>
            <a:noFill/>
            <a:ln w="38100">
              <a:solidFill>
                <a:srgbClr val="FF9933"/>
              </a:solidFill>
              <a:round/>
              <a:headEnd/>
              <a:tailEnd/>
            </a:ln>
            <a:extLst>
              <a:ext uri="{909E8E84-426E-40dd-AFC4-6F175D3DCCD1}">
                <a14:hiddenFill xmlns:a14="http://schemas.microsoft.com/office/drawing/2010/main" xmlns="">
                  <a:solidFill>
                    <a:srgbClr val="FFFFFF"/>
                  </a:solidFill>
                </a14:hiddenFill>
              </a:ext>
            </a:extLst>
          </p:spPr>
          <p:txBody>
            <a:bodyPr/>
            <a:lstStyle/>
            <a:p>
              <a:pPr algn="r" eaLnBrk="0" hangingPunct="0"/>
              <a:endParaRPr lang="ja-JP" altLang="en-US" sz="2844">
                <a:ea typeface="Osaka" charset="0"/>
                <a:cs typeface="Osaka" charset="0"/>
              </a:endParaRPr>
            </a:p>
          </p:txBody>
        </p:sp>
        <p:sp>
          <p:nvSpPr>
            <p:cNvPr id="14" name="テキスト ボックス 13"/>
            <p:cNvSpPr txBox="1"/>
            <p:nvPr/>
          </p:nvSpPr>
          <p:spPr>
            <a:xfrm>
              <a:off x="6893073" y="5743534"/>
              <a:ext cx="2057204" cy="372668"/>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eaLnBrk="0" hangingPunct="0">
                <a:defRPr/>
              </a:pPr>
              <a:r>
                <a:rPr lang="ja-JP" altLang="en-US" sz="2844">
                  <a:solidFill>
                    <a:schemeClr val="tx1"/>
                  </a:solidFill>
                </a:rPr>
                <a:t>事故の程度・確率</a:t>
              </a:r>
            </a:p>
          </p:txBody>
        </p:sp>
      </p:grpSp>
      <p:grpSp>
        <p:nvGrpSpPr>
          <p:cNvPr id="3" name="グループ化 18"/>
          <p:cNvGrpSpPr>
            <a:grpSpLocks/>
          </p:cNvGrpSpPr>
          <p:nvPr/>
        </p:nvGrpSpPr>
        <p:grpSpPr bwMode="auto">
          <a:xfrm>
            <a:off x="9428480" y="3684694"/>
            <a:ext cx="3576320" cy="2384213"/>
            <a:chOff x="6629400" y="2590800"/>
            <a:chExt cx="2514600" cy="1676400"/>
          </a:xfrm>
        </p:grpSpPr>
        <p:sp>
          <p:nvSpPr>
            <p:cNvPr id="66595" name="角丸四角形 12"/>
            <p:cNvSpPr>
              <a:spLocks noChangeArrowheads="1"/>
            </p:cNvSpPr>
            <p:nvPr/>
          </p:nvSpPr>
          <p:spPr bwMode="auto">
            <a:xfrm>
              <a:off x="6629400" y="2590800"/>
              <a:ext cx="2514600" cy="1676400"/>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algn="r" eaLnBrk="0" hangingPunct="0"/>
              <a:endParaRPr lang="ja-JP" altLang="en-US" sz="2844">
                <a:ea typeface="Osaka" charset="0"/>
                <a:cs typeface="Osaka" charset="0"/>
              </a:endParaRPr>
            </a:p>
          </p:txBody>
        </p:sp>
        <p:sp>
          <p:nvSpPr>
            <p:cNvPr id="15" name="テキスト ボックス 14"/>
            <p:cNvSpPr txBox="1"/>
            <p:nvPr/>
          </p:nvSpPr>
          <p:spPr>
            <a:xfrm>
              <a:off x="6951539" y="2667000"/>
              <a:ext cx="1157769" cy="372668"/>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eaLnBrk="0" hangingPunct="0">
                <a:defRPr/>
              </a:pPr>
              <a:r>
                <a:rPr lang="ja-JP" altLang="en-US" sz="2844">
                  <a:solidFill>
                    <a:srgbClr val="FF0000"/>
                  </a:solidFill>
                </a:rPr>
                <a:t>環境要因</a:t>
              </a:r>
            </a:p>
          </p:txBody>
        </p:sp>
      </p:grpSp>
      <p:grpSp>
        <p:nvGrpSpPr>
          <p:cNvPr id="4" name="グループ化 17"/>
          <p:cNvGrpSpPr>
            <a:grpSpLocks/>
          </p:cNvGrpSpPr>
          <p:nvPr/>
        </p:nvGrpSpPr>
        <p:grpSpPr bwMode="auto">
          <a:xfrm>
            <a:off x="3793067" y="1517227"/>
            <a:ext cx="9211733" cy="4551680"/>
            <a:chOff x="2667000" y="1066800"/>
            <a:chExt cx="6477000" cy="3200400"/>
          </a:xfrm>
        </p:grpSpPr>
        <p:sp>
          <p:nvSpPr>
            <p:cNvPr id="66587" name="角丸四角形 9"/>
            <p:cNvSpPr>
              <a:spLocks noChangeArrowheads="1"/>
            </p:cNvSpPr>
            <p:nvPr/>
          </p:nvSpPr>
          <p:spPr bwMode="auto">
            <a:xfrm>
              <a:off x="2667000" y="1295400"/>
              <a:ext cx="6477000" cy="1143000"/>
            </a:xfrm>
            <a:prstGeom prst="roundRect">
              <a:avLst>
                <a:gd name="adj" fmla="val 16667"/>
              </a:avLst>
            </a:prstGeom>
            <a:noFill/>
            <a:ln w="38100">
              <a:solidFill>
                <a:srgbClr val="0070C0"/>
              </a:solidFill>
              <a:round/>
              <a:headEnd/>
              <a:tailEnd/>
            </a:ln>
            <a:extLst>
              <a:ext uri="{909E8E84-426E-40dd-AFC4-6F175D3DCCD1}">
                <a14:hiddenFill xmlns:a14="http://schemas.microsoft.com/office/drawing/2010/main" xmlns="">
                  <a:solidFill>
                    <a:srgbClr val="FFFFFF"/>
                  </a:solidFill>
                </a14:hiddenFill>
              </a:ext>
            </a:extLst>
          </p:spPr>
          <p:txBody>
            <a:bodyPr/>
            <a:lstStyle/>
            <a:p>
              <a:pPr algn="r" eaLnBrk="0" hangingPunct="0"/>
              <a:endParaRPr lang="ja-JP" altLang="en-US" sz="2844">
                <a:ea typeface="Osaka" charset="0"/>
                <a:cs typeface="Osaka" charset="0"/>
              </a:endParaRPr>
            </a:p>
          </p:txBody>
        </p:sp>
        <p:sp>
          <p:nvSpPr>
            <p:cNvPr id="66588" name="角丸四角形 11"/>
            <p:cNvSpPr>
              <a:spLocks noChangeArrowheads="1"/>
            </p:cNvSpPr>
            <p:nvPr/>
          </p:nvSpPr>
          <p:spPr bwMode="auto">
            <a:xfrm>
              <a:off x="2667000" y="2743200"/>
              <a:ext cx="3886200" cy="1524000"/>
            </a:xfrm>
            <a:prstGeom prst="roundRect">
              <a:avLst>
                <a:gd name="adj" fmla="val 16667"/>
              </a:avLst>
            </a:prstGeom>
            <a:noFill/>
            <a:ln w="38100">
              <a:solidFill>
                <a:srgbClr val="0070C0"/>
              </a:solidFill>
              <a:round/>
              <a:headEnd/>
              <a:tailEnd/>
            </a:ln>
            <a:extLst>
              <a:ext uri="{909E8E84-426E-40dd-AFC4-6F175D3DCCD1}">
                <a14:hiddenFill xmlns:a14="http://schemas.microsoft.com/office/drawing/2010/main" xmlns="">
                  <a:solidFill>
                    <a:srgbClr val="FFFFFF"/>
                  </a:solidFill>
                </a14:hiddenFill>
              </a:ext>
            </a:extLst>
          </p:spPr>
          <p:txBody>
            <a:bodyPr/>
            <a:lstStyle/>
            <a:p>
              <a:pPr algn="r" eaLnBrk="0" hangingPunct="0"/>
              <a:endParaRPr lang="ja-JP" altLang="en-US" sz="2844">
                <a:ea typeface="Osaka" charset="0"/>
                <a:cs typeface="Osaka" charset="0"/>
              </a:endParaRPr>
            </a:p>
          </p:txBody>
        </p:sp>
        <p:sp>
          <p:nvSpPr>
            <p:cNvPr id="16" name="テキスト ボックス 15"/>
            <p:cNvSpPr txBox="1"/>
            <p:nvPr/>
          </p:nvSpPr>
          <p:spPr>
            <a:xfrm>
              <a:off x="4292219" y="1066800"/>
              <a:ext cx="2612870" cy="372668"/>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eaLnBrk="0" hangingPunct="0">
                <a:defRPr/>
              </a:pPr>
              <a:r>
                <a:rPr lang="ja-JP" altLang="en-US" sz="2844">
                  <a:solidFill>
                    <a:schemeClr val="tx1"/>
                  </a:solidFill>
                </a:rPr>
                <a:t>子供の属性、生活時間</a:t>
              </a:r>
            </a:p>
          </p:txBody>
        </p:sp>
        <p:sp>
          <p:nvSpPr>
            <p:cNvPr id="17" name="テキスト ボックス 16"/>
            <p:cNvSpPr txBox="1"/>
            <p:nvPr/>
          </p:nvSpPr>
          <p:spPr>
            <a:xfrm>
              <a:off x="3454149" y="2590800"/>
              <a:ext cx="2442676" cy="372668"/>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eaLnBrk="0" hangingPunct="0">
                <a:defRPr/>
              </a:pPr>
              <a:r>
                <a:rPr lang="ja-JP" altLang="en-US" sz="2844">
                  <a:solidFill>
                    <a:schemeClr val="tx1"/>
                  </a:solidFill>
                </a:rPr>
                <a:t>子供の日常生活行動</a:t>
              </a:r>
            </a:p>
          </p:txBody>
        </p:sp>
      </p:grpSp>
      <p:grpSp>
        <p:nvGrpSpPr>
          <p:cNvPr id="66574" name="グループ化 27"/>
          <p:cNvGrpSpPr>
            <a:grpSpLocks/>
          </p:cNvGrpSpPr>
          <p:nvPr/>
        </p:nvGrpSpPr>
        <p:grpSpPr bwMode="auto">
          <a:xfrm>
            <a:off x="406400" y="1625600"/>
            <a:ext cx="3454400" cy="4572001"/>
            <a:chOff x="3786182" y="2214554"/>
            <a:chExt cx="5143536" cy="4500594"/>
          </a:xfrm>
        </p:grpSpPr>
        <p:sp>
          <p:nvSpPr>
            <p:cNvPr id="66576" name="フリーフォーム 18"/>
            <p:cNvSpPr>
              <a:spLocks noChangeArrowheads="1"/>
            </p:cNvSpPr>
            <p:nvPr/>
          </p:nvSpPr>
          <p:spPr bwMode="auto">
            <a:xfrm>
              <a:off x="3786182" y="4214818"/>
              <a:ext cx="485774" cy="371474"/>
            </a:xfrm>
            <a:custGeom>
              <a:avLst/>
              <a:gdLst>
                <a:gd name="T0" fmla="*/ 0 w 628650"/>
                <a:gd name="T1" fmla="*/ 8764 h 514350"/>
                <a:gd name="T2" fmla="*/ 36871 w 628650"/>
                <a:gd name="T3" fmla="*/ 0 h 514350"/>
                <a:gd name="T4" fmla="*/ 36313 w 628650"/>
                <a:gd name="T5" fmla="*/ 14343 h 514350"/>
                <a:gd name="T6" fmla="*/ 0 w 628650"/>
                <a:gd name="T7" fmla="*/ 8764 h 514350"/>
                <a:gd name="T8" fmla="*/ 0 60000 65536"/>
                <a:gd name="T9" fmla="*/ 0 60000 65536"/>
                <a:gd name="T10" fmla="*/ 0 60000 65536"/>
                <a:gd name="T11" fmla="*/ 0 60000 65536"/>
                <a:gd name="T12" fmla="*/ 0 w 628650"/>
                <a:gd name="T13" fmla="*/ 0 h 514350"/>
                <a:gd name="T14" fmla="*/ 628650 w 628650"/>
                <a:gd name="T15" fmla="*/ 514350 h 514350"/>
              </a:gdLst>
              <a:ahLst/>
              <a:cxnLst>
                <a:cxn ang="T8">
                  <a:pos x="T0" y="T1"/>
                </a:cxn>
                <a:cxn ang="T9">
                  <a:pos x="T2" y="T3"/>
                </a:cxn>
                <a:cxn ang="T10">
                  <a:pos x="T4" y="T5"/>
                </a:cxn>
                <a:cxn ang="T11">
                  <a:pos x="T6" y="T7"/>
                </a:cxn>
              </a:cxnLst>
              <a:rect l="T12" t="T13" r="T14" b="T15"/>
              <a:pathLst>
                <a:path w="628650" h="514350">
                  <a:moveTo>
                    <a:pt x="0" y="314325"/>
                  </a:moveTo>
                  <a:lnTo>
                    <a:pt x="628650" y="0"/>
                  </a:lnTo>
                  <a:cubicBezTo>
                    <a:pt x="625415" y="171449"/>
                    <a:pt x="619125" y="342871"/>
                    <a:pt x="619125" y="514350"/>
                  </a:cubicBezTo>
                  <a:lnTo>
                    <a:pt x="0" y="314325"/>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sz="3413"/>
            </a:p>
          </p:txBody>
        </p:sp>
        <p:sp>
          <p:nvSpPr>
            <p:cNvPr id="20" name="角丸四角形 19"/>
            <p:cNvSpPr/>
            <p:nvPr/>
          </p:nvSpPr>
          <p:spPr bwMode="auto">
            <a:xfrm>
              <a:off x="4142532" y="2214554"/>
              <a:ext cx="4787186" cy="4500594"/>
            </a:xfrm>
            <a:prstGeom prst="roundRect">
              <a:avLst/>
            </a:prstGeom>
            <a:ln>
              <a:solidFill>
                <a:schemeClr val="accent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487672" indent="-487672" eaLnBrk="0">
                <a:lnSpc>
                  <a:spcPct val="90000"/>
                </a:lnSpc>
                <a:spcBef>
                  <a:spcPct val="20000"/>
                </a:spcBef>
                <a:buClr>
                  <a:srgbClr val="FF3300"/>
                </a:buClr>
                <a:defRPr/>
              </a:pPr>
              <a:endParaRPr lang="ja-JP" altLang="en-US" sz="3982" b="1">
                <a:solidFill>
                  <a:schemeClr val="tx1"/>
                </a:solidFill>
                <a:ea typeface="ＭＳ ゴシック" charset="-128"/>
              </a:endParaRPr>
            </a:p>
          </p:txBody>
        </p:sp>
        <p:sp>
          <p:nvSpPr>
            <p:cNvPr id="21" name="Oval 12"/>
            <p:cNvSpPr>
              <a:spLocks noChangeArrowheads="1"/>
            </p:cNvSpPr>
            <p:nvPr/>
          </p:nvSpPr>
          <p:spPr bwMode="auto">
            <a:xfrm>
              <a:off x="5227137" y="3143248"/>
              <a:ext cx="2631011" cy="2547960"/>
            </a:xfrm>
            <a:prstGeom prst="ellipse">
              <a:avLst/>
            </a:prstGeom>
            <a:solidFill>
              <a:schemeClr val="accent1">
                <a:alpha val="74901"/>
              </a:schemeClr>
            </a:solidFill>
            <a:ln w="9525" algn="ctr">
              <a:solidFill>
                <a:schemeClr val="bg2"/>
              </a:solidFill>
              <a:round/>
              <a:headEnd/>
              <a:tailEnd/>
            </a:ln>
            <a:effectLst>
              <a:glow rad="63500">
                <a:schemeClr val="accent1">
                  <a:satMod val="175000"/>
                  <a:alpha val="40000"/>
                </a:schemeClr>
              </a:glow>
            </a:effectLst>
          </p:spPr>
          <p:txBody>
            <a:bodyPr wrap="none" anchor="ctr"/>
            <a:lstStyle/>
            <a:p>
              <a:pPr eaLnBrk="0" hangingPunct="0">
                <a:defRPr/>
              </a:pPr>
              <a:endParaRPr lang="ja-JP" altLang="en-US" sz="3982">
                <a:latin typeface="Times" pitchFamily="80" charset="0"/>
                <a:ea typeface="ＭＳ Ｐゴシック" pitchFamily="50" charset="-128"/>
                <a:cs typeface="+mn-cs"/>
              </a:endParaRPr>
            </a:p>
          </p:txBody>
        </p:sp>
        <p:pic>
          <p:nvPicPr>
            <p:cNvPr id="665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29" y="2460647"/>
              <a:ext cx="1728788" cy="144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2" name="Picture 6" descr="事故調査表2"/>
            <p:cNvPicPr>
              <a:picLocks noChangeAspect="1" noChangeArrowheads="1"/>
            </p:cNvPicPr>
            <p:nvPr/>
          </p:nvPicPr>
          <p:blipFill>
            <a:blip r:embed="rId4">
              <a:lum bright="-34000" contrast="48000"/>
              <a:extLst>
                <a:ext uri="{28A0092B-C50C-407E-A947-70E740481C1C}">
                  <a14:useLocalDpi xmlns:a14="http://schemas.microsoft.com/office/drawing/2010/main" val="0"/>
                </a:ext>
              </a:extLst>
            </a:blip>
            <a:srcRect/>
            <a:stretch>
              <a:fillRect/>
            </a:stretch>
          </p:blipFill>
          <p:spPr bwMode="auto">
            <a:xfrm>
              <a:off x="4643438" y="4357694"/>
              <a:ext cx="1300162" cy="178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83" name="Text Box 7"/>
            <p:cNvSpPr txBox="1">
              <a:spLocks noChangeArrowheads="1"/>
            </p:cNvSpPr>
            <p:nvPr/>
          </p:nvSpPr>
          <p:spPr bwMode="auto">
            <a:xfrm>
              <a:off x="6962251" y="6205559"/>
              <a:ext cx="1310853" cy="393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charset="0"/>
                  <a:ea typeface="ＭＳ Ｐゴシック" charset="0"/>
                  <a:cs typeface="ＭＳ Ｐゴシック" charset="0"/>
                </a:defRPr>
              </a:lvl1pPr>
              <a:lvl2pPr marL="742950" indent="-285750" eaLnBrk="0" hangingPunct="0">
                <a:defRPr kumimoji="1" sz="2400">
                  <a:solidFill>
                    <a:schemeClr val="tx1"/>
                  </a:solidFill>
                  <a:latin typeface="Times" charset="0"/>
                  <a:ea typeface="ＭＳ Ｐゴシック" charset="0"/>
                </a:defRPr>
              </a:lvl2pPr>
              <a:lvl3pPr marL="1143000" indent="-228600" eaLnBrk="0" hangingPunct="0">
                <a:defRPr kumimoji="1" sz="2400">
                  <a:solidFill>
                    <a:schemeClr val="tx1"/>
                  </a:solidFill>
                  <a:latin typeface="Times" charset="0"/>
                  <a:ea typeface="ＭＳ Ｐゴシック" charset="0"/>
                </a:defRPr>
              </a:lvl3pPr>
              <a:lvl4pPr marL="1600200" indent="-228600" eaLnBrk="0" hangingPunct="0">
                <a:defRPr kumimoji="1" sz="2400">
                  <a:solidFill>
                    <a:schemeClr val="tx1"/>
                  </a:solidFill>
                  <a:latin typeface="Times" charset="0"/>
                  <a:ea typeface="ＭＳ Ｐゴシック" charset="0"/>
                </a:defRPr>
              </a:lvl4pPr>
              <a:lvl5pPr marL="2057400" indent="-228600" eaLnBrk="0" hangingPunct="0">
                <a:defRPr kumimoji="1" sz="2400">
                  <a:solidFill>
                    <a:schemeClr val="tx1"/>
                  </a:solidFill>
                  <a:latin typeface="Time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charset="0"/>
                  <a:ea typeface="ＭＳ Ｐゴシック" charset="0"/>
                </a:defRPr>
              </a:lvl9pPr>
            </a:lstStyle>
            <a:p>
              <a:r>
                <a:rPr kumimoji="0" lang="ja-JP" altLang="en-US" sz="2000"/>
                <a:t>カルテ</a:t>
              </a:r>
            </a:p>
          </p:txBody>
        </p:sp>
        <p:sp>
          <p:nvSpPr>
            <p:cNvPr id="66584" name="Text Box 8"/>
            <p:cNvSpPr txBox="1">
              <a:spLocks noChangeArrowheads="1"/>
            </p:cNvSpPr>
            <p:nvPr/>
          </p:nvSpPr>
          <p:spPr bwMode="auto">
            <a:xfrm>
              <a:off x="4043403" y="6215082"/>
              <a:ext cx="2184436" cy="393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charset="0"/>
                  <a:ea typeface="ＭＳ Ｐゴシック" charset="0"/>
                  <a:cs typeface="ＭＳ Ｐゴシック" charset="0"/>
                </a:defRPr>
              </a:lvl1pPr>
              <a:lvl2pPr marL="742950" indent="-285750" eaLnBrk="0" hangingPunct="0">
                <a:defRPr kumimoji="1" sz="2400">
                  <a:solidFill>
                    <a:schemeClr val="tx1"/>
                  </a:solidFill>
                  <a:latin typeface="Times" charset="0"/>
                  <a:ea typeface="ＭＳ Ｐゴシック" charset="0"/>
                </a:defRPr>
              </a:lvl2pPr>
              <a:lvl3pPr marL="1143000" indent="-228600" eaLnBrk="0" hangingPunct="0">
                <a:defRPr kumimoji="1" sz="2400">
                  <a:solidFill>
                    <a:schemeClr val="tx1"/>
                  </a:solidFill>
                  <a:latin typeface="Times" charset="0"/>
                  <a:ea typeface="ＭＳ Ｐゴシック" charset="0"/>
                </a:defRPr>
              </a:lvl3pPr>
              <a:lvl4pPr marL="1600200" indent="-228600" eaLnBrk="0" hangingPunct="0">
                <a:defRPr kumimoji="1" sz="2400">
                  <a:solidFill>
                    <a:schemeClr val="tx1"/>
                  </a:solidFill>
                  <a:latin typeface="Times" charset="0"/>
                  <a:ea typeface="ＭＳ Ｐゴシック" charset="0"/>
                </a:defRPr>
              </a:lvl4pPr>
              <a:lvl5pPr marL="2057400" indent="-228600" eaLnBrk="0" hangingPunct="0">
                <a:defRPr kumimoji="1" sz="2400">
                  <a:solidFill>
                    <a:schemeClr val="tx1"/>
                  </a:solidFill>
                  <a:latin typeface="Time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charset="0"/>
                  <a:ea typeface="ＭＳ Ｐゴシック" charset="0"/>
                </a:defRPr>
              </a:lvl9pPr>
            </a:lstStyle>
            <a:p>
              <a:r>
                <a:rPr kumimoji="0" lang="ja-JP" altLang="en-US" sz="2000"/>
                <a:t>事故調査表</a:t>
              </a:r>
            </a:p>
          </p:txBody>
        </p:sp>
        <p:sp>
          <p:nvSpPr>
            <p:cNvPr id="66585" name="Text Box 9"/>
            <p:cNvSpPr txBox="1">
              <a:spLocks noChangeArrowheads="1"/>
            </p:cNvSpPr>
            <p:nvPr/>
          </p:nvSpPr>
          <p:spPr bwMode="auto">
            <a:xfrm>
              <a:off x="5373559" y="3838296"/>
              <a:ext cx="2186823" cy="575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charset="0"/>
                  <a:ea typeface="ＭＳ Ｐゴシック" charset="0"/>
                  <a:cs typeface="ＭＳ Ｐゴシック" charset="0"/>
                </a:defRPr>
              </a:lvl1pPr>
              <a:lvl2pPr marL="742950" indent="-285750" eaLnBrk="0" hangingPunct="0">
                <a:defRPr kumimoji="1" sz="2400">
                  <a:solidFill>
                    <a:schemeClr val="tx1"/>
                  </a:solidFill>
                  <a:latin typeface="Times" charset="0"/>
                  <a:ea typeface="ＭＳ Ｐゴシック" charset="0"/>
                </a:defRPr>
              </a:lvl2pPr>
              <a:lvl3pPr marL="1143000" indent="-228600" eaLnBrk="0" hangingPunct="0">
                <a:defRPr kumimoji="1" sz="2400">
                  <a:solidFill>
                    <a:schemeClr val="tx1"/>
                  </a:solidFill>
                  <a:latin typeface="Times" charset="0"/>
                  <a:ea typeface="ＭＳ Ｐゴシック" charset="0"/>
                </a:defRPr>
              </a:lvl3pPr>
              <a:lvl4pPr marL="1600200" indent="-228600" eaLnBrk="0" hangingPunct="0">
                <a:defRPr kumimoji="1" sz="2400">
                  <a:solidFill>
                    <a:schemeClr val="tx1"/>
                  </a:solidFill>
                  <a:latin typeface="Times" charset="0"/>
                  <a:ea typeface="ＭＳ Ｐゴシック" charset="0"/>
                </a:defRPr>
              </a:lvl4pPr>
              <a:lvl5pPr marL="2057400" indent="-228600" eaLnBrk="0" hangingPunct="0">
                <a:defRPr kumimoji="1" sz="2400">
                  <a:solidFill>
                    <a:schemeClr val="tx1"/>
                  </a:solidFill>
                  <a:latin typeface="Time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charset="0"/>
                  <a:ea typeface="ＭＳ Ｐゴシック" charset="0"/>
                </a:defRPr>
              </a:lvl9pPr>
            </a:lstStyle>
            <a:p>
              <a:r>
                <a:rPr kumimoji="0" lang="ja-JP" altLang="en-US" sz="1600"/>
                <a:t>事故サーベイ</a:t>
              </a:r>
              <a:endParaRPr kumimoji="0" lang="en-US" altLang="ja-JP" sz="1600" dirty="0"/>
            </a:p>
            <a:p>
              <a:r>
                <a:rPr kumimoji="0" lang="ja-JP" altLang="en-US" sz="1600" dirty="0"/>
                <a:t>ランスシステム</a:t>
              </a:r>
            </a:p>
          </p:txBody>
        </p:sp>
        <p:pic>
          <p:nvPicPr>
            <p:cNvPr id="66586"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8204" y="4554559"/>
              <a:ext cx="1798638" cy="172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6575" name="タイトル 14"/>
          <p:cNvSpPr txBox="1">
            <a:spLocks/>
          </p:cNvSpPr>
          <p:nvPr/>
        </p:nvSpPr>
        <p:spPr bwMode="auto">
          <a:xfrm>
            <a:off x="711201" y="914401"/>
            <a:ext cx="11270827" cy="975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0951" tIns="65476" rIns="130951" bIns="65476" anchor="ctr"/>
          <a:lstStyle>
            <a:lvl1pPr eaLnBrk="0" hangingPunct="0">
              <a:defRPr kumimoji="1" sz="2400">
                <a:solidFill>
                  <a:schemeClr val="tx1"/>
                </a:solidFill>
                <a:latin typeface="Times" charset="0"/>
                <a:ea typeface="ＭＳ Ｐゴシック" charset="0"/>
                <a:cs typeface="ＭＳ Ｐゴシック" charset="0"/>
              </a:defRPr>
            </a:lvl1pPr>
            <a:lvl2pPr marL="742950" indent="-285750" eaLnBrk="0" hangingPunct="0">
              <a:defRPr kumimoji="1" sz="2400">
                <a:solidFill>
                  <a:schemeClr val="tx1"/>
                </a:solidFill>
                <a:latin typeface="Times" charset="0"/>
                <a:ea typeface="ＭＳ Ｐゴシック" charset="0"/>
              </a:defRPr>
            </a:lvl2pPr>
            <a:lvl3pPr marL="1143000" indent="-228600" eaLnBrk="0" hangingPunct="0">
              <a:defRPr kumimoji="1" sz="2400">
                <a:solidFill>
                  <a:schemeClr val="tx1"/>
                </a:solidFill>
                <a:latin typeface="Times" charset="0"/>
                <a:ea typeface="ＭＳ Ｐゴシック" charset="0"/>
              </a:defRPr>
            </a:lvl3pPr>
            <a:lvl4pPr marL="1600200" indent="-228600" eaLnBrk="0" hangingPunct="0">
              <a:defRPr kumimoji="1" sz="2400">
                <a:solidFill>
                  <a:schemeClr val="tx1"/>
                </a:solidFill>
                <a:latin typeface="Times" charset="0"/>
                <a:ea typeface="ＭＳ Ｐゴシック" charset="0"/>
              </a:defRPr>
            </a:lvl4pPr>
            <a:lvl5pPr marL="2057400" indent="-228600" eaLnBrk="0" hangingPunct="0">
              <a:defRPr kumimoji="1" sz="2400">
                <a:solidFill>
                  <a:schemeClr val="tx1"/>
                </a:solidFill>
                <a:latin typeface="Time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charset="0"/>
                <a:ea typeface="ＭＳ Ｐゴシック" charset="0"/>
              </a:defRPr>
            </a:lvl9pPr>
          </a:lstStyle>
          <a:p>
            <a:r>
              <a:rPr kumimoji="0" lang="ja-JP" altLang="en-US" sz="1991" b="1">
                <a:solidFill>
                  <a:srgbClr val="FF3300"/>
                </a:solidFill>
                <a:latin typeface="Calibri" charset="0"/>
              </a:rPr>
              <a:t>子どもの事故データ（約</a:t>
            </a:r>
            <a:r>
              <a:rPr kumimoji="0" lang="en-US" altLang="ja-JP" sz="1991" b="1">
                <a:solidFill>
                  <a:srgbClr val="FF3300"/>
                </a:solidFill>
                <a:latin typeface="Calibri" charset="0"/>
              </a:rPr>
              <a:t>200</a:t>
            </a:r>
            <a:r>
              <a:rPr kumimoji="0" lang="ja-JP" altLang="en-US" sz="1991" b="1">
                <a:solidFill>
                  <a:srgbClr val="FF3300"/>
                </a:solidFill>
                <a:latin typeface="Calibri" charset="0"/>
              </a:rPr>
              <a:t>件</a:t>
            </a:r>
            <a:r>
              <a:rPr kumimoji="0" lang="en-US" altLang="ja-JP" sz="1991" b="1">
                <a:solidFill>
                  <a:srgbClr val="FF3300"/>
                </a:solidFill>
                <a:latin typeface="Calibri" charset="0"/>
              </a:rPr>
              <a:t>/</a:t>
            </a:r>
            <a:r>
              <a:rPr kumimoji="0" lang="ja-JP" altLang="en-US" sz="1991" b="1">
                <a:solidFill>
                  <a:srgbClr val="FF3300"/>
                </a:solidFill>
                <a:latin typeface="Calibri" charset="0"/>
              </a:rPr>
              <a:t>月）</a:t>
            </a:r>
          </a:p>
        </p:txBody>
      </p:sp>
    </p:spTree>
    <p:extLst>
      <p:ext uri="{BB962C8B-B14F-4D97-AF65-F5344CB8AC3E}">
        <p14:creationId xmlns:p14="http://schemas.microsoft.com/office/powerpoint/2010/main" val="25521709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図形グループ 51"/>
          <p:cNvGrpSpPr/>
          <p:nvPr/>
        </p:nvGrpSpPr>
        <p:grpSpPr>
          <a:xfrm>
            <a:off x="1157959" y="2515650"/>
            <a:ext cx="11601599" cy="4439393"/>
            <a:chOff x="156583" y="1768782"/>
            <a:chExt cx="10230150" cy="3498805"/>
          </a:xfrm>
        </p:grpSpPr>
        <p:pic>
          <p:nvPicPr>
            <p:cNvPr id="5" name="図 4" descr="Glid.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3411" y="2399301"/>
              <a:ext cx="1501695" cy="1424081"/>
            </a:xfrm>
            <a:prstGeom prst="rect">
              <a:avLst/>
            </a:prstGeom>
          </p:spPr>
        </p:pic>
        <p:sp>
          <p:nvSpPr>
            <p:cNvPr id="6" name="円/楕円 5"/>
            <p:cNvSpPr/>
            <p:nvPr/>
          </p:nvSpPr>
          <p:spPr>
            <a:xfrm>
              <a:off x="4658781" y="2539643"/>
              <a:ext cx="453699" cy="4587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r>
                <a:rPr kumimoji="1" lang="ja-JP" altLang="en-US" sz="1991" kern="1200" dirty="0">
                  <a:solidFill>
                    <a:prstClr val="white"/>
                  </a:solidFill>
                  <a:latin typeface="News Gothic MT"/>
                  <a:ea typeface="メイリオ"/>
                </a:rPr>
                <a:t>時</a:t>
              </a:r>
            </a:p>
          </p:txBody>
        </p:sp>
        <p:sp>
          <p:nvSpPr>
            <p:cNvPr id="7" name="円/楕円 6"/>
            <p:cNvSpPr/>
            <p:nvPr/>
          </p:nvSpPr>
          <p:spPr>
            <a:xfrm>
              <a:off x="5280192" y="2160130"/>
              <a:ext cx="453699" cy="4587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r>
                <a:rPr kumimoji="1" lang="ja-JP" altLang="en-US" sz="1991" kern="1200" dirty="0">
                  <a:solidFill>
                    <a:prstClr val="white"/>
                  </a:solidFill>
                  <a:latin typeface="News Gothic MT"/>
                  <a:ea typeface="メイリオ"/>
                </a:rPr>
                <a:t>主</a:t>
              </a:r>
            </a:p>
          </p:txBody>
        </p:sp>
        <p:sp>
          <p:nvSpPr>
            <p:cNvPr id="8" name="円/楕円 7"/>
            <p:cNvSpPr/>
            <p:nvPr/>
          </p:nvSpPr>
          <p:spPr>
            <a:xfrm>
              <a:off x="5870852" y="2576045"/>
              <a:ext cx="453699" cy="4587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r>
                <a:rPr kumimoji="1" lang="ja-JP" altLang="en-US" sz="1991" kern="1200" dirty="0">
                  <a:solidFill>
                    <a:prstClr val="white"/>
                  </a:solidFill>
                  <a:latin typeface="News Gothic MT"/>
                  <a:ea typeface="メイリオ"/>
                </a:rPr>
                <a:t>客</a:t>
              </a:r>
            </a:p>
          </p:txBody>
        </p:sp>
        <p:sp>
          <p:nvSpPr>
            <p:cNvPr id="9" name="円/楕円 8"/>
            <p:cNvSpPr/>
            <p:nvPr/>
          </p:nvSpPr>
          <p:spPr>
            <a:xfrm>
              <a:off x="4808197" y="3282293"/>
              <a:ext cx="453699" cy="4587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r>
                <a:rPr kumimoji="1" lang="ja-JP" altLang="en-US" sz="1991" kern="1200" dirty="0">
                  <a:solidFill>
                    <a:prstClr val="white"/>
                  </a:solidFill>
                  <a:latin typeface="News Gothic MT"/>
                  <a:ea typeface="メイリオ"/>
                </a:rPr>
                <a:t>場</a:t>
              </a:r>
            </a:p>
          </p:txBody>
        </p:sp>
        <p:sp>
          <p:nvSpPr>
            <p:cNvPr id="10" name="円/楕円 9"/>
            <p:cNvSpPr/>
            <p:nvPr/>
          </p:nvSpPr>
          <p:spPr>
            <a:xfrm>
              <a:off x="5733891" y="3281178"/>
              <a:ext cx="453699" cy="4587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r>
                <a:rPr kumimoji="1" lang="ja-JP" altLang="en-US" sz="1991" kern="1200" dirty="0">
                  <a:solidFill>
                    <a:prstClr val="white"/>
                  </a:solidFill>
                  <a:latin typeface="News Gothic MT"/>
                  <a:ea typeface="メイリオ"/>
                </a:rPr>
                <a:t>動</a:t>
              </a:r>
            </a:p>
          </p:txBody>
        </p:sp>
        <p:cxnSp>
          <p:nvCxnSpPr>
            <p:cNvPr id="11" name="直線矢印コネクタ 10"/>
            <p:cNvCxnSpPr>
              <a:stCxn id="7" idx="5"/>
              <a:endCxn id="8" idx="1"/>
            </p:cNvCxnSpPr>
            <p:nvPr/>
          </p:nvCxnSpPr>
          <p:spPr>
            <a:xfrm>
              <a:off x="5667448" y="2551702"/>
              <a:ext cx="269847" cy="9151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a:endCxn id="10" idx="1"/>
            </p:cNvCxnSpPr>
            <p:nvPr/>
          </p:nvCxnSpPr>
          <p:spPr>
            <a:xfrm>
              <a:off x="5567734" y="2643230"/>
              <a:ext cx="232600" cy="70513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a:stCxn id="7" idx="3"/>
              <a:endCxn id="6" idx="7"/>
            </p:cNvCxnSpPr>
            <p:nvPr/>
          </p:nvCxnSpPr>
          <p:spPr>
            <a:xfrm flipH="1">
              <a:off x="5046032" y="2551702"/>
              <a:ext cx="300598" cy="5511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a:stCxn id="6" idx="4"/>
            </p:cNvCxnSpPr>
            <p:nvPr/>
          </p:nvCxnSpPr>
          <p:spPr>
            <a:xfrm>
              <a:off x="4885626" y="2998400"/>
              <a:ext cx="47081" cy="28276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a:stCxn id="8" idx="4"/>
              <a:endCxn id="10" idx="0"/>
            </p:cNvCxnSpPr>
            <p:nvPr/>
          </p:nvCxnSpPr>
          <p:spPr>
            <a:xfrm flipH="1">
              <a:off x="5960740" y="3034802"/>
              <a:ext cx="136961" cy="2463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a:stCxn id="10" idx="2"/>
              <a:endCxn id="9" idx="6"/>
            </p:cNvCxnSpPr>
            <p:nvPr/>
          </p:nvCxnSpPr>
          <p:spPr>
            <a:xfrm flipH="1">
              <a:off x="5261891" y="3510562"/>
              <a:ext cx="471995" cy="111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a:stCxn id="9" idx="7"/>
              <a:endCxn id="8" idx="3"/>
            </p:cNvCxnSpPr>
            <p:nvPr/>
          </p:nvCxnSpPr>
          <p:spPr>
            <a:xfrm flipV="1">
              <a:off x="5195448" y="2967627"/>
              <a:ext cx="741842" cy="3818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a:stCxn id="9" idx="0"/>
              <a:endCxn id="7" idx="4"/>
            </p:cNvCxnSpPr>
            <p:nvPr/>
          </p:nvCxnSpPr>
          <p:spPr>
            <a:xfrm flipV="1">
              <a:off x="5035042" y="2618887"/>
              <a:ext cx="471995" cy="66339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a:stCxn id="6" idx="5"/>
              <a:endCxn id="10" idx="1"/>
            </p:cNvCxnSpPr>
            <p:nvPr/>
          </p:nvCxnSpPr>
          <p:spPr>
            <a:xfrm>
              <a:off x="5046037" y="2931215"/>
              <a:ext cx="754297" cy="41713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6" idx="6"/>
              <a:endCxn id="8" idx="2"/>
            </p:cNvCxnSpPr>
            <p:nvPr/>
          </p:nvCxnSpPr>
          <p:spPr>
            <a:xfrm>
              <a:off x="5112475" y="2769017"/>
              <a:ext cx="758372" cy="3640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1" name="フローチャート: 磁気ディスク 20"/>
            <p:cNvSpPr/>
            <p:nvPr/>
          </p:nvSpPr>
          <p:spPr>
            <a:xfrm>
              <a:off x="173384" y="2176854"/>
              <a:ext cx="886925" cy="380811"/>
            </a:xfrm>
            <a:prstGeom prst="flowChartMagneticDisk">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r>
                <a:rPr kumimoji="1" lang="en-US" altLang="ja-JP" sz="1422" kern="1200" dirty="0">
                  <a:solidFill>
                    <a:prstClr val="black"/>
                  </a:solidFill>
                  <a:latin typeface="News Gothic MT"/>
                  <a:ea typeface="メイリオ"/>
                </a:rPr>
                <a:t>ID-POS</a:t>
              </a:r>
              <a:endParaRPr kumimoji="1" lang="ja-JP" altLang="en-US" sz="1422" kern="1200" dirty="0">
                <a:solidFill>
                  <a:prstClr val="black"/>
                </a:solidFill>
                <a:latin typeface="News Gothic MT"/>
                <a:ea typeface="メイリオ"/>
              </a:endParaRPr>
            </a:p>
          </p:txBody>
        </p:sp>
        <p:sp>
          <p:nvSpPr>
            <p:cNvPr id="22" name="フローチャート: 磁気ディスク 21"/>
            <p:cNvSpPr/>
            <p:nvPr/>
          </p:nvSpPr>
          <p:spPr>
            <a:xfrm>
              <a:off x="173385" y="2622337"/>
              <a:ext cx="889911" cy="442362"/>
            </a:xfrm>
            <a:prstGeom prst="flowChartMagneticDisk">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r>
                <a:rPr kumimoji="1" lang="ja-JP" altLang="en-US" sz="1422" kern="1200" dirty="0">
                  <a:solidFill>
                    <a:prstClr val="black"/>
                  </a:solidFill>
                  <a:latin typeface="News Gothic MT"/>
                  <a:ea typeface="メイリオ"/>
                </a:rPr>
                <a:t>テキスト</a:t>
              </a:r>
            </a:p>
          </p:txBody>
        </p:sp>
        <p:sp>
          <p:nvSpPr>
            <p:cNvPr id="23" name="フローチャート: 磁気ディスク 22"/>
            <p:cNvSpPr/>
            <p:nvPr/>
          </p:nvSpPr>
          <p:spPr>
            <a:xfrm>
              <a:off x="263691" y="3094398"/>
              <a:ext cx="799606" cy="454580"/>
            </a:xfrm>
            <a:prstGeom prst="flowChartMagneticDisk">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r>
                <a:rPr kumimoji="1" lang="ja-JP" altLang="en-US" sz="1422" kern="1200" dirty="0">
                  <a:solidFill>
                    <a:prstClr val="black"/>
                  </a:solidFill>
                  <a:latin typeface="News Gothic MT"/>
                  <a:ea typeface="メイリオ"/>
                </a:rPr>
                <a:t>センサ</a:t>
              </a:r>
            </a:p>
          </p:txBody>
        </p:sp>
        <p:sp>
          <p:nvSpPr>
            <p:cNvPr id="24" name="フローチャート: 磁気ディスク 23"/>
            <p:cNvSpPr/>
            <p:nvPr/>
          </p:nvSpPr>
          <p:spPr>
            <a:xfrm>
              <a:off x="263689" y="3560533"/>
              <a:ext cx="796364" cy="392011"/>
            </a:xfrm>
            <a:prstGeom prst="flowChartMagneticDisk">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r>
                <a:rPr kumimoji="1" lang="en-US" altLang="ja-JP" sz="1991" kern="1200" dirty="0">
                  <a:solidFill>
                    <a:prstClr val="black"/>
                  </a:solidFill>
                  <a:latin typeface="News Gothic MT"/>
                  <a:ea typeface="メイリオ"/>
                </a:rPr>
                <a:t>Q&amp;A</a:t>
              </a:r>
              <a:endParaRPr kumimoji="1" lang="ja-JP" altLang="en-US" sz="1991" kern="1200" dirty="0">
                <a:solidFill>
                  <a:prstClr val="black"/>
                </a:solidFill>
                <a:latin typeface="News Gothic MT"/>
                <a:ea typeface="メイリオ"/>
              </a:endParaRPr>
            </a:p>
          </p:txBody>
        </p:sp>
        <p:sp>
          <p:nvSpPr>
            <p:cNvPr id="25" name="フローチャート: 磁気ディスク 24"/>
            <p:cNvSpPr/>
            <p:nvPr/>
          </p:nvSpPr>
          <p:spPr>
            <a:xfrm>
              <a:off x="263689" y="4036685"/>
              <a:ext cx="811799" cy="400138"/>
            </a:xfrm>
            <a:prstGeom prst="flowChartMagneticDisk">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r>
                <a:rPr kumimoji="1" lang="en-US" altLang="ja-JP" sz="2276" kern="1200" dirty="0" err="1">
                  <a:solidFill>
                    <a:prstClr val="black"/>
                  </a:solidFill>
                  <a:latin typeface="News Gothic MT"/>
                  <a:ea typeface="メイリオ"/>
                </a:rPr>
                <a:t>IoT</a:t>
              </a:r>
              <a:endParaRPr kumimoji="1" lang="ja-JP" altLang="en-US" sz="2276" kern="1200" dirty="0">
                <a:solidFill>
                  <a:prstClr val="black"/>
                </a:solidFill>
                <a:latin typeface="News Gothic MT"/>
                <a:ea typeface="メイリオ"/>
              </a:endParaRPr>
            </a:p>
          </p:txBody>
        </p:sp>
        <p:cxnSp>
          <p:nvCxnSpPr>
            <p:cNvPr id="26" name="直線矢印コネクタ 25"/>
            <p:cNvCxnSpPr/>
            <p:nvPr/>
          </p:nvCxnSpPr>
          <p:spPr>
            <a:xfrm>
              <a:off x="1334242" y="2399302"/>
              <a:ext cx="659924" cy="3323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1334242" y="3220265"/>
              <a:ext cx="68781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1309083" y="3702579"/>
              <a:ext cx="685086" cy="4982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ストライプ矢印 28"/>
            <p:cNvSpPr/>
            <p:nvPr/>
          </p:nvSpPr>
          <p:spPr>
            <a:xfrm>
              <a:off x="3874348" y="3022350"/>
              <a:ext cx="510507" cy="314666"/>
            </a:xfrm>
            <a:prstGeom prst="stripedRightArrow">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endParaRPr kumimoji="1" lang="ja-JP" altLang="en-US" sz="1991" kern="1200">
                <a:solidFill>
                  <a:prstClr val="white"/>
                </a:solidFill>
                <a:latin typeface="News Gothic MT"/>
                <a:ea typeface="メイリオ"/>
              </a:endParaRPr>
            </a:p>
          </p:txBody>
        </p:sp>
        <p:sp>
          <p:nvSpPr>
            <p:cNvPr id="30" name="ストライプ矢印 29"/>
            <p:cNvSpPr/>
            <p:nvPr/>
          </p:nvSpPr>
          <p:spPr>
            <a:xfrm>
              <a:off x="6492121" y="3036671"/>
              <a:ext cx="510507" cy="314666"/>
            </a:xfrm>
            <a:prstGeom prst="stripedRightArrow">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endParaRPr kumimoji="1" lang="ja-JP" altLang="en-US" sz="1991" kern="1200">
                <a:solidFill>
                  <a:prstClr val="white"/>
                </a:solidFill>
                <a:latin typeface="News Gothic MT"/>
                <a:ea typeface="メイリオ"/>
              </a:endParaRPr>
            </a:p>
          </p:txBody>
        </p:sp>
        <p:sp>
          <p:nvSpPr>
            <p:cNvPr id="31" name="テキスト ボックス 30"/>
            <p:cNvSpPr txBox="1"/>
            <p:nvPr/>
          </p:nvSpPr>
          <p:spPr>
            <a:xfrm>
              <a:off x="1624915" y="3877038"/>
              <a:ext cx="2896675" cy="555681"/>
            </a:xfrm>
            <a:prstGeom prst="rect">
              <a:avLst/>
            </a:prstGeom>
            <a:noFill/>
          </p:spPr>
          <p:txBody>
            <a:bodyPr wrap="none" rtlCol="0">
              <a:spAutoFit/>
            </a:bodyPr>
            <a:lstStyle/>
            <a:p>
              <a:pPr algn="l" defTabSz="1297502" hangingPunct="1"/>
              <a:r>
                <a:rPr kumimoji="1" lang="ja-JP" altLang="en-US" sz="1991" kern="1200" dirty="0">
                  <a:solidFill>
                    <a:srgbClr val="1F497D">
                      <a:lumMod val="75000"/>
                    </a:srgbClr>
                  </a:solidFill>
                  <a:latin typeface="News Gothic MT"/>
                  <a:ea typeface="メイリオ"/>
                  <a:cs typeface=""/>
                </a:rPr>
                <a:t>潜在クラス・状態・特徴</a:t>
              </a:r>
              <a:endParaRPr kumimoji="1" lang="en-US" altLang="ja-JP" sz="1991" kern="1200" dirty="0">
                <a:solidFill>
                  <a:srgbClr val="1F497D">
                    <a:lumMod val="75000"/>
                  </a:srgbClr>
                </a:solidFill>
                <a:latin typeface="News Gothic MT"/>
                <a:ea typeface="メイリオ"/>
                <a:cs typeface=""/>
              </a:endParaRPr>
            </a:p>
            <a:p>
              <a:pPr algn="l" defTabSz="1297502" hangingPunct="1"/>
              <a:r>
                <a:rPr kumimoji="1" lang="en-US" altLang="ja-JP" sz="1991" kern="1200" dirty="0">
                  <a:solidFill>
                    <a:srgbClr val="1F497D">
                      <a:lumMod val="75000"/>
                    </a:srgbClr>
                  </a:solidFill>
                  <a:latin typeface="News Gothic MT"/>
                  <a:ea typeface="メイリオ"/>
                  <a:cs typeface=""/>
                </a:rPr>
                <a:t>Latent class, state, feature</a:t>
              </a:r>
            </a:p>
          </p:txBody>
        </p:sp>
        <p:sp>
          <p:nvSpPr>
            <p:cNvPr id="32" name="円/楕円 31"/>
            <p:cNvSpPr/>
            <p:nvPr/>
          </p:nvSpPr>
          <p:spPr>
            <a:xfrm>
              <a:off x="2429968" y="2635164"/>
              <a:ext cx="1006705" cy="1038784"/>
            </a:xfrm>
            <a:prstGeom prst="ellipse">
              <a:avLst/>
            </a:prstGeom>
            <a:gradFill flip="none" rotWithShape="1">
              <a:gsLst>
                <a:gs pos="90000">
                  <a:srgbClr val="FFFF00"/>
                </a:gs>
                <a:gs pos="47000">
                  <a:srgbClr val="C1C77B"/>
                </a:gs>
                <a:gs pos="5000">
                  <a:schemeClr val="accent6">
                    <a:lumMod val="40000"/>
                    <a:lumOff val="6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endParaRPr kumimoji="1" lang="ja-JP" altLang="en-US" sz="1991" kern="1200">
                <a:solidFill>
                  <a:prstClr val="white"/>
                </a:solidFill>
                <a:latin typeface="News Gothic MT"/>
                <a:ea typeface="メイリオ"/>
              </a:endParaRPr>
            </a:p>
          </p:txBody>
        </p:sp>
        <p:sp>
          <p:nvSpPr>
            <p:cNvPr id="33" name="円/楕円 32"/>
            <p:cNvSpPr/>
            <p:nvPr/>
          </p:nvSpPr>
          <p:spPr>
            <a:xfrm>
              <a:off x="2542026" y="2993475"/>
              <a:ext cx="420122" cy="420122"/>
            </a:xfrm>
            <a:prstGeom prst="ellipse">
              <a:avLst/>
            </a:prstGeom>
            <a:gradFill flip="none" rotWithShape="1">
              <a:gsLst>
                <a:gs pos="90000">
                  <a:srgbClr val="FFFF00"/>
                </a:gs>
                <a:gs pos="47000">
                  <a:srgbClr val="C1C77B"/>
                </a:gs>
                <a:gs pos="5000">
                  <a:schemeClr val="accent6">
                    <a:lumMod val="40000"/>
                    <a:lumOff val="6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endParaRPr kumimoji="1" lang="ja-JP" altLang="en-US" sz="1991" kern="1200">
                <a:solidFill>
                  <a:prstClr val="white"/>
                </a:solidFill>
                <a:latin typeface="News Gothic MT"/>
                <a:ea typeface="メイリオ"/>
              </a:endParaRPr>
            </a:p>
          </p:txBody>
        </p:sp>
        <p:sp>
          <p:nvSpPr>
            <p:cNvPr id="34" name="円/楕円 33"/>
            <p:cNvSpPr/>
            <p:nvPr/>
          </p:nvSpPr>
          <p:spPr>
            <a:xfrm>
              <a:off x="2731779" y="3195683"/>
              <a:ext cx="420122" cy="420122"/>
            </a:xfrm>
            <a:prstGeom prst="ellipse">
              <a:avLst/>
            </a:prstGeom>
            <a:gradFill flip="none" rotWithShape="1">
              <a:gsLst>
                <a:gs pos="90000">
                  <a:srgbClr val="FFFF00"/>
                </a:gs>
                <a:gs pos="47000">
                  <a:srgbClr val="C1C77B"/>
                </a:gs>
                <a:gs pos="5000">
                  <a:schemeClr val="accent6">
                    <a:lumMod val="40000"/>
                    <a:lumOff val="6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endParaRPr kumimoji="1" lang="ja-JP" altLang="en-US" sz="1991" kern="1200">
                <a:solidFill>
                  <a:prstClr val="white"/>
                </a:solidFill>
                <a:latin typeface="News Gothic MT"/>
                <a:ea typeface="メイリオ"/>
              </a:endParaRPr>
            </a:p>
          </p:txBody>
        </p:sp>
        <p:sp>
          <p:nvSpPr>
            <p:cNvPr id="35" name="円/楕円 34"/>
            <p:cNvSpPr/>
            <p:nvPr/>
          </p:nvSpPr>
          <p:spPr>
            <a:xfrm>
              <a:off x="2921288" y="2991852"/>
              <a:ext cx="420122" cy="420122"/>
            </a:xfrm>
            <a:prstGeom prst="ellipse">
              <a:avLst/>
            </a:prstGeom>
            <a:gradFill flip="none" rotWithShape="1">
              <a:gsLst>
                <a:gs pos="90000">
                  <a:srgbClr val="FFFF00"/>
                </a:gs>
                <a:gs pos="47000">
                  <a:srgbClr val="C1C77B"/>
                </a:gs>
                <a:gs pos="5000">
                  <a:schemeClr val="accent6">
                    <a:lumMod val="40000"/>
                    <a:lumOff val="6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endParaRPr kumimoji="1" lang="ja-JP" altLang="en-US" sz="1991" kern="1200">
                <a:solidFill>
                  <a:prstClr val="white"/>
                </a:solidFill>
                <a:latin typeface="News Gothic MT"/>
                <a:ea typeface="メイリオ"/>
              </a:endParaRPr>
            </a:p>
          </p:txBody>
        </p:sp>
        <p:sp>
          <p:nvSpPr>
            <p:cNvPr id="36" name="円/楕円 35"/>
            <p:cNvSpPr/>
            <p:nvPr/>
          </p:nvSpPr>
          <p:spPr>
            <a:xfrm>
              <a:off x="2731779" y="2772315"/>
              <a:ext cx="420122" cy="420122"/>
            </a:xfrm>
            <a:prstGeom prst="ellipse">
              <a:avLst/>
            </a:prstGeom>
            <a:gradFill flip="none" rotWithShape="1">
              <a:gsLst>
                <a:gs pos="90000">
                  <a:srgbClr val="FFFF00"/>
                </a:gs>
                <a:gs pos="47000">
                  <a:srgbClr val="C1C77B"/>
                </a:gs>
                <a:gs pos="5000">
                  <a:schemeClr val="accent6">
                    <a:lumMod val="40000"/>
                    <a:lumOff val="6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endParaRPr kumimoji="1" lang="ja-JP" altLang="en-US" sz="1991" kern="1200">
                <a:solidFill>
                  <a:prstClr val="white"/>
                </a:solidFill>
                <a:latin typeface="News Gothic MT"/>
                <a:ea typeface="メイリオ"/>
              </a:endParaRPr>
            </a:p>
          </p:txBody>
        </p:sp>
        <p:sp>
          <p:nvSpPr>
            <p:cNvPr id="37" name="テキスト ボックス 36"/>
            <p:cNvSpPr txBox="1"/>
            <p:nvPr/>
          </p:nvSpPr>
          <p:spPr>
            <a:xfrm>
              <a:off x="7684833" y="3682269"/>
              <a:ext cx="2107824" cy="486852"/>
            </a:xfrm>
            <a:prstGeom prst="rect">
              <a:avLst/>
            </a:prstGeom>
            <a:noFill/>
          </p:spPr>
          <p:txBody>
            <a:bodyPr wrap="none" rtlCol="0">
              <a:spAutoFit/>
            </a:bodyPr>
            <a:lstStyle/>
            <a:p>
              <a:pPr algn="l" defTabSz="1297502" hangingPunct="1"/>
              <a:r>
                <a:rPr kumimoji="1" lang="ja-JP" altLang="en-US" sz="1707" kern="1200" dirty="0">
                  <a:solidFill>
                    <a:prstClr val="black"/>
                  </a:solidFill>
                  <a:latin typeface="News Gothic MT"/>
                  <a:ea typeface="メイリオ"/>
                  <a:cs typeface=""/>
                </a:rPr>
                <a:t>アプリ・サービス</a:t>
              </a:r>
              <a:endParaRPr kumimoji="1" lang="en-US" altLang="ja-JP" sz="1707" kern="1200" dirty="0">
                <a:solidFill>
                  <a:prstClr val="black"/>
                </a:solidFill>
                <a:latin typeface="News Gothic MT"/>
                <a:ea typeface="メイリオ"/>
                <a:cs typeface=""/>
              </a:endParaRPr>
            </a:p>
            <a:p>
              <a:pPr algn="l" defTabSz="1297502" hangingPunct="1"/>
              <a:r>
                <a:rPr kumimoji="1" lang="en-US" altLang="ja-JP" sz="1707" kern="1200" dirty="0">
                  <a:solidFill>
                    <a:prstClr val="black"/>
                  </a:solidFill>
                  <a:latin typeface="News Gothic MT"/>
                  <a:ea typeface="メイリオ"/>
                  <a:cs typeface=""/>
                </a:rPr>
                <a:t>Applications, Services</a:t>
              </a:r>
              <a:endParaRPr kumimoji="1" lang="ja-JP" altLang="en-US" sz="1707" kern="1200" dirty="0">
                <a:solidFill>
                  <a:prstClr val="black"/>
                </a:solidFill>
                <a:latin typeface="News Gothic MT"/>
                <a:ea typeface="メイリオ"/>
                <a:cs typeface=""/>
              </a:endParaRPr>
            </a:p>
          </p:txBody>
        </p:sp>
        <p:sp>
          <p:nvSpPr>
            <p:cNvPr id="38" name="テキスト ボックス 37"/>
            <p:cNvSpPr txBox="1"/>
            <p:nvPr/>
          </p:nvSpPr>
          <p:spPr>
            <a:xfrm>
              <a:off x="4758183" y="3805406"/>
              <a:ext cx="2410315" cy="797136"/>
            </a:xfrm>
            <a:prstGeom prst="rect">
              <a:avLst/>
            </a:prstGeom>
            <a:noFill/>
          </p:spPr>
          <p:txBody>
            <a:bodyPr wrap="none" rtlCol="0">
              <a:spAutoFit/>
            </a:bodyPr>
            <a:lstStyle/>
            <a:p>
              <a:pPr algn="l" defTabSz="1297502" hangingPunct="1"/>
              <a:r>
                <a:rPr kumimoji="1" lang="ja-JP" altLang="en-US" sz="1991" kern="1200" dirty="0">
                  <a:solidFill>
                    <a:prstClr val="black"/>
                  </a:solidFill>
                  <a:latin typeface="News Gothic MT"/>
                  <a:ea typeface="メイリオ"/>
                  <a:cs typeface=""/>
                </a:rPr>
                <a:t>確率的潜在構造モデル</a:t>
              </a:r>
              <a:endParaRPr kumimoji="1" lang="en-US" altLang="ja-JP" sz="1991" kern="1200" dirty="0">
                <a:solidFill>
                  <a:prstClr val="black"/>
                </a:solidFill>
                <a:latin typeface="News Gothic MT"/>
                <a:ea typeface="メイリオ"/>
                <a:cs typeface=""/>
              </a:endParaRPr>
            </a:p>
            <a:p>
              <a:pPr algn="l" defTabSz="1297502" hangingPunct="1"/>
              <a:r>
                <a:rPr kumimoji="1" lang="en-US" altLang="ja-JP" sz="1991" kern="1200" dirty="0">
                  <a:solidFill>
                    <a:prstClr val="black"/>
                  </a:solidFill>
                  <a:latin typeface="News Gothic MT"/>
                  <a:ea typeface="メイリオ"/>
                  <a:cs typeface=""/>
                </a:rPr>
                <a:t>Probabilistic Latent</a:t>
              </a:r>
            </a:p>
            <a:p>
              <a:pPr algn="l" defTabSz="1297502" hangingPunct="1"/>
              <a:r>
                <a:rPr kumimoji="1" lang="en-US" altLang="ja-JP" sz="1991" kern="1200" dirty="0">
                  <a:solidFill>
                    <a:prstClr val="black"/>
                  </a:solidFill>
                  <a:latin typeface="News Gothic MT"/>
                  <a:ea typeface="メイリオ"/>
                  <a:cs typeface=""/>
                </a:rPr>
                <a:t>Structure Models</a:t>
              </a:r>
              <a:endParaRPr kumimoji="1" lang="ja-JP" altLang="en-US" sz="1991" kern="1200" dirty="0">
                <a:solidFill>
                  <a:prstClr val="black"/>
                </a:solidFill>
                <a:latin typeface="News Gothic MT"/>
                <a:ea typeface="メイリオ"/>
                <a:cs typeface=""/>
              </a:endParaRPr>
            </a:p>
          </p:txBody>
        </p:sp>
        <p:sp>
          <p:nvSpPr>
            <p:cNvPr id="41" name="屈折矢印 40"/>
            <p:cNvSpPr/>
            <p:nvPr/>
          </p:nvSpPr>
          <p:spPr>
            <a:xfrm rot="10800000">
              <a:off x="910899" y="1768782"/>
              <a:ext cx="6387571" cy="336207"/>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endParaRPr kumimoji="1" lang="ja-JP" altLang="en-US" sz="1991" kern="1200">
                <a:solidFill>
                  <a:prstClr val="white"/>
                </a:solidFill>
                <a:latin typeface="News Gothic MT"/>
                <a:ea typeface="メイリオ"/>
              </a:endParaRPr>
            </a:p>
          </p:txBody>
        </p:sp>
        <p:sp>
          <p:nvSpPr>
            <p:cNvPr id="42" name="上矢印 41"/>
            <p:cNvSpPr/>
            <p:nvPr/>
          </p:nvSpPr>
          <p:spPr>
            <a:xfrm>
              <a:off x="7298465" y="1831046"/>
              <a:ext cx="112062" cy="54335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defTabSz="1297502" hangingPunct="1"/>
              <a:endParaRPr kumimoji="1" lang="ja-JP" altLang="en-US" sz="1991" kern="1200">
                <a:solidFill>
                  <a:prstClr val="white"/>
                </a:solidFill>
                <a:latin typeface="News Gothic MT"/>
                <a:ea typeface="メイリオ"/>
              </a:endParaRPr>
            </a:p>
          </p:txBody>
        </p:sp>
        <p:sp>
          <p:nvSpPr>
            <p:cNvPr id="43" name="テキスト ボックス 42"/>
            <p:cNvSpPr txBox="1"/>
            <p:nvPr/>
          </p:nvSpPr>
          <p:spPr>
            <a:xfrm>
              <a:off x="7393600" y="1773288"/>
              <a:ext cx="2993133" cy="555681"/>
            </a:xfrm>
            <a:prstGeom prst="rect">
              <a:avLst/>
            </a:prstGeom>
            <a:noFill/>
          </p:spPr>
          <p:txBody>
            <a:bodyPr wrap="none" rtlCol="0">
              <a:spAutoFit/>
            </a:bodyPr>
            <a:lstStyle/>
            <a:p>
              <a:pPr algn="l" defTabSz="1297502" hangingPunct="1"/>
              <a:r>
                <a:rPr kumimoji="1" lang="ja-JP" altLang="en-US" sz="1991" kern="1200" dirty="0">
                  <a:solidFill>
                    <a:prstClr val="black"/>
                  </a:solidFill>
                  <a:latin typeface="News Gothic MT"/>
                  <a:ea typeface="メイリオ"/>
                  <a:cs typeface=""/>
                </a:rPr>
                <a:t>スマホ・タブレットなど</a:t>
              </a:r>
              <a:endParaRPr kumimoji="1" lang="en-US" altLang="ja-JP" sz="1991" kern="1200" dirty="0">
                <a:solidFill>
                  <a:prstClr val="black"/>
                </a:solidFill>
                <a:latin typeface="News Gothic MT"/>
                <a:ea typeface="メイリオ"/>
                <a:cs typeface=""/>
              </a:endParaRPr>
            </a:p>
            <a:p>
              <a:pPr algn="l" defTabSz="1297502" hangingPunct="1"/>
              <a:r>
                <a:rPr kumimoji="1" lang="en-US" altLang="ja-JP" sz="1991" kern="1200" dirty="0">
                  <a:solidFill>
                    <a:prstClr val="black"/>
                  </a:solidFill>
                  <a:latin typeface="News Gothic MT"/>
                  <a:ea typeface="メイリオ"/>
                  <a:cs typeface=""/>
                </a:rPr>
                <a:t>Smart-phones, Tablets, etc.</a:t>
              </a:r>
              <a:endParaRPr kumimoji="1" lang="ja-JP" altLang="en-US" sz="1991" kern="1200" dirty="0">
                <a:solidFill>
                  <a:prstClr val="black"/>
                </a:solidFill>
                <a:latin typeface="News Gothic MT"/>
                <a:ea typeface="メイリオ"/>
                <a:cs typeface=""/>
              </a:endParaRPr>
            </a:p>
          </p:txBody>
        </p:sp>
        <p:pic>
          <p:nvPicPr>
            <p:cNvPr id="45" name="図 44" descr="P1000100 のコピー.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6956607" y="2460318"/>
              <a:ext cx="913872" cy="686200"/>
            </a:xfrm>
            <a:prstGeom prst="rect">
              <a:avLst/>
            </a:prstGeom>
          </p:spPr>
        </p:pic>
        <p:sp>
          <p:nvSpPr>
            <p:cNvPr id="47" name="テキスト ボックス 46"/>
            <p:cNvSpPr txBox="1"/>
            <p:nvPr/>
          </p:nvSpPr>
          <p:spPr>
            <a:xfrm>
              <a:off x="1881625" y="1866706"/>
              <a:ext cx="2194162" cy="797136"/>
            </a:xfrm>
            <a:prstGeom prst="rect">
              <a:avLst/>
            </a:prstGeom>
            <a:noFill/>
          </p:spPr>
          <p:txBody>
            <a:bodyPr wrap="none" rtlCol="0">
              <a:spAutoFit/>
            </a:bodyPr>
            <a:lstStyle/>
            <a:p>
              <a:pPr algn="l" defTabSz="1297502" hangingPunct="1"/>
              <a:r>
                <a:rPr kumimoji="1" lang="en-US" altLang="en-US" sz="1991" kern="1200" dirty="0">
                  <a:solidFill>
                    <a:prstClr val="black"/>
                  </a:solidFill>
                  <a:latin typeface="News Gothic MT"/>
                  <a:ea typeface="ＭＳ Ｐゴシック"/>
                  <a:cs typeface=""/>
                </a:rPr>
                <a:t>確率潜在意味解析</a:t>
              </a:r>
            </a:p>
            <a:p>
              <a:pPr algn="l" defTabSz="1297502" hangingPunct="1"/>
              <a:r>
                <a:rPr kumimoji="1" lang="en-US" altLang="ja-JP" sz="1991" kern="1200" dirty="0">
                  <a:solidFill>
                    <a:prstClr val="black"/>
                  </a:solidFill>
                  <a:latin typeface="News Gothic MT"/>
                  <a:ea typeface="メイリオ"/>
                  <a:cs typeface=""/>
                </a:rPr>
                <a:t>Probabilistic Latent</a:t>
              </a:r>
            </a:p>
            <a:p>
              <a:pPr algn="l" defTabSz="1297502" hangingPunct="1"/>
              <a:r>
                <a:rPr kumimoji="1" lang="en-US" altLang="ja-JP" sz="1991" kern="1200" dirty="0">
                  <a:solidFill>
                    <a:prstClr val="black"/>
                  </a:solidFill>
                  <a:latin typeface="News Gothic MT"/>
                  <a:ea typeface="メイリオ"/>
                  <a:cs typeface=""/>
                </a:rPr>
                <a:t>Semantic Analysis</a:t>
              </a:r>
              <a:endParaRPr kumimoji="1" lang="ja-JP" altLang="en-US" sz="1991" kern="1200" dirty="0">
                <a:solidFill>
                  <a:prstClr val="black"/>
                </a:solidFill>
                <a:latin typeface="News Gothic MT"/>
                <a:ea typeface="メイリオ"/>
                <a:cs typeface=""/>
              </a:endParaRPr>
            </a:p>
          </p:txBody>
        </p:sp>
        <p:sp>
          <p:nvSpPr>
            <p:cNvPr id="48" name="テキスト ボックス 47"/>
            <p:cNvSpPr txBox="1"/>
            <p:nvPr/>
          </p:nvSpPr>
          <p:spPr>
            <a:xfrm>
              <a:off x="4017102" y="1869797"/>
              <a:ext cx="3316374" cy="314225"/>
            </a:xfrm>
            <a:prstGeom prst="rect">
              <a:avLst/>
            </a:prstGeom>
            <a:noFill/>
          </p:spPr>
          <p:txBody>
            <a:bodyPr wrap="none" rtlCol="0">
              <a:spAutoFit/>
            </a:bodyPr>
            <a:lstStyle/>
            <a:p>
              <a:pPr algn="l" defTabSz="1297502" hangingPunct="1"/>
              <a:r>
                <a:rPr kumimoji="1" lang="ja-JP" altLang="en-US" sz="1991" kern="1200" dirty="0">
                  <a:solidFill>
                    <a:prstClr val="black"/>
                  </a:solidFill>
                  <a:latin typeface="News Gothic MT"/>
                  <a:ea typeface="メイリオ"/>
                  <a:cs typeface=""/>
                </a:rPr>
                <a:t>ベイジアンネット</a:t>
              </a:r>
              <a:r>
                <a:rPr kumimoji="1" lang="en-US" altLang="ja-JP" sz="1991" kern="1200" dirty="0">
                  <a:solidFill>
                    <a:prstClr val="black"/>
                  </a:solidFill>
                  <a:latin typeface="News Gothic MT"/>
                  <a:ea typeface="メイリオ"/>
                  <a:cs typeface=""/>
                </a:rPr>
                <a:t>Bayesian net</a:t>
              </a:r>
              <a:endParaRPr kumimoji="1" lang="ja-JP" altLang="en-US" sz="1991" kern="1200" dirty="0">
                <a:solidFill>
                  <a:prstClr val="black"/>
                </a:solidFill>
                <a:latin typeface="News Gothic MT"/>
                <a:ea typeface="メイリオ"/>
                <a:cs typeface=""/>
              </a:endParaRPr>
            </a:p>
          </p:txBody>
        </p:sp>
        <p:sp>
          <p:nvSpPr>
            <p:cNvPr id="49" name="テキスト ボックス 48"/>
            <p:cNvSpPr txBox="1"/>
            <p:nvPr/>
          </p:nvSpPr>
          <p:spPr>
            <a:xfrm>
              <a:off x="156583" y="4470451"/>
              <a:ext cx="1635712" cy="797136"/>
            </a:xfrm>
            <a:prstGeom prst="rect">
              <a:avLst/>
            </a:prstGeom>
            <a:noFill/>
          </p:spPr>
          <p:txBody>
            <a:bodyPr wrap="none" rtlCol="0">
              <a:spAutoFit/>
            </a:bodyPr>
            <a:lstStyle/>
            <a:p>
              <a:pPr algn="l" defTabSz="1297502" hangingPunct="1"/>
              <a:r>
                <a:rPr kumimoji="1" lang="ja-JP" altLang="en-US" sz="1991" kern="1200" dirty="0">
                  <a:solidFill>
                    <a:srgbClr val="660066"/>
                  </a:solidFill>
                  <a:latin typeface="News Gothic MT"/>
                  <a:ea typeface="メイリオ"/>
                  <a:cs typeface=""/>
                </a:rPr>
                <a:t>実世界データ</a:t>
              </a:r>
              <a:endParaRPr kumimoji="1" lang="en-US" altLang="ja-JP" sz="1991" kern="1200" dirty="0">
                <a:solidFill>
                  <a:srgbClr val="660066"/>
                </a:solidFill>
                <a:latin typeface="News Gothic MT"/>
                <a:ea typeface="メイリオ"/>
                <a:cs typeface=""/>
              </a:endParaRPr>
            </a:p>
            <a:p>
              <a:pPr algn="l" defTabSz="1297502" hangingPunct="1"/>
              <a:r>
                <a:rPr kumimoji="1" lang="en-US" altLang="ja-JP" sz="1991" kern="1200" dirty="0">
                  <a:solidFill>
                    <a:srgbClr val="660066"/>
                  </a:solidFill>
                  <a:latin typeface="News Gothic MT"/>
                  <a:ea typeface="メイリオ"/>
                  <a:cs typeface=""/>
                </a:rPr>
                <a:t>Physical data </a:t>
              </a:r>
            </a:p>
            <a:p>
              <a:pPr algn="l" defTabSz="1297502" hangingPunct="1"/>
              <a:endParaRPr kumimoji="1" lang="ja-JP" altLang="en-US" sz="1991" kern="1200" dirty="0">
                <a:solidFill>
                  <a:srgbClr val="660066"/>
                </a:solidFill>
                <a:latin typeface="News Gothic MT"/>
                <a:ea typeface="メイリオ"/>
                <a:cs typeface=""/>
              </a:endParaRPr>
            </a:p>
          </p:txBody>
        </p:sp>
        <p:sp>
          <p:nvSpPr>
            <p:cNvPr id="50" name="テキスト ボックス 49"/>
            <p:cNvSpPr txBox="1"/>
            <p:nvPr/>
          </p:nvSpPr>
          <p:spPr>
            <a:xfrm>
              <a:off x="6526120" y="4633369"/>
              <a:ext cx="1459024" cy="555681"/>
            </a:xfrm>
            <a:prstGeom prst="rect">
              <a:avLst/>
            </a:prstGeom>
            <a:noFill/>
          </p:spPr>
          <p:txBody>
            <a:bodyPr wrap="none" rtlCol="0">
              <a:spAutoFit/>
            </a:bodyPr>
            <a:lstStyle/>
            <a:p>
              <a:pPr algn="l" defTabSz="1297502" hangingPunct="1"/>
              <a:r>
                <a:rPr kumimoji="1" lang="ja-JP" altLang="en-US" sz="1991" kern="1200" dirty="0">
                  <a:solidFill>
                    <a:srgbClr val="660066"/>
                  </a:solidFill>
                  <a:latin typeface="News Gothic MT"/>
                  <a:ea typeface="メイリオ"/>
                  <a:cs typeface=""/>
                </a:rPr>
                <a:t>計算空間</a:t>
              </a:r>
              <a:endParaRPr kumimoji="1" lang="en-US" altLang="ja-JP" sz="1991" kern="1200" dirty="0">
                <a:solidFill>
                  <a:srgbClr val="660066"/>
                </a:solidFill>
                <a:latin typeface="News Gothic MT"/>
                <a:ea typeface="メイリオ"/>
                <a:cs typeface=""/>
              </a:endParaRPr>
            </a:p>
            <a:p>
              <a:pPr algn="l" defTabSz="1297502" hangingPunct="1"/>
              <a:r>
                <a:rPr kumimoji="1" lang="en-US" altLang="ja-JP" sz="1991" kern="1200" dirty="0">
                  <a:solidFill>
                    <a:srgbClr val="660066"/>
                  </a:solidFill>
                  <a:latin typeface="News Gothic MT"/>
                  <a:ea typeface="メイリオ"/>
                  <a:cs typeface=""/>
                </a:rPr>
                <a:t>Cyber space</a:t>
              </a:r>
              <a:endParaRPr kumimoji="1" lang="ja-JP" altLang="en-US" sz="1991" kern="1200" dirty="0">
                <a:solidFill>
                  <a:srgbClr val="660066"/>
                </a:solidFill>
                <a:latin typeface="News Gothic MT"/>
                <a:ea typeface="メイリオ"/>
                <a:cs typeface=""/>
              </a:endParaRPr>
            </a:p>
          </p:txBody>
        </p:sp>
        <p:cxnSp>
          <p:nvCxnSpPr>
            <p:cNvPr id="51" name="直線矢印コネクタ 50"/>
            <p:cNvCxnSpPr/>
            <p:nvPr/>
          </p:nvCxnSpPr>
          <p:spPr>
            <a:xfrm flipV="1">
              <a:off x="1938484" y="4633369"/>
              <a:ext cx="5064145" cy="11032"/>
            </a:xfrm>
            <a:prstGeom prst="straightConnector1">
              <a:avLst/>
            </a:prstGeom>
            <a:ln>
              <a:solidFill>
                <a:schemeClr val="accent4">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40" name="Picture 8"/>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133448" y="2886144"/>
              <a:ext cx="520461" cy="6244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53" name="角丸四角形 52"/>
          <p:cNvSpPr/>
          <p:nvPr/>
        </p:nvSpPr>
        <p:spPr>
          <a:xfrm>
            <a:off x="6660878" y="6838407"/>
            <a:ext cx="2281677" cy="1935397"/>
          </a:xfrm>
          <a:prstGeom prst="roundRect">
            <a:avLst/>
          </a:prstGeom>
        </p:spPr>
        <p:style>
          <a:lnRef idx="1">
            <a:schemeClr val="accent1"/>
          </a:lnRef>
          <a:fillRef idx="3">
            <a:schemeClr val="accent1"/>
          </a:fillRef>
          <a:effectRef idx="2">
            <a:schemeClr val="accent1"/>
          </a:effectRef>
          <a:fontRef idx="minor">
            <a:schemeClr val="lt1"/>
          </a:fontRef>
        </p:style>
        <p:txBody>
          <a:bodyPr lIns="129748" tIns="64878" rIns="129748" bIns="64878" rtlCol="0" anchor="ctr"/>
          <a:lstStyle/>
          <a:p>
            <a:pPr defTabSz="1297502" hangingPunct="1"/>
            <a:r>
              <a:rPr kumimoji="1" lang="ja-JP" altLang="en-US" sz="2844" kern="1200" dirty="0">
                <a:solidFill>
                  <a:prstClr val="white"/>
                </a:solidFill>
                <a:latin typeface="News Gothic MT"/>
                <a:ea typeface="メイリオ"/>
              </a:rPr>
              <a:t>計算モデル</a:t>
            </a:r>
            <a:endParaRPr kumimoji="1" lang="en-US" altLang="ja-JP" sz="2844" kern="1200" dirty="0">
              <a:solidFill>
                <a:prstClr val="white"/>
              </a:solidFill>
              <a:latin typeface="News Gothic MT"/>
              <a:ea typeface="メイリオ"/>
            </a:endParaRPr>
          </a:p>
          <a:p>
            <a:pPr defTabSz="1297502" hangingPunct="1"/>
            <a:r>
              <a:rPr kumimoji="1" lang="en-US" altLang="ja-JP" sz="1991" kern="1200" dirty="0">
                <a:solidFill>
                  <a:prstClr val="white"/>
                </a:solidFill>
                <a:latin typeface="News Gothic MT"/>
                <a:ea typeface="メイリオ"/>
              </a:rPr>
              <a:t>Computational models</a:t>
            </a:r>
          </a:p>
          <a:p>
            <a:pPr defTabSz="1297502" hangingPunct="1"/>
            <a:r>
              <a:rPr kumimoji="1" lang="ja-JP" altLang="en-US" sz="1991" kern="1200" dirty="0">
                <a:solidFill>
                  <a:srgbClr val="FFFF00"/>
                </a:solidFill>
                <a:latin typeface="News Gothic MT"/>
                <a:ea typeface="メイリオ"/>
              </a:rPr>
              <a:t>＋制御変数</a:t>
            </a:r>
          </a:p>
        </p:txBody>
      </p:sp>
      <p:sp>
        <p:nvSpPr>
          <p:cNvPr id="54" name="角丸四角形 53"/>
          <p:cNvSpPr/>
          <p:nvPr/>
        </p:nvSpPr>
        <p:spPr>
          <a:xfrm>
            <a:off x="9708558" y="6838407"/>
            <a:ext cx="1778694" cy="1935397"/>
          </a:xfrm>
          <a:prstGeom prst="roundRect">
            <a:avLst/>
          </a:prstGeom>
        </p:spPr>
        <p:style>
          <a:lnRef idx="1">
            <a:schemeClr val="accent1"/>
          </a:lnRef>
          <a:fillRef idx="3">
            <a:schemeClr val="accent1"/>
          </a:fillRef>
          <a:effectRef idx="2">
            <a:schemeClr val="accent1"/>
          </a:effectRef>
          <a:fontRef idx="minor">
            <a:schemeClr val="lt1"/>
          </a:fontRef>
        </p:style>
        <p:txBody>
          <a:bodyPr lIns="129748" tIns="64878" rIns="129748" bIns="64878" rtlCol="0" anchor="ctr"/>
          <a:lstStyle/>
          <a:p>
            <a:pPr defTabSz="1297502" hangingPunct="1"/>
            <a:r>
              <a:rPr kumimoji="1" lang="en-US" altLang="ja-JP" sz="2276" kern="1200" dirty="0">
                <a:solidFill>
                  <a:prstClr val="white"/>
                </a:solidFill>
                <a:latin typeface="News Gothic MT"/>
                <a:ea typeface="メイリオ"/>
              </a:rPr>
              <a:t>AI</a:t>
            </a:r>
            <a:r>
              <a:rPr kumimoji="1" lang="ja-JP" altLang="en-US" sz="2276" kern="1200" dirty="0">
                <a:solidFill>
                  <a:prstClr val="white"/>
                </a:solidFill>
                <a:latin typeface="News Gothic MT"/>
                <a:ea typeface="メイリオ"/>
              </a:rPr>
              <a:t>応用</a:t>
            </a:r>
            <a:endParaRPr kumimoji="1" lang="en-US" altLang="ja-JP" sz="2276" kern="1200" dirty="0">
              <a:solidFill>
                <a:prstClr val="white"/>
              </a:solidFill>
              <a:latin typeface="News Gothic MT"/>
              <a:ea typeface="メイリオ"/>
            </a:endParaRPr>
          </a:p>
          <a:p>
            <a:pPr defTabSz="1297502" hangingPunct="1"/>
            <a:r>
              <a:rPr kumimoji="1" lang="ja-JP" altLang="en-US" sz="2276" kern="1200" dirty="0">
                <a:solidFill>
                  <a:prstClr val="white"/>
                </a:solidFill>
                <a:latin typeface="News Gothic MT"/>
                <a:ea typeface="メイリオ"/>
              </a:rPr>
              <a:t>システム</a:t>
            </a:r>
            <a:endParaRPr kumimoji="1" lang="en-US" altLang="ja-JP" sz="2276" kern="1200" dirty="0">
              <a:solidFill>
                <a:prstClr val="white"/>
              </a:solidFill>
              <a:latin typeface="News Gothic MT"/>
              <a:ea typeface="メイリオ"/>
            </a:endParaRPr>
          </a:p>
          <a:p>
            <a:pPr defTabSz="1297502" hangingPunct="1"/>
            <a:r>
              <a:rPr kumimoji="1" lang="en-US" altLang="ja-JP" sz="2276" kern="1200" dirty="0">
                <a:solidFill>
                  <a:prstClr val="white"/>
                </a:solidFill>
                <a:latin typeface="News Gothic MT"/>
                <a:ea typeface="メイリオ"/>
              </a:rPr>
              <a:t>AI systems</a:t>
            </a:r>
            <a:r>
              <a:rPr kumimoji="1" lang="ja-JP" altLang="en-US" sz="2276" kern="1200" dirty="0">
                <a:solidFill>
                  <a:srgbClr val="FFFF00"/>
                </a:solidFill>
                <a:latin typeface="News Gothic MT"/>
                <a:ea typeface="メイリオ"/>
              </a:rPr>
              <a:t>＋価値</a:t>
            </a:r>
          </a:p>
        </p:txBody>
      </p:sp>
      <p:sp>
        <p:nvSpPr>
          <p:cNvPr id="55" name="角丸四角形 54"/>
          <p:cNvSpPr/>
          <p:nvPr/>
        </p:nvSpPr>
        <p:spPr>
          <a:xfrm>
            <a:off x="862724" y="6806151"/>
            <a:ext cx="2040021" cy="1935397"/>
          </a:xfrm>
          <a:prstGeom prst="roundRect">
            <a:avLst/>
          </a:prstGeom>
        </p:spPr>
        <p:style>
          <a:lnRef idx="1">
            <a:schemeClr val="accent1"/>
          </a:lnRef>
          <a:fillRef idx="3">
            <a:schemeClr val="accent1"/>
          </a:fillRef>
          <a:effectRef idx="2">
            <a:schemeClr val="accent1"/>
          </a:effectRef>
          <a:fontRef idx="minor">
            <a:schemeClr val="lt1"/>
          </a:fontRef>
        </p:style>
        <p:txBody>
          <a:bodyPr lIns="129748" tIns="64878" rIns="129748" bIns="64878" rtlCol="0" anchor="ctr"/>
          <a:lstStyle/>
          <a:p>
            <a:pPr defTabSz="1297502" hangingPunct="1"/>
            <a:r>
              <a:rPr kumimoji="1" lang="ja-JP" altLang="en-US" sz="2276" kern="1200" dirty="0">
                <a:solidFill>
                  <a:prstClr val="white"/>
                </a:solidFill>
                <a:latin typeface="News Gothic MT"/>
                <a:ea typeface="メイリオ"/>
              </a:rPr>
              <a:t>データ</a:t>
            </a:r>
            <a:endParaRPr kumimoji="1" lang="en-US" altLang="ja-JP" sz="2276" kern="1200" dirty="0">
              <a:solidFill>
                <a:prstClr val="white"/>
              </a:solidFill>
              <a:latin typeface="News Gothic MT"/>
              <a:ea typeface="メイリオ"/>
            </a:endParaRPr>
          </a:p>
          <a:p>
            <a:pPr defTabSz="1297502" hangingPunct="1"/>
            <a:r>
              <a:rPr kumimoji="1" lang="ja-JP" altLang="en-US" sz="2276" kern="1200" dirty="0">
                <a:solidFill>
                  <a:prstClr val="white"/>
                </a:solidFill>
                <a:latin typeface="News Gothic MT"/>
                <a:ea typeface="メイリオ"/>
              </a:rPr>
              <a:t>＋現場知識</a:t>
            </a:r>
            <a:endParaRPr kumimoji="1" lang="en-US" altLang="ja-JP" sz="2276" kern="1200" dirty="0">
              <a:solidFill>
                <a:prstClr val="white"/>
              </a:solidFill>
              <a:latin typeface="News Gothic MT"/>
              <a:ea typeface="メイリオ"/>
            </a:endParaRPr>
          </a:p>
          <a:p>
            <a:pPr defTabSz="1297502" hangingPunct="1"/>
            <a:endParaRPr kumimoji="1" lang="en-US" altLang="ja-JP" sz="1849" kern="1200" dirty="0">
              <a:solidFill>
                <a:srgbClr val="FFFF00"/>
              </a:solidFill>
              <a:latin typeface="News Gothic MT"/>
              <a:ea typeface="メイリオ"/>
            </a:endParaRPr>
          </a:p>
          <a:p>
            <a:pPr defTabSz="1297502" hangingPunct="1"/>
            <a:r>
              <a:rPr kumimoji="1" lang="ja-JP" altLang="en-US" sz="1849" kern="1200" dirty="0" smtClean="0">
                <a:solidFill>
                  <a:srgbClr val="FFFF00"/>
                </a:solidFill>
                <a:latin typeface="News Gothic MT"/>
                <a:ea typeface="メイリオ"/>
              </a:rPr>
              <a:t>社会現象記録</a:t>
            </a:r>
            <a:endParaRPr kumimoji="1" lang="en-US" altLang="ja-JP" sz="1849" kern="1200" dirty="0">
              <a:solidFill>
                <a:srgbClr val="FFFF00"/>
              </a:solidFill>
              <a:latin typeface="News Gothic MT"/>
              <a:ea typeface="メイリオ"/>
            </a:endParaRPr>
          </a:p>
        </p:txBody>
      </p:sp>
      <p:sp>
        <p:nvSpPr>
          <p:cNvPr id="56" name="角丸四角形 55"/>
          <p:cNvSpPr/>
          <p:nvPr/>
        </p:nvSpPr>
        <p:spPr>
          <a:xfrm>
            <a:off x="3628898" y="6806151"/>
            <a:ext cx="2281677" cy="1935397"/>
          </a:xfrm>
          <a:prstGeom prst="roundRect">
            <a:avLst/>
          </a:prstGeom>
        </p:spPr>
        <p:style>
          <a:lnRef idx="1">
            <a:schemeClr val="accent1"/>
          </a:lnRef>
          <a:fillRef idx="3">
            <a:schemeClr val="accent1"/>
          </a:fillRef>
          <a:effectRef idx="2">
            <a:schemeClr val="accent1"/>
          </a:effectRef>
          <a:fontRef idx="minor">
            <a:schemeClr val="lt1"/>
          </a:fontRef>
        </p:style>
        <p:txBody>
          <a:bodyPr lIns="129748" tIns="64878" rIns="129748" bIns="64878" rtlCol="0" anchor="ctr"/>
          <a:lstStyle/>
          <a:p>
            <a:pPr defTabSz="1297502" hangingPunct="1"/>
            <a:r>
              <a:rPr kumimoji="1" lang="ja-JP" altLang="en-US" sz="2844" kern="1200" dirty="0">
                <a:solidFill>
                  <a:prstClr val="white"/>
                </a:solidFill>
                <a:latin typeface="News Gothic MT"/>
                <a:ea typeface="メイリオ"/>
              </a:rPr>
              <a:t>現象モデル</a:t>
            </a:r>
            <a:endParaRPr kumimoji="1" lang="en-US" altLang="ja-JP" sz="1991" kern="1200" dirty="0">
              <a:solidFill>
                <a:prstClr val="white"/>
              </a:solidFill>
              <a:latin typeface="News Gothic MT"/>
              <a:ea typeface="メイリオ"/>
            </a:endParaRPr>
          </a:p>
          <a:p>
            <a:pPr defTabSz="1297502" hangingPunct="1"/>
            <a:r>
              <a:rPr kumimoji="1" lang="en-US" altLang="ja-JP" sz="1991" kern="1200" dirty="0">
                <a:solidFill>
                  <a:prstClr val="white"/>
                </a:solidFill>
                <a:latin typeface="News Gothic MT"/>
                <a:ea typeface="メイリオ"/>
              </a:rPr>
              <a:t>Phenomenon models</a:t>
            </a:r>
          </a:p>
          <a:p>
            <a:pPr defTabSz="1297502" hangingPunct="1"/>
            <a:r>
              <a:rPr kumimoji="1" lang="ja-JP" altLang="en-US" sz="1991" kern="1200" dirty="0">
                <a:solidFill>
                  <a:srgbClr val="FFFF00"/>
                </a:solidFill>
                <a:latin typeface="News Gothic MT"/>
                <a:ea typeface="メイリオ"/>
              </a:rPr>
              <a:t>目的・説明変数</a:t>
            </a:r>
            <a:endParaRPr kumimoji="1" lang="en-US" altLang="ja-JP" sz="2844" kern="1200" dirty="0">
              <a:solidFill>
                <a:srgbClr val="FFFF00"/>
              </a:solidFill>
              <a:latin typeface="News Gothic MT"/>
              <a:ea typeface="メイリオ"/>
            </a:endParaRPr>
          </a:p>
        </p:txBody>
      </p:sp>
      <p:cxnSp>
        <p:nvCxnSpPr>
          <p:cNvPr id="58" name="カギ線コネクタ 57"/>
          <p:cNvCxnSpPr>
            <a:stCxn id="54" idx="3"/>
            <a:endCxn id="55" idx="2"/>
          </p:cNvCxnSpPr>
          <p:nvPr/>
        </p:nvCxnSpPr>
        <p:spPr>
          <a:xfrm flipH="1">
            <a:off x="1882729" y="7806115"/>
            <a:ext cx="9604523" cy="935442"/>
          </a:xfrm>
          <a:prstGeom prst="bentConnector4">
            <a:avLst>
              <a:gd name="adj1" fmla="val -3385"/>
              <a:gd name="adj2" fmla="val 138204"/>
            </a:avLst>
          </a:prstGeom>
          <a:ln>
            <a:tailEnd type="arrow"/>
          </a:ln>
        </p:spPr>
        <p:style>
          <a:lnRef idx="2">
            <a:schemeClr val="accent1"/>
          </a:lnRef>
          <a:fillRef idx="0">
            <a:schemeClr val="accent1"/>
          </a:fillRef>
          <a:effectRef idx="1">
            <a:schemeClr val="accent1"/>
          </a:effectRef>
          <a:fontRef idx="minor">
            <a:schemeClr val="tx1"/>
          </a:fontRef>
        </p:style>
      </p:cxnSp>
      <p:sp>
        <p:nvSpPr>
          <p:cNvPr id="63" name="右矢印 62"/>
          <p:cNvSpPr/>
          <p:nvPr/>
        </p:nvSpPr>
        <p:spPr>
          <a:xfrm>
            <a:off x="2975803" y="7806146"/>
            <a:ext cx="501611" cy="322567"/>
          </a:xfrm>
          <a:prstGeom prst="rightArrow">
            <a:avLst/>
          </a:prstGeom>
        </p:spPr>
        <p:style>
          <a:lnRef idx="1">
            <a:schemeClr val="accent1"/>
          </a:lnRef>
          <a:fillRef idx="3">
            <a:schemeClr val="accent1"/>
          </a:fillRef>
          <a:effectRef idx="2">
            <a:schemeClr val="accent1"/>
          </a:effectRef>
          <a:fontRef idx="minor">
            <a:schemeClr val="lt1"/>
          </a:fontRef>
        </p:style>
        <p:txBody>
          <a:bodyPr lIns="129748" tIns="64878" rIns="129748" bIns="64878" rtlCol="0" anchor="ctr"/>
          <a:lstStyle/>
          <a:p>
            <a:pPr defTabSz="1297502" hangingPunct="1"/>
            <a:endParaRPr kumimoji="1" lang="ja-JP" altLang="en-US" sz="2560" kern="1200">
              <a:solidFill>
                <a:prstClr val="white"/>
              </a:solidFill>
              <a:latin typeface="News Gothic MT"/>
              <a:ea typeface="メイリオ"/>
            </a:endParaRPr>
          </a:p>
        </p:txBody>
      </p:sp>
      <p:sp>
        <p:nvSpPr>
          <p:cNvPr id="64" name="右矢印 63"/>
          <p:cNvSpPr/>
          <p:nvPr/>
        </p:nvSpPr>
        <p:spPr>
          <a:xfrm>
            <a:off x="6023999" y="7797097"/>
            <a:ext cx="501611" cy="322567"/>
          </a:xfrm>
          <a:prstGeom prst="rightArrow">
            <a:avLst/>
          </a:prstGeom>
        </p:spPr>
        <p:style>
          <a:lnRef idx="1">
            <a:schemeClr val="accent1"/>
          </a:lnRef>
          <a:fillRef idx="3">
            <a:schemeClr val="accent1"/>
          </a:fillRef>
          <a:effectRef idx="2">
            <a:schemeClr val="accent1"/>
          </a:effectRef>
          <a:fontRef idx="minor">
            <a:schemeClr val="lt1"/>
          </a:fontRef>
        </p:style>
        <p:txBody>
          <a:bodyPr lIns="129748" tIns="64878" rIns="129748" bIns="64878" rtlCol="0" anchor="ctr"/>
          <a:lstStyle/>
          <a:p>
            <a:pPr defTabSz="1297502" hangingPunct="1"/>
            <a:endParaRPr kumimoji="1" lang="ja-JP" altLang="en-US" sz="2560" kern="1200">
              <a:solidFill>
                <a:prstClr val="white"/>
              </a:solidFill>
              <a:latin typeface="News Gothic MT"/>
              <a:ea typeface="メイリオ"/>
            </a:endParaRPr>
          </a:p>
        </p:txBody>
      </p:sp>
      <p:sp>
        <p:nvSpPr>
          <p:cNvPr id="65" name="右矢印 64"/>
          <p:cNvSpPr/>
          <p:nvPr/>
        </p:nvSpPr>
        <p:spPr>
          <a:xfrm>
            <a:off x="9142197" y="7806146"/>
            <a:ext cx="501611" cy="322567"/>
          </a:xfrm>
          <a:prstGeom prst="rightArrow">
            <a:avLst/>
          </a:prstGeom>
        </p:spPr>
        <p:style>
          <a:lnRef idx="1">
            <a:schemeClr val="accent1"/>
          </a:lnRef>
          <a:fillRef idx="3">
            <a:schemeClr val="accent1"/>
          </a:fillRef>
          <a:effectRef idx="2">
            <a:schemeClr val="accent1"/>
          </a:effectRef>
          <a:fontRef idx="minor">
            <a:schemeClr val="lt1"/>
          </a:fontRef>
        </p:style>
        <p:txBody>
          <a:bodyPr lIns="129748" tIns="64878" rIns="129748" bIns="64878" rtlCol="0" anchor="ctr"/>
          <a:lstStyle/>
          <a:p>
            <a:pPr defTabSz="1297502" hangingPunct="1"/>
            <a:endParaRPr kumimoji="1" lang="ja-JP" altLang="en-US" sz="2560" kern="1200">
              <a:solidFill>
                <a:prstClr val="white"/>
              </a:solidFill>
              <a:latin typeface="News Gothic MT"/>
              <a:ea typeface="メイリオ"/>
            </a:endParaRPr>
          </a:p>
        </p:txBody>
      </p:sp>
      <p:sp>
        <p:nvSpPr>
          <p:cNvPr id="4" name="テキスト ボックス 3"/>
          <p:cNvSpPr txBox="1"/>
          <p:nvPr/>
        </p:nvSpPr>
        <p:spPr>
          <a:xfrm>
            <a:off x="11472620" y="6444913"/>
            <a:ext cx="1576493" cy="1312885"/>
          </a:xfrm>
          <a:prstGeom prst="rect">
            <a:avLst/>
          </a:prstGeom>
          <a:noFill/>
        </p:spPr>
        <p:txBody>
          <a:bodyPr wrap="none" lIns="129748" tIns="64878" rIns="129748" bIns="64878" rtlCol="0">
            <a:spAutoFit/>
          </a:bodyPr>
          <a:lstStyle/>
          <a:p>
            <a:pPr algn="l" defTabSz="1297502" hangingPunct="1"/>
            <a:r>
              <a:rPr kumimoji="1" lang="ja-JP" altLang="en-US" sz="2560" kern="1200" dirty="0">
                <a:solidFill>
                  <a:prstClr val="black"/>
                </a:solidFill>
                <a:latin typeface="Arial"/>
                <a:ea typeface="ＭＳ Ｐゴシック"/>
                <a:cs typeface=""/>
              </a:rPr>
              <a:t>未来の</a:t>
            </a:r>
            <a:endParaRPr kumimoji="1" lang="en-US" altLang="ja-JP" sz="2560" kern="1200" dirty="0">
              <a:solidFill>
                <a:prstClr val="black"/>
              </a:solidFill>
              <a:latin typeface="Arial"/>
              <a:ea typeface="ＭＳ Ｐゴシック"/>
              <a:cs typeface=""/>
            </a:endParaRPr>
          </a:p>
          <a:p>
            <a:pPr algn="l" defTabSz="1297502" hangingPunct="1"/>
            <a:r>
              <a:rPr kumimoji="1" lang="ja-JP" altLang="en-US" sz="2560" kern="1200" dirty="0">
                <a:solidFill>
                  <a:prstClr val="black"/>
                </a:solidFill>
                <a:latin typeface="Arial"/>
                <a:ea typeface="ＭＳ Ｐゴシック"/>
                <a:cs typeface=""/>
              </a:rPr>
              <a:t>現象生成</a:t>
            </a:r>
            <a:endParaRPr kumimoji="1" lang="en-US" altLang="ja-JP" sz="2560" kern="1200" dirty="0">
              <a:solidFill>
                <a:prstClr val="black"/>
              </a:solidFill>
              <a:latin typeface="Arial"/>
              <a:ea typeface="ＭＳ Ｐゴシック"/>
              <a:cs typeface=""/>
            </a:endParaRPr>
          </a:p>
          <a:p>
            <a:pPr algn="l" defTabSz="1297502" hangingPunct="1"/>
            <a:r>
              <a:rPr kumimoji="1" lang="ja-JP" altLang="en-US" sz="2560" kern="1200" dirty="0">
                <a:solidFill>
                  <a:prstClr val="black"/>
                </a:solidFill>
                <a:latin typeface="Arial"/>
                <a:ea typeface="ＭＳ Ｐゴシック"/>
                <a:cs typeface=""/>
              </a:rPr>
              <a:t>・制御へ</a:t>
            </a:r>
            <a:endParaRPr kumimoji="1" lang="en-US" altLang="ja-JP" sz="2560" kern="1200" dirty="0">
              <a:solidFill>
                <a:prstClr val="black"/>
              </a:solidFill>
              <a:latin typeface="Arial"/>
              <a:ea typeface="ＭＳ Ｐゴシック"/>
              <a:cs typeface=""/>
            </a:endParaRPr>
          </a:p>
        </p:txBody>
      </p:sp>
      <p:sp>
        <p:nvSpPr>
          <p:cNvPr id="59" name="テキスト ボックス 58"/>
          <p:cNvSpPr txBox="1"/>
          <p:nvPr/>
        </p:nvSpPr>
        <p:spPr>
          <a:xfrm>
            <a:off x="10291621" y="5593683"/>
            <a:ext cx="1994877" cy="831471"/>
          </a:xfrm>
          <a:prstGeom prst="rect">
            <a:avLst/>
          </a:prstGeom>
          <a:noFill/>
        </p:spPr>
        <p:txBody>
          <a:bodyPr wrap="none" lIns="129748" tIns="64878" rIns="129748" bIns="64878" rtlCol="0">
            <a:spAutoFit/>
          </a:bodyPr>
          <a:lstStyle/>
          <a:p>
            <a:pPr algn="l" defTabSz="1297502" hangingPunct="1"/>
            <a:r>
              <a:rPr kumimoji="1" lang="ja-JP" altLang="en-US" sz="2276" kern="1200" dirty="0">
                <a:solidFill>
                  <a:srgbClr val="FF0000"/>
                </a:solidFill>
                <a:latin typeface="News Gothic MT"/>
                <a:ea typeface="メイリオ"/>
                <a:cs typeface=""/>
              </a:rPr>
              <a:t>実社会現象</a:t>
            </a:r>
            <a:endParaRPr kumimoji="1" lang="en-US" altLang="ja-JP" sz="2276" kern="1200" dirty="0">
              <a:solidFill>
                <a:srgbClr val="FF0000"/>
              </a:solidFill>
              <a:latin typeface="News Gothic MT"/>
              <a:ea typeface="メイリオ"/>
              <a:cs typeface=""/>
            </a:endParaRPr>
          </a:p>
          <a:p>
            <a:pPr algn="l" defTabSz="1297502" hangingPunct="1"/>
            <a:r>
              <a:rPr kumimoji="1" lang="en-US" altLang="ja-JP" sz="2276" kern="1200" dirty="0">
                <a:solidFill>
                  <a:srgbClr val="FF0000"/>
                </a:solidFill>
                <a:latin typeface="News Gothic MT"/>
                <a:ea typeface="メイリオ"/>
                <a:cs typeface=""/>
              </a:rPr>
              <a:t>Social action</a:t>
            </a:r>
            <a:endParaRPr kumimoji="1" lang="ja-JP" altLang="en-US" sz="2276" kern="1200" dirty="0">
              <a:solidFill>
                <a:srgbClr val="FF0000"/>
              </a:solidFill>
              <a:latin typeface="News Gothic MT"/>
              <a:ea typeface="メイリオ"/>
              <a:cs typeface=""/>
            </a:endParaRPr>
          </a:p>
        </p:txBody>
      </p:sp>
      <p:pic>
        <p:nvPicPr>
          <p:cNvPr id="60" name="図 59" descr="SV_KIRIN_A_0910.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59065" y="3329502"/>
            <a:ext cx="954623" cy="1468979"/>
          </a:xfrm>
          <a:prstGeom prst="rect">
            <a:avLst/>
          </a:prstGeom>
        </p:spPr>
      </p:pic>
      <p:pic>
        <p:nvPicPr>
          <p:cNvPr id="61" name="コンテンツ プレースホルダー 4"/>
          <p:cNvPicPr>
            <a:picLocks noGrp="1" noChangeAspect="1"/>
          </p:cNvPicPr>
          <p:nvPr>
            <p:ph sz="half" idx="1"/>
          </p:nvPr>
        </p:nvPicPr>
        <p:blipFill rotWithShape="1">
          <a:blip r:embed="rId6" cstate="email">
            <a:extLst>
              <a:ext uri="{28A0092B-C50C-407E-A947-70E740481C1C}">
                <a14:useLocalDpi xmlns:a14="http://schemas.microsoft.com/office/drawing/2010/main"/>
              </a:ext>
            </a:extLst>
          </a:blip>
          <a:srcRect/>
          <a:stretch/>
        </p:blipFill>
        <p:spPr>
          <a:xfrm>
            <a:off x="10864472" y="4084394"/>
            <a:ext cx="832371" cy="740233"/>
          </a:xfrm>
        </p:spPr>
      </p:pic>
      <p:pic>
        <p:nvPicPr>
          <p:cNvPr id="62" name="図 61" descr="Evernote Camera Roll 20151202 054257.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864450" y="3287152"/>
            <a:ext cx="909198" cy="696105"/>
          </a:xfrm>
          <a:prstGeom prst="rect">
            <a:avLst/>
          </a:prstGeom>
        </p:spPr>
      </p:pic>
      <p:sp>
        <p:nvSpPr>
          <p:cNvPr id="66" name="タイトル 1"/>
          <p:cNvSpPr>
            <a:spLocks noGrp="1"/>
          </p:cNvSpPr>
          <p:nvPr>
            <p:ph type="title"/>
          </p:nvPr>
        </p:nvSpPr>
        <p:spPr>
          <a:xfrm>
            <a:off x="650240" y="165877"/>
            <a:ext cx="12354560" cy="1625600"/>
          </a:xfrm>
        </p:spPr>
        <p:txBody>
          <a:bodyPr>
            <a:noAutofit/>
          </a:bodyPr>
          <a:lstStyle/>
          <a:p>
            <a:r>
              <a:rPr lang="en-US" altLang="ja-JP" dirty="0"/>
              <a:t/>
            </a:r>
            <a:br>
              <a:rPr lang="en-US" altLang="ja-JP" dirty="0"/>
            </a:br>
            <a:r>
              <a:rPr lang="ja-JP" altLang="en-US" sz="3982" dirty="0"/>
              <a:t>実データからの現象モデル構築と確率的計算モデル化</a:t>
            </a:r>
            <a:endParaRPr lang="ja-JP" altLang="en-US" sz="3413" dirty="0"/>
          </a:p>
        </p:txBody>
      </p:sp>
      <p:sp>
        <p:nvSpPr>
          <p:cNvPr id="67" name="タイトル 1"/>
          <p:cNvSpPr txBox="1">
            <a:spLocks/>
          </p:cNvSpPr>
          <p:nvPr/>
        </p:nvSpPr>
        <p:spPr>
          <a:xfrm>
            <a:off x="735852" y="150123"/>
            <a:ext cx="6347329" cy="737903"/>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119829" tIns="59915" rIns="119829" bIns="59915" rtlCol="0" anchor="ctr">
            <a:no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3698" dirty="0">
                <a:solidFill>
                  <a:sysClr val="window" lastClr="FFFFFF"/>
                </a:solidFill>
                <a:latin typeface="Calibri"/>
              </a:rPr>
              <a:t>確率</a:t>
            </a:r>
            <a:r>
              <a:rPr lang="ja-JP" altLang="en-US" sz="3698" dirty="0" smtClean="0">
                <a:solidFill>
                  <a:sysClr val="window" lastClr="FFFFFF"/>
                </a:solidFill>
                <a:latin typeface="Calibri"/>
              </a:rPr>
              <a:t>モデリング</a:t>
            </a:r>
            <a:endParaRPr lang="ja-JP" altLang="en-US" sz="3698" dirty="0">
              <a:solidFill>
                <a:sysClr val="window" lastClr="FFFFFF"/>
              </a:solidFill>
              <a:latin typeface="Calibri"/>
            </a:endParaRPr>
          </a:p>
        </p:txBody>
      </p:sp>
    </p:spTree>
    <p:extLst>
      <p:ext uri="{BB962C8B-B14F-4D97-AF65-F5344CB8AC3E}">
        <p14:creationId xmlns:p14="http://schemas.microsoft.com/office/powerpoint/2010/main" val="113996494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91073" y="98688"/>
            <a:ext cx="11704320" cy="1625600"/>
          </a:xfrm>
        </p:spPr>
        <p:txBody>
          <a:bodyPr>
            <a:normAutofit/>
          </a:bodyPr>
          <a:lstStyle/>
          <a:p>
            <a:r>
              <a:rPr lang="ja-JP" altLang="en-US" dirty="0" smtClean="0"/>
              <a:t>モデルの動的構築（データの動的取得）</a:t>
            </a:r>
            <a:endParaRPr lang="ja-JP" altLang="en-US" sz="5689" dirty="0"/>
          </a:p>
        </p:txBody>
      </p:sp>
      <p:sp>
        <p:nvSpPr>
          <p:cNvPr id="3" name="コンテンツ プレースホルダー 2"/>
          <p:cNvSpPr>
            <a:spLocks noGrp="1"/>
          </p:cNvSpPr>
          <p:nvPr>
            <p:ph idx="1"/>
          </p:nvPr>
        </p:nvSpPr>
        <p:spPr>
          <a:xfrm>
            <a:off x="697156" y="2035036"/>
            <a:ext cx="11704320" cy="4280154"/>
          </a:xfrm>
        </p:spPr>
        <p:txBody>
          <a:bodyPr/>
          <a:lstStyle/>
          <a:p>
            <a:pPr>
              <a:buFont typeface="Arial"/>
              <a:buChar char="•"/>
            </a:pPr>
            <a:r>
              <a:rPr lang="ja-JP" altLang="en-US" sz="3982" dirty="0">
                <a:solidFill>
                  <a:srgbClr val="0000FF"/>
                </a:solidFill>
              </a:rPr>
              <a:t>認識モデル</a:t>
            </a:r>
            <a:r>
              <a:rPr lang="en-US" altLang="ja-JP" sz="3982" dirty="0">
                <a:solidFill>
                  <a:srgbClr val="0000FF"/>
                </a:solidFill>
              </a:rPr>
              <a:t>(</a:t>
            </a:r>
            <a:r>
              <a:rPr lang="ja-JP" altLang="en-US" sz="3982" dirty="0">
                <a:solidFill>
                  <a:srgbClr val="0000FF"/>
                </a:solidFill>
              </a:rPr>
              <a:t>過去データの予測</a:t>
            </a:r>
            <a:r>
              <a:rPr lang="en-US" altLang="ja-JP" sz="3982" dirty="0">
                <a:solidFill>
                  <a:srgbClr val="0000FF"/>
                </a:solidFill>
              </a:rPr>
              <a:t>)</a:t>
            </a:r>
          </a:p>
          <a:p>
            <a:pPr>
              <a:buFont typeface="Arial"/>
              <a:buChar char="•"/>
            </a:pPr>
            <a:r>
              <a:rPr lang="ja-JP" altLang="en-US" sz="3982" dirty="0"/>
              <a:t>学習アルゴリズム</a:t>
            </a:r>
            <a:r>
              <a:rPr lang="en-US" altLang="ja-JP" sz="3982" dirty="0"/>
              <a:t>(</a:t>
            </a:r>
            <a:r>
              <a:rPr lang="ja-JP" altLang="en-US" sz="3982" dirty="0"/>
              <a:t>パラメータ決定）</a:t>
            </a:r>
            <a:endParaRPr lang="en-US" altLang="ja-JP" sz="3982" dirty="0"/>
          </a:p>
          <a:p>
            <a:pPr>
              <a:buFont typeface="Arial"/>
              <a:buChar char="•"/>
            </a:pPr>
            <a:r>
              <a:rPr lang="ja-JP" altLang="en-US" sz="3982" dirty="0"/>
              <a:t>学習アルゴリズム</a:t>
            </a:r>
            <a:r>
              <a:rPr lang="en-US" altLang="ja-JP" sz="3982" dirty="0"/>
              <a:t>(</a:t>
            </a:r>
            <a:r>
              <a:rPr lang="ja-JP" altLang="en-US" sz="3982" dirty="0"/>
              <a:t>グラフ構造学習</a:t>
            </a:r>
            <a:r>
              <a:rPr lang="en-US" altLang="ja-JP" sz="3982" dirty="0"/>
              <a:t>)</a:t>
            </a:r>
          </a:p>
          <a:p>
            <a:pPr>
              <a:buFont typeface="Arial"/>
              <a:buChar char="•"/>
            </a:pPr>
            <a:r>
              <a:rPr lang="ja-JP" altLang="en-US" sz="3982" dirty="0"/>
              <a:t>推論アルゴリズム（変数の予測）</a:t>
            </a:r>
            <a:endParaRPr lang="en-US" altLang="ja-JP" sz="3982" dirty="0"/>
          </a:p>
          <a:p>
            <a:pPr>
              <a:buFont typeface="Arial"/>
              <a:buChar char="•"/>
            </a:pPr>
            <a:r>
              <a:rPr lang="ja-JP" altLang="en-US" sz="3982" dirty="0"/>
              <a:t>応用アルゴリズム（アプリケーションロジック）</a:t>
            </a:r>
            <a:endParaRPr lang="ja-JP" altLang="en-US" sz="3982" dirty="0"/>
          </a:p>
        </p:txBody>
      </p:sp>
      <p:sp>
        <p:nvSpPr>
          <p:cNvPr id="5" name="コンテンツ プレースホルダー 2"/>
          <p:cNvSpPr txBox="1">
            <a:spLocks/>
          </p:cNvSpPr>
          <p:nvPr/>
        </p:nvSpPr>
        <p:spPr bwMode="auto">
          <a:xfrm>
            <a:off x="720614" y="5957911"/>
            <a:ext cx="11704320" cy="1869059"/>
          </a:xfrm>
          <a:prstGeom prst="rect">
            <a:avLst/>
          </a:prstGeom>
          <a:noFill/>
          <a:ln w="9525">
            <a:noFill/>
            <a:miter lim="800000"/>
            <a:headEnd/>
            <a:tailEnd/>
          </a:ln>
        </p:spPr>
        <p:txBody>
          <a:bodyPr vert="horz" wrap="square" lIns="130048" tIns="65024" rIns="130048" bIns="65024"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defTabSz="650230">
              <a:buNone/>
            </a:pPr>
            <a:r>
              <a:rPr lang="ja-JP" altLang="en-US" sz="3982" dirty="0">
                <a:solidFill>
                  <a:srgbClr val="000000"/>
                </a:solidFill>
                <a:latin typeface="Calibri"/>
                <a:ea typeface="ＭＳ Ｐゴシック"/>
              </a:rPr>
              <a:t>実世界・実社会における新現象の生成・制御</a:t>
            </a:r>
            <a:endParaRPr lang="en-US" altLang="ja-JP" sz="3982" dirty="0">
              <a:solidFill>
                <a:srgbClr val="000000"/>
              </a:solidFill>
              <a:latin typeface="Calibri"/>
              <a:ea typeface="ＭＳ Ｐゴシック"/>
            </a:endParaRPr>
          </a:p>
          <a:p>
            <a:pPr defTabSz="650230"/>
            <a:r>
              <a:rPr lang="ja-JP" altLang="en-US" sz="3982" dirty="0">
                <a:solidFill>
                  <a:srgbClr val="0000FF"/>
                </a:solidFill>
                <a:latin typeface="Calibri"/>
                <a:ea typeface="ＭＳ Ｐゴシック"/>
              </a:rPr>
              <a:t>生成モデル　</a:t>
            </a:r>
            <a:r>
              <a:rPr lang="en-US" altLang="ja-JP" sz="3982" dirty="0">
                <a:solidFill>
                  <a:srgbClr val="0000FF"/>
                </a:solidFill>
                <a:latin typeface="Calibri"/>
                <a:ea typeface="ＭＳ Ｐゴシック"/>
              </a:rPr>
              <a:t>→</a:t>
            </a:r>
            <a:r>
              <a:rPr lang="ja-JP" altLang="en-US" sz="3982" dirty="0">
                <a:solidFill>
                  <a:srgbClr val="0000FF"/>
                </a:solidFill>
                <a:latin typeface="Calibri"/>
                <a:ea typeface="ＭＳ Ｐゴシック"/>
              </a:rPr>
              <a:t>　データ　</a:t>
            </a:r>
            <a:r>
              <a:rPr lang="en-US" altLang="ja-JP" sz="3982" dirty="0">
                <a:solidFill>
                  <a:srgbClr val="0000FF"/>
                </a:solidFill>
                <a:latin typeface="Calibri"/>
                <a:ea typeface="ＭＳ Ｐゴシック"/>
              </a:rPr>
              <a:t>→</a:t>
            </a:r>
            <a:r>
              <a:rPr lang="ja-JP" altLang="en-US" sz="3982" dirty="0">
                <a:solidFill>
                  <a:srgbClr val="0000FF"/>
                </a:solidFill>
                <a:latin typeface="Calibri"/>
                <a:ea typeface="ＭＳ Ｐゴシック"/>
              </a:rPr>
              <a:t>　学習用データ</a:t>
            </a:r>
            <a:endParaRPr lang="en-US" altLang="ja-JP" sz="3982" dirty="0">
              <a:solidFill>
                <a:srgbClr val="0000FF"/>
              </a:solidFill>
              <a:latin typeface="Calibri"/>
              <a:ea typeface="ＭＳ Ｐゴシック"/>
            </a:endParaRPr>
          </a:p>
          <a:p>
            <a:pPr defTabSz="650230"/>
            <a:r>
              <a:rPr lang="ja-JP" altLang="en-US" sz="3982" dirty="0">
                <a:solidFill>
                  <a:srgbClr val="0000FF"/>
                </a:solidFill>
                <a:latin typeface="Calibri"/>
                <a:ea typeface="ＭＳ Ｐゴシック"/>
              </a:rPr>
              <a:t>制御モデル</a:t>
            </a:r>
            <a:r>
              <a:rPr lang="ja-JP" altLang="en-US" sz="2844" dirty="0">
                <a:solidFill>
                  <a:srgbClr val="0000FF"/>
                </a:solidFill>
                <a:latin typeface="Calibri"/>
                <a:ea typeface="ＭＳ Ｐゴシック"/>
              </a:rPr>
              <a:t>（操作可能</a:t>
            </a:r>
            <a:r>
              <a:rPr lang="en-US" altLang="ja-JP" sz="2844" dirty="0">
                <a:solidFill>
                  <a:srgbClr val="0000FF"/>
                </a:solidFill>
                <a:latin typeface="Calibri"/>
                <a:ea typeface="ＭＳ Ｐゴシック"/>
              </a:rPr>
              <a:t>/</a:t>
            </a:r>
            <a:r>
              <a:rPr lang="ja-JP" altLang="en-US" sz="2844" dirty="0">
                <a:solidFill>
                  <a:srgbClr val="0000FF"/>
                </a:solidFill>
                <a:latin typeface="Calibri"/>
                <a:ea typeface="ＭＳ Ｐゴシック"/>
              </a:rPr>
              <a:t>不可能な変数</a:t>
            </a:r>
            <a:r>
              <a:rPr lang="en-US" altLang="ja-JP" sz="2844" dirty="0">
                <a:solidFill>
                  <a:srgbClr val="0000FF"/>
                </a:solidFill>
                <a:latin typeface="Calibri"/>
                <a:ea typeface="ＭＳ Ｐゴシック"/>
              </a:rPr>
              <a:t>, </a:t>
            </a:r>
            <a:r>
              <a:rPr lang="ja-JP" altLang="en-US" sz="2844" dirty="0">
                <a:solidFill>
                  <a:srgbClr val="0000FF"/>
                </a:solidFill>
                <a:latin typeface="Calibri"/>
                <a:ea typeface="ＭＳ Ｐゴシック"/>
              </a:rPr>
              <a:t>介入</a:t>
            </a:r>
            <a:r>
              <a:rPr lang="en-US" altLang="ja-JP" sz="2844" dirty="0">
                <a:solidFill>
                  <a:srgbClr val="0000FF"/>
                </a:solidFill>
                <a:latin typeface="Calibri"/>
                <a:ea typeface="ＭＳ Ｐゴシック"/>
              </a:rPr>
              <a:t>→</a:t>
            </a:r>
            <a:r>
              <a:rPr lang="en-US" altLang="en-US" sz="2844" dirty="0">
                <a:solidFill>
                  <a:srgbClr val="0000FF"/>
                </a:solidFill>
                <a:latin typeface="Calibri"/>
              </a:rPr>
              <a:t>因果判定</a:t>
            </a:r>
            <a:r>
              <a:rPr lang="ja-JP" altLang="en-US" sz="2844" dirty="0">
                <a:solidFill>
                  <a:srgbClr val="0000FF"/>
                </a:solidFill>
                <a:latin typeface="Calibri"/>
                <a:ea typeface="ＭＳ Ｐゴシック"/>
              </a:rPr>
              <a:t>）</a:t>
            </a:r>
            <a:endParaRPr lang="ja-JP" altLang="en-US" sz="3982" dirty="0">
              <a:solidFill>
                <a:srgbClr val="0000FF"/>
              </a:solidFill>
              <a:latin typeface="Calibri"/>
              <a:ea typeface="ＭＳ Ｐゴシック"/>
            </a:endParaRPr>
          </a:p>
        </p:txBody>
      </p:sp>
      <p:sp>
        <p:nvSpPr>
          <p:cNvPr id="6" name="テキスト ボックス 5"/>
          <p:cNvSpPr txBox="1"/>
          <p:nvPr/>
        </p:nvSpPr>
        <p:spPr>
          <a:xfrm>
            <a:off x="1066953" y="8353309"/>
            <a:ext cx="11761554" cy="1142749"/>
          </a:xfrm>
          <a:prstGeom prst="rect">
            <a:avLst/>
          </a:prstGeom>
          <a:noFill/>
        </p:spPr>
        <p:txBody>
          <a:bodyPr wrap="none" rtlCol="0">
            <a:spAutoFit/>
          </a:bodyPr>
          <a:lstStyle/>
          <a:p>
            <a:pPr defTabSz="650230"/>
            <a:r>
              <a:rPr lang="ja-JP" altLang="en-US" sz="3413" dirty="0">
                <a:solidFill>
                  <a:srgbClr val="FF0000"/>
                </a:solidFill>
                <a:latin typeface="Calibri"/>
                <a:ea typeface="ＭＳ Ｐゴシック"/>
              </a:rPr>
              <a:t>計算モデルの背後にある適用先の「</a:t>
            </a:r>
            <a:r>
              <a:rPr lang="ja-JP" altLang="en-US" sz="3413" dirty="0" smtClean="0">
                <a:solidFill>
                  <a:srgbClr val="FF0000"/>
                </a:solidFill>
                <a:latin typeface="Calibri"/>
                <a:ea typeface="ＭＳ Ｐゴシック"/>
              </a:rPr>
              <a:t>対象に関する知識」を活用</a:t>
            </a:r>
            <a:endParaRPr lang="en-US" altLang="ja-JP" sz="3413" dirty="0">
              <a:solidFill>
                <a:srgbClr val="FF0000"/>
              </a:solidFill>
              <a:latin typeface="Calibri"/>
              <a:ea typeface="ＭＳ Ｐゴシック"/>
            </a:endParaRPr>
          </a:p>
          <a:p>
            <a:pPr defTabSz="650230"/>
            <a:r>
              <a:rPr lang="en-US" altLang="ja-JP" sz="3413" dirty="0" smtClean="0">
                <a:solidFill>
                  <a:srgbClr val="FF0000"/>
                </a:solidFill>
                <a:latin typeface="Calibri"/>
                <a:ea typeface="ＭＳ Ｐゴシック"/>
              </a:rPr>
              <a:t>→</a:t>
            </a:r>
            <a:r>
              <a:rPr lang="ja-JP" altLang="en-US" sz="3413" dirty="0" smtClean="0">
                <a:solidFill>
                  <a:srgbClr val="FF0000"/>
                </a:solidFill>
                <a:latin typeface="Calibri"/>
                <a:ea typeface="ＭＳ Ｐゴシック"/>
              </a:rPr>
              <a:t>　動的なビッグデータ取得</a:t>
            </a:r>
            <a:r>
              <a:rPr lang="ja-JP" altLang="en-US" sz="3413" dirty="0">
                <a:solidFill>
                  <a:srgbClr val="FF0000"/>
                </a:solidFill>
                <a:latin typeface="Calibri"/>
                <a:ea typeface="ＭＳ Ｐゴシック"/>
              </a:rPr>
              <a:t>　＋　</a:t>
            </a:r>
            <a:r>
              <a:rPr lang="ja-JP" altLang="en-US" sz="3413" dirty="0" smtClean="0">
                <a:solidFill>
                  <a:srgbClr val="FF0000"/>
                </a:solidFill>
                <a:latin typeface="Calibri"/>
                <a:ea typeface="ＭＳ Ｐゴシック"/>
              </a:rPr>
              <a:t>モデルの動的構築</a:t>
            </a:r>
            <a:endParaRPr lang="ja-JP" altLang="en-US" sz="3413" dirty="0">
              <a:solidFill>
                <a:srgbClr val="FF0000"/>
              </a:solidFill>
              <a:latin typeface="Calibri"/>
              <a:ea typeface="ＭＳ Ｐゴシック"/>
            </a:endParaRPr>
          </a:p>
        </p:txBody>
      </p:sp>
      <p:sp>
        <p:nvSpPr>
          <p:cNvPr id="12" name="右カーブ矢印 11"/>
          <p:cNvSpPr/>
          <p:nvPr/>
        </p:nvSpPr>
        <p:spPr>
          <a:xfrm rot="10308473">
            <a:off x="10092958" y="2635058"/>
            <a:ext cx="1475072" cy="4817070"/>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defTabSz="650230"/>
            <a:endParaRPr lang="ja-JP" altLang="en-US" sz="3413">
              <a:solidFill>
                <a:prstClr val="black"/>
              </a:solidFill>
              <a:latin typeface="Calibri"/>
              <a:ea typeface="ＭＳ Ｐゴシック"/>
            </a:endParaRPr>
          </a:p>
        </p:txBody>
      </p:sp>
      <p:sp>
        <p:nvSpPr>
          <p:cNvPr id="13" name="テキスト ボックス 12"/>
          <p:cNvSpPr txBox="1"/>
          <p:nvPr/>
        </p:nvSpPr>
        <p:spPr>
          <a:xfrm>
            <a:off x="8457141" y="1673565"/>
            <a:ext cx="3573414" cy="1317925"/>
          </a:xfrm>
          <a:prstGeom prst="rect">
            <a:avLst/>
          </a:prstGeom>
          <a:noFill/>
        </p:spPr>
        <p:txBody>
          <a:bodyPr wrap="none" rtlCol="0">
            <a:spAutoFit/>
          </a:bodyPr>
          <a:lstStyle/>
          <a:p>
            <a:pPr defTabSz="650230"/>
            <a:r>
              <a:rPr lang="ja-JP" altLang="en-US" sz="3982" dirty="0" smtClean="0">
                <a:solidFill>
                  <a:srgbClr val="FF0000"/>
                </a:solidFill>
                <a:latin typeface="Calibri"/>
                <a:ea typeface="ＭＳ Ｐゴシック"/>
              </a:rPr>
              <a:t>動的に取得した</a:t>
            </a:r>
            <a:endParaRPr lang="en-US" altLang="ja-JP" sz="3982" dirty="0">
              <a:solidFill>
                <a:srgbClr val="FF0000"/>
              </a:solidFill>
              <a:latin typeface="Calibri"/>
              <a:ea typeface="ＭＳ Ｐゴシック"/>
            </a:endParaRPr>
          </a:p>
          <a:p>
            <a:pPr defTabSz="650230"/>
            <a:r>
              <a:rPr lang="ja-JP" altLang="en-US" sz="3982" dirty="0">
                <a:solidFill>
                  <a:srgbClr val="FF0000"/>
                </a:solidFill>
                <a:latin typeface="Calibri"/>
                <a:ea typeface="ＭＳ Ｐゴシック"/>
              </a:rPr>
              <a:t>ビッグデータ</a:t>
            </a:r>
            <a:endParaRPr lang="ja-JP" altLang="en-US" sz="3982" dirty="0">
              <a:solidFill>
                <a:srgbClr val="FF0000"/>
              </a:solidFill>
              <a:latin typeface="Calibri"/>
              <a:ea typeface="ＭＳ Ｐゴシック"/>
            </a:endParaRPr>
          </a:p>
        </p:txBody>
      </p:sp>
    </p:spTree>
    <p:extLst>
      <p:ext uri="{BB962C8B-B14F-4D97-AF65-F5344CB8AC3E}">
        <p14:creationId xmlns:p14="http://schemas.microsoft.com/office/powerpoint/2010/main" val="80716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タイトル 4"/>
          <p:cNvSpPr txBox="1">
            <a:spLocks/>
          </p:cNvSpPr>
          <p:nvPr/>
        </p:nvSpPr>
        <p:spPr bwMode="auto">
          <a:xfrm>
            <a:off x="609600" y="1022462"/>
            <a:ext cx="11704320" cy="679590"/>
          </a:xfrm>
          <a:prstGeom prst="rect">
            <a:avLst/>
          </a:prstGeom>
          <a:noFill/>
          <a:ln w="9525">
            <a:noFill/>
            <a:miter lim="800000"/>
            <a:headEnd/>
            <a:tailEnd/>
          </a:ln>
        </p:spPr>
        <p:txBody>
          <a:bodyPr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r>
              <a:rPr lang="ja-JP" altLang="en-US" sz="3982" dirty="0" smtClean="0">
                <a:latin typeface="Calibri" charset="0"/>
                <a:cs typeface="Times New Roman" charset="0"/>
              </a:rPr>
              <a:t>ドキュメント</a:t>
            </a:r>
            <a:r>
              <a:rPr lang="ja-JP" altLang="en-US" sz="3982" dirty="0" smtClean="0">
                <a:latin typeface="Calibri" charset="0"/>
                <a:cs typeface="Times New Roman" charset="0"/>
              </a:rPr>
              <a:t>データ</a:t>
            </a:r>
            <a:r>
              <a:rPr lang="en-US" altLang="ja-JP" sz="3982" dirty="0">
                <a:latin typeface="Calibri" charset="0"/>
                <a:cs typeface="Times New Roman" charset="0"/>
              </a:rPr>
              <a:t>→</a:t>
            </a:r>
            <a:r>
              <a:rPr lang="ja-JP" altLang="en-US" sz="3982" dirty="0">
                <a:latin typeface="Calibri" charset="0"/>
                <a:cs typeface="Times New Roman" charset="0"/>
              </a:rPr>
              <a:t>共起行列</a:t>
            </a:r>
            <a:r>
              <a:rPr lang="en-US" altLang="ja-JP" sz="3982" dirty="0" smtClean="0">
                <a:latin typeface="Calibri" charset="0"/>
                <a:cs typeface="Times New Roman" charset="0"/>
              </a:rPr>
              <a:t>→</a:t>
            </a:r>
            <a:r>
              <a:rPr lang="ja-JP" altLang="en-US" sz="3982" dirty="0" smtClean="0">
                <a:latin typeface="Calibri" charset="0"/>
                <a:cs typeface="Times New Roman" charset="0"/>
              </a:rPr>
              <a:t>セグメント→構造</a:t>
            </a:r>
            <a:endParaRPr lang="ja-JP" altLang="en-US" sz="3982" dirty="0">
              <a:latin typeface="Calibri" charset="0"/>
              <a:cs typeface="Times New Roman" charset="0"/>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223" y="3265195"/>
            <a:ext cx="5939860" cy="5605649"/>
          </a:xfrm>
          <a:prstGeom prst="rect">
            <a:avLst/>
          </a:prstGeom>
        </p:spPr>
      </p:pic>
      <p:sp>
        <p:nvSpPr>
          <p:cNvPr id="2" name="テキスト ボックス 1"/>
          <p:cNvSpPr txBox="1"/>
          <p:nvPr/>
        </p:nvSpPr>
        <p:spPr>
          <a:xfrm>
            <a:off x="956136" y="4091377"/>
            <a:ext cx="4793300" cy="1843069"/>
          </a:xfrm>
          <a:prstGeom prst="rect">
            <a:avLst/>
          </a:prstGeom>
          <a:noFill/>
        </p:spPr>
        <p:txBody>
          <a:bodyPr wrap="none" rtlCol="0">
            <a:spAutoFit/>
          </a:bodyPr>
          <a:lstStyle/>
          <a:p>
            <a:r>
              <a:rPr kumimoji="1" lang="en-US" altLang="ja-JP" sz="2844" dirty="0" smtClean="0"/>
              <a:t>Sub</a:t>
            </a:r>
            <a:r>
              <a:rPr kumimoji="1" lang="en-US" altLang="ja-JP" sz="2844" dirty="0" smtClean="0"/>
              <a:t>1 do </a:t>
            </a:r>
            <a:r>
              <a:rPr kumimoji="1" lang="en-US" altLang="ja-JP" sz="2844" dirty="0" smtClean="0"/>
              <a:t>Verb1</a:t>
            </a:r>
            <a:r>
              <a:rPr kumimoji="1" lang="en-US" altLang="ja-JP" sz="2844" dirty="0" smtClean="0"/>
              <a:t> </a:t>
            </a:r>
            <a:r>
              <a:rPr kumimoji="1" lang="en-US" altLang="ja-JP" sz="2844" dirty="0"/>
              <a:t>and </a:t>
            </a:r>
            <a:r>
              <a:rPr kumimoji="1" lang="en-US" altLang="ja-JP" sz="2844" dirty="0" smtClean="0"/>
              <a:t>Verb</a:t>
            </a:r>
            <a:r>
              <a:rPr kumimoji="1" lang="en-US" altLang="ja-JP" sz="2844" dirty="0" smtClean="0"/>
              <a:t> </a:t>
            </a:r>
            <a:r>
              <a:rPr kumimoji="1" lang="en-US" altLang="ja-JP" sz="2844" dirty="0"/>
              <a:t>M,</a:t>
            </a:r>
          </a:p>
          <a:p>
            <a:r>
              <a:rPr lang="en-US" altLang="ja-JP" sz="2844" dirty="0" smtClean="0"/>
              <a:t>Sub</a:t>
            </a:r>
            <a:r>
              <a:rPr lang="en-US" altLang="ja-JP" sz="2844" dirty="0" smtClean="0"/>
              <a:t>2 do </a:t>
            </a:r>
            <a:r>
              <a:rPr lang="en-US" altLang="ja-JP" sz="2844" dirty="0" smtClean="0"/>
              <a:t>Verb</a:t>
            </a:r>
            <a:r>
              <a:rPr lang="en-US" altLang="ja-JP" sz="2844" dirty="0" smtClean="0"/>
              <a:t>1 </a:t>
            </a:r>
            <a:r>
              <a:rPr lang="en-US" altLang="ja-JP" sz="2844" dirty="0"/>
              <a:t>and </a:t>
            </a:r>
            <a:r>
              <a:rPr lang="en-US" altLang="ja-JP" sz="2844" dirty="0" smtClean="0"/>
              <a:t>Verb</a:t>
            </a:r>
            <a:r>
              <a:rPr lang="en-US" altLang="ja-JP" sz="2844" dirty="0" smtClean="0"/>
              <a:t>2</a:t>
            </a:r>
            <a:r>
              <a:rPr lang="en-US" altLang="ja-JP" sz="2844" dirty="0"/>
              <a:t>,</a:t>
            </a:r>
          </a:p>
          <a:p>
            <a:r>
              <a:rPr kumimoji="1" lang="en-US" altLang="ja-JP" sz="2844" dirty="0"/>
              <a:t>     :</a:t>
            </a:r>
          </a:p>
          <a:p>
            <a:r>
              <a:rPr lang="en-US" altLang="ja-JP" sz="2844" dirty="0" smtClean="0"/>
              <a:t>Sub</a:t>
            </a:r>
            <a:r>
              <a:rPr lang="en-US" altLang="ja-JP" sz="2844" dirty="0" smtClean="0"/>
              <a:t> </a:t>
            </a:r>
            <a:r>
              <a:rPr lang="en-US" altLang="ja-JP" sz="2844" dirty="0"/>
              <a:t>N </a:t>
            </a:r>
            <a:r>
              <a:rPr lang="en-US" altLang="ja-JP" sz="2844" dirty="0" smtClean="0"/>
              <a:t>do </a:t>
            </a:r>
            <a:r>
              <a:rPr lang="en-US" altLang="ja-JP" sz="2844" dirty="0" smtClean="0"/>
              <a:t> Verb2</a:t>
            </a:r>
            <a:endParaRPr kumimoji="1" lang="ja-JP" altLang="en-US" sz="2844" dirty="0"/>
          </a:p>
        </p:txBody>
      </p:sp>
      <p:sp>
        <p:nvSpPr>
          <p:cNvPr id="3" name="右矢印 2"/>
          <p:cNvSpPr/>
          <p:nvPr/>
        </p:nvSpPr>
        <p:spPr>
          <a:xfrm>
            <a:off x="5375885" y="5491268"/>
            <a:ext cx="1024114" cy="5120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413"/>
          </a:p>
        </p:txBody>
      </p:sp>
      <p:sp>
        <p:nvSpPr>
          <p:cNvPr id="6" name="テキスト ボックス 5"/>
          <p:cNvSpPr txBox="1"/>
          <p:nvPr/>
        </p:nvSpPr>
        <p:spPr>
          <a:xfrm>
            <a:off x="1012944" y="3135807"/>
            <a:ext cx="3252815" cy="705129"/>
          </a:xfrm>
          <a:prstGeom prst="rect">
            <a:avLst/>
          </a:prstGeom>
          <a:noFill/>
        </p:spPr>
        <p:txBody>
          <a:bodyPr wrap="none" rtlCol="0">
            <a:spAutoFit/>
          </a:bodyPr>
          <a:lstStyle/>
          <a:p>
            <a:r>
              <a:rPr kumimoji="1" lang="ja-JP" altLang="en-US" sz="3982" dirty="0" smtClean="0"/>
              <a:t>ドキュメント</a:t>
            </a:r>
            <a:endParaRPr kumimoji="1" lang="ja-JP" altLang="en-US" sz="3982" dirty="0"/>
          </a:p>
        </p:txBody>
      </p:sp>
      <p:sp>
        <p:nvSpPr>
          <p:cNvPr id="7" name="テキスト ボックス 6"/>
          <p:cNvSpPr txBox="1"/>
          <p:nvPr/>
        </p:nvSpPr>
        <p:spPr>
          <a:xfrm>
            <a:off x="7723037" y="2521346"/>
            <a:ext cx="4463080" cy="617541"/>
          </a:xfrm>
          <a:prstGeom prst="rect">
            <a:avLst/>
          </a:prstGeom>
          <a:noFill/>
        </p:spPr>
        <p:txBody>
          <a:bodyPr wrap="none" rtlCol="0">
            <a:spAutoFit/>
          </a:bodyPr>
          <a:lstStyle/>
          <a:p>
            <a:r>
              <a:rPr kumimoji="1" lang="en-US" altLang="ja-JP" sz="3413" dirty="0"/>
              <a:t>Co-occurrence matrix</a:t>
            </a:r>
            <a:endParaRPr kumimoji="1" lang="ja-JP" altLang="en-US" sz="3413" dirty="0"/>
          </a:p>
        </p:txBody>
      </p:sp>
      <p:sp>
        <p:nvSpPr>
          <p:cNvPr id="8" name="テキスト ボックス 7"/>
          <p:cNvSpPr txBox="1"/>
          <p:nvPr/>
        </p:nvSpPr>
        <p:spPr>
          <a:xfrm>
            <a:off x="645589" y="6412996"/>
            <a:ext cx="5884945" cy="1055225"/>
          </a:xfrm>
          <a:prstGeom prst="rect">
            <a:avLst/>
          </a:prstGeom>
          <a:noFill/>
        </p:spPr>
        <p:txBody>
          <a:bodyPr wrap="none" rtlCol="0">
            <a:spAutoFit/>
          </a:bodyPr>
          <a:lstStyle/>
          <a:p>
            <a:r>
              <a:rPr lang="ja-JP" altLang="en-US" sz="2844" dirty="0" smtClean="0"/>
              <a:t>事実文書から主語と動詞から</a:t>
            </a:r>
            <a:endParaRPr kumimoji="1" lang="en-US" altLang="ja-JP" sz="3413" b="1" i="1" baseline="-25000" dirty="0"/>
          </a:p>
          <a:p>
            <a:r>
              <a:rPr lang="ja-JP" altLang="en-US" sz="2844" dirty="0" smtClean="0"/>
              <a:t>作成した共起</a:t>
            </a:r>
            <a:r>
              <a:rPr lang="ja-JP" altLang="en-US" sz="2844" dirty="0"/>
              <a:t>行列</a:t>
            </a:r>
            <a:r>
              <a:rPr lang="ja-JP" altLang="en-US" sz="3413" dirty="0"/>
              <a:t>：</a:t>
            </a:r>
            <a:r>
              <a:rPr lang="en-US" altLang="ja-JP" sz="3413" b="1" i="1" dirty="0"/>
              <a:t>N</a:t>
            </a:r>
            <a:r>
              <a:rPr lang="en-US" altLang="ja-JP" sz="3413" b="1" i="1" baseline="-25000" dirty="0"/>
              <a:t>11,  …. </a:t>
            </a:r>
            <a:r>
              <a:rPr lang="en-US" altLang="ja-JP" sz="3413" b="1" i="1" dirty="0"/>
              <a:t>N</a:t>
            </a:r>
            <a:r>
              <a:rPr lang="en-US" altLang="ja-JP" sz="3413" b="1" i="1" baseline="-25000" dirty="0"/>
              <a:t>NM</a:t>
            </a:r>
            <a:r>
              <a:rPr lang="en-US" altLang="ja-JP" sz="3413" b="1" i="1" dirty="0"/>
              <a:t> </a:t>
            </a:r>
            <a:endParaRPr kumimoji="1" lang="ja-JP" altLang="en-US" sz="2844" b="1" i="1" baseline="-25000" dirty="0"/>
          </a:p>
        </p:txBody>
      </p:sp>
      <p:sp>
        <p:nvSpPr>
          <p:cNvPr id="11" name="テキスト ボックス 10"/>
          <p:cNvSpPr txBox="1"/>
          <p:nvPr/>
        </p:nvSpPr>
        <p:spPr>
          <a:xfrm>
            <a:off x="6882063" y="4533589"/>
            <a:ext cx="840974" cy="461665"/>
          </a:xfrm>
          <a:prstGeom prst="rect">
            <a:avLst/>
          </a:prstGeom>
          <a:solidFill>
            <a:schemeClr val="bg1">
              <a:lumMod val="85000"/>
            </a:schemeClr>
          </a:solidFill>
        </p:spPr>
        <p:txBody>
          <a:bodyPr wrap="square" rtlCol="0">
            <a:spAutoFit/>
          </a:bodyPr>
          <a:lstStyle/>
          <a:p>
            <a:r>
              <a:rPr kumimoji="1" lang="en-US" altLang="ja-JP" smtClean="0"/>
              <a:t>Sub</a:t>
            </a:r>
            <a:endParaRPr kumimoji="1" lang="ja-JP" altLang="en-US" dirty="0"/>
          </a:p>
        </p:txBody>
      </p:sp>
      <p:sp>
        <p:nvSpPr>
          <p:cNvPr id="12" name="テキスト ボックス 11"/>
          <p:cNvSpPr txBox="1"/>
          <p:nvPr/>
        </p:nvSpPr>
        <p:spPr>
          <a:xfrm>
            <a:off x="8043783" y="3403982"/>
            <a:ext cx="851515" cy="461665"/>
          </a:xfrm>
          <a:prstGeom prst="rect">
            <a:avLst/>
          </a:prstGeom>
          <a:solidFill>
            <a:schemeClr val="bg1">
              <a:lumMod val="85000"/>
            </a:schemeClr>
          </a:solidFill>
        </p:spPr>
        <p:txBody>
          <a:bodyPr wrap="none" rtlCol="0">
            <a:spAutoFit/>
          </a:bodyPr>
          <a:lstStyle/>
          <a:p>
            <a:r>
              <a:rPr kumimoji="1" lang="en-US" altLang="ja-JP" smtClean="0"/>
              <a:t>Verb</a:t>
            </a:r>
            <a:endParaRPr kumimoji="1" lang="ja-JP" altLang="en-US" dirty="0"/>
          </a:p>
        </p:txBody>
      </p:sp>
      <p:sp>
        <p:nvSpPr>
          <p:cNvPr id="13" name="テキスト ボックス 12"/>
          <p:cNvSpPr txBox="1"/>
          <p:nvPr/>
        </p:nvSpPr>
        <p:spPr>
          <a:xfrm>
            <a:off x="9251395" y="3403982"/>
            <a:ext cx="851515" cy="461665"/>
          </a:xfrm>
          <a:prstGeom prst="rect">
            <a:avLst/>
          </a:prstGeom>
          <a:solidFill>
            <a:schemeClr val="bg1">
              <a:lumMod val="85000"/>
            </a:schemeClr>
          </a:solidFill>
        </p:spPr>
        <p:txBody>
          <a:bodyPr wrap="none" rtlCol="0">
            <a:spAutoFit/>
          </a:bodyPr>
          <a:lstStyle/>
          <a:p>
            <a:r>
              <a:rPr kumimoji="1" lang="en-US" altLang="ja-JP" smtClean="0"/>
              <a:t>Verb</a:t>
            </a:r>
            <a:endParaRPr kumimoji="1" lang="ja-JP" altLang="en-US" dirty="0"/>
          </a:p>
        </p:txBody>
      </p:sp>
      <p:sp>
        <p:nvSpPr>
          <p:cNvPr id="14" name="テキスト ボックス 13"/>
          <p:cNvSpPr txBox="1"/>
          <p:nvPr/>
        </p:nvSpPr>
        <p:spPr>
          <a:xfrm>
            <a:off x="11666620" y="3403983"/>
            <a:ext cx="851515" cy="461665"/>
          </a:xfrm>
          <a:prstGeom prst="rect">
            <a:avLst/>
          </a:prstGeom>
          <a:solidFill>
            <a:schemeClr val="bg1">
              <a:lumMod val="85000"/>
            </a:schemeClr>
          </a:solidFill>
        </p:spPr>
        <p:txBody>
          <a:bodyPr wrap="none" rtlCol="0">
            <a:spAutoFit/>
          </a:bodyPr>
          <a:lstStyle/>
          <a:p>
            <a:r>
              <a:rPr kumimoji="1" lang="en-US" altLang="ja-JP" smtClean="0"/>
              <a:t>Verb</a:t>
            </a:r>
            <a:endParaRPr kumimoji="1" lang="ja-JP" altLang="en-US" dirty="0"/>
          </a:p>
        </p:txBody>
      </p:sp>
      <p:sp>
        <p:nvSpPr>
          <p:cNvPr id="15" name="テキスト ボックス 14"/>
          <p:cNvSpPr txBox="1"/>
          <p:nvPr/>
        </p:nvSpPr>
        <p:spPr>
          <a:xfrm>
            <a:off x="6890085" y="5672577"/>
            <a:ext cx="840974" cy="461665"/>
          </a:xfrm>
          <a:prstGeom prst="rect">
            <a:avLst/>
          </a:prstGeom>
          <a:solidFill>
            <a:schemeClr val="bg1">
              <a:lumMod val="85000"/>
            </a:schemeClr>
          </a:solidFill>
        </p:spPr>
        <p:txBody>
          <a:bodyPr wrap="square" rtlCol="0">
            <a:spAutoFit/>
          </a:bodyPr>
          <a:lstStyle/>
          <a:p>
            <a:r>
              <a:rPr kumimoji="1" lang="en-US" altLang="ja-JP" smtClean="0"/>
              <a:t>Sub</a:t>
            </a:r>
            <a:endParaRPr kumimoji="1" lang="ja-JP" altLang="en-US" dirty="0"/>
          </a:p>
        </p:txBody>
      </p:sp>
      <p:sp>
        <p:nvSpPr>
          <p:cNvPr id="16" name="テキスト ボックス 15"/>
          <p:cNvSpPr txBox="1"/>
          <p:nvPr/>
        </p:nvSpPr>
        <p:spPr>
          <a:xfrm>
            <a:off x="6825918" y="7509398"/>
            <a:ext cx="840974" cy="461665"/>
          </a:xfrm>
          <a:prstGeom prst="rect">
            <a:avLst/>
          </a:prstGeom>
          <a:solidFill>
            <a:schemeClr val="bg1">
              <a:lumMod val="85000"/>
            </a:schemeClr>
          </a:solidFill>
        </p:spPr>
        <p:txBody>
          <a:bodyPr wrap="square" rtlCol="0">
            <a:spAutoFit/>
          </a:bodyPr>
          <a:lstStyle/>
          <a:p>
            <a:r>
              <a:rPr kumimoji="1" lang="en-US" altLang="ja-JP" smtClean="0"/>
              <a:t>Sub</a:t>
            </a:r>
            <a:endParaRPr kumimoji="1" lang="ja-JP" altLang="en-US" dirty="0"/>
          </a:p>
        </p:txBody>
      </p:sp>
    </p:spTree>
    <p:extLst>
      <p:ext uri="{BB962C8B-B14F-4D97-AF65-F5344CB8AC3E}">
        <p14:creationId xmlns:p14="http://schemas.microsoft.com/office/powerpoint/2010/main" val="3362294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1320806" y="0"/>
            <a:ext cx="11683994" cy="1625600"/>
          </a:xfrm>
        </p:spPr>
        <p:txBody>
          <a:bodyPr/>
          <a:lstStyle/>
          <a:p>
            <a:pPr eaLnBrk="1" hangingPunct="1"/>
            <a:r>
              <a:rPr lang="ja-JP" altLang="en-US" sz="3982" dirty="0">
                <a:latin typeface="ＭＳ Ｐゴシック" pitchFamily="50" charset="-128"/>
              </a:rPr>
              <a:t>ビッグデータへの対応：確率的潜在意味解析</a:t>
            </a:r>
            <a:r>
              <a:rPr lang="en-US" altLang="ja-JP" sz="3982" dirty="0">
                <a:latin typeface="ＭＳ Ｐゴシック" pitchFamily="50" charset="-128"/>
              </a:rPr>
              <a:t>(PLSA)</a:t>
            </a:r>
            <a:endParaRPr lang="ja-JP" altLang="en-US" sz="3982" dirty="0">
              <a:latin typeface="ＭＳ Ｐゴシック" pitchFamily="50" charset="-128"/>
            </a:endParaRPr>
          </a:p>
        </p:txBody>
      </p:sp>
      <p:sp>
        <p:nvSpPr>
          <p:cNvPr id="17411" name="テキスト ボックス 11"/>
          <p:cNvSpPr txBox="1">
            <a:spLocks noChangeArrowheads="1"/>
          </p:cNvSpPr>
          <p:nvPr/>
        </p:nvSpPr>
        <p:spPr bwMode="auto">
          <a:xfrm>
            <a:off x="880538" y="1417884"/>
            <a:ext cx="11379200" cy="562130"/>
          </a:xfrm>
          <a:prstGeom prst="rect">
            <a:avLst/>
          </a:prstGeom>
          <a:noFill/>
          <a:ln w="9525">
            <a:noFill/>
            <a:miter lim="800000"/>
            <a:headEnd/>
            <a:tailEnd/>
          </a:ln>
        </p:spPr>
        <p:txBody>
          <a:bodyPr lIns="129971" tIns="64987" rIns="129971" bIns="64987">
            <a:spAutoFit/>
          </a:bodyPr>
          <a:lstStyle/>
          <a:p>
            <a:r>
              <a:rPr lang="en-US" altLang="ja-JP" sz="2800">
                <a:solidFill>
                  <a:srgbClr val="000000"/>
                </a:solidFill>
                <a:latin typeface="ＭＳ Ｐゴシック" pitchFamily="50" charset="-128"/>
                <a:ea typeface="ＭＳ Ｐゴシック"/>
              </a:rPr>
              <a:t>ID-POS</a:t>
            </a:r>
            <a:r>
              <a:rPr lang="ja-JP" altLang="en-US" sz="2800" dirty="0">
                <a:solidFill>
                  <a:srgbClr val="000000"/>
                </a:solidFill>
                <a:latin typeface="ＭＳ Ｐゴシック" pitchFamily="50" charset="-128"/>
                <a:ea typeface="ＭＳ Ｐゴシック"/>
              </a:rPr>
              <a:t>データに基づく購買履歴から顧客と商品群を自動で同時に分類</a:t>
            </a:r>
            <a:endParaRPr lang="en-US" altLang="ja-JP" sz="2800" dirty="0">
              <a:solidFill>
                <a:srgbClr val="000000"/>
              </a:solidFill>
              <a:latin typeface="ＭＳ Ｐゴシック" pitchFamily="50" charset="-128"/>
              <a:ea typeface="ＭＳ Ｐゴシック"/>
            </a:endParaRPr>
          </a:p>
        </p:txBody>
      </p:sp>
      <p:sp>
        <p:nvSpPr>
          <p:cNvPr id="17412" name="Text Box 38"/>
          <p:cNvSpPr txBox="1">
            <a:spLocks noChangeArrowheads="1"/>
          </p:cNvSpPr>
          <p:nvPr/>
        </p:nvSpPr>
        <p:spPr bwMode="auto">
          <a:xfrm>
            <a:off x="1185352" y="4585566"/>
            <a:ext cx="914399" cy="393944"/>
          </a:xfrm>
          <a:prstGeom prst="rect">
            <a:avLst/>
          </a:prstGeom>
          <a:noFill/>
          <a:ln w="9525">
            <a:noFill/>
            <a:miter lim="800000"/>
            <a:headEnd/>
            <a:tailEnd/>
          </a:ln>
        </p:spPr>
        <p:txBody>
          <a:bodyPr lIns="129971" tIns="64987" rIns="129971" bIns="64987">
            <a:spAutoFit/>
          </a:bodyPr>
          <a:lstStyle/>
          <a:p>
            <a:pPr>
              <a:spcBef>
                <a:spcPct val="50000"/>
              </a:spcBef>
            </a:pPr>
            <a:r>
              <a:rPr lang="ja-JP" altLang="en-US" sz="1707" b="1" u="sng">
                <a:solidFill>
                  <a:prstClr val="black"/>
                </a:solidFill>
                <a:latin typeface="ＭＳ Ｐゴシック" pitchFamily="50" charset="-128"/>
                <a:ea typeface="ＭＳ Ｐゴシック"/>
              </a:rPr>
              <a:t>顧客１</a:t>
            </a:r>
            <a:endParaRPr lang="en-US" altLang="ja-JP" sz="1707" b="1" u="sng">
              <a:solidFill>
                <a:prstClr val="black"/>
              </a:solidFill>
              <a:latin typeface="ＭＳ Ｐゴシック" pitchFamily="50" charset="-128"/>
              <a:ea typeface="ＭＳ Ｐゴシック"/>
            </a:endParaRPr>
          </a:p>
        </p:txBody>
      </p:sp>
      <p:cxnSp>
        <p:nvCxnSpPr>
          <p:cNvPr id="32" name="直線矢印コネクタ 31"/>
          <p:cNvCxnSpPr/>
          <p:nvPr/>
        </p:nvCxnSpPr>
        <p:spPr>
          <a:xfrm>
            <a:off x="2506151" y="4454616"/>
            <a:ext cx="1828800" cy="22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rot="5400000" flipH="1" flipV="1">
            <a:off x="2391005" y="4278509"/>
            <a:ext cx="634435" cy="22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415" name="テキスト ボックス 28"/>
          <p:cNvSpPr txBox="1">
            <a:spLocks noChangeArrowheads="1"/>
          </p:cNvSpPr>
          <p:nvPr/>
        </p:nvSpPr>
        <p:spPr bwMode="auto">
          <a:xfrm>
            <a:off x="2709765" y="4454596"/>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カテゴリ１</a:t>
            </a:r>
          </a:p>
        </p:txBody>
      </p:sp>
      <p:sp>
        <p:nvSpPr>
          <p:cNvPr id="17416" name="テキスト ボックス 29"/>
          <p:cNvSpPr txBox="1">
            <a:spLocks noChangeArrowheads="1"/>
          </p:cNvSpPr>
          <p:nvPr/>
        </p:nvSpPr>
        <p:spPr bwMode="auto">
          <a:xfrm>
            <a:off x="2982956" y="4454596"/>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カテゴリ２</a:t>
            </a:r>
          </a:p>
        </p:txBody>
      </p:sp>
      <p:sp>
        <p:nvSpPr>
          <p:cNvPr id="17417" name="テキスト ボックス 31"/>
          <p:cNvSpPr txBox="1">
            <a:spLocks noChangeArrowheads="1"/>
          </p:cNvSpPr>
          <p:nvPr/>
        </p:nvSpPr>
        <p:spPr bwMode="auto">
          <a:xfrm>
            <a:off x="3287752" y="4454596"/>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カテゴリ３</a:t>
            </a:r>
          </a:p>
        </p:txBody>
      </p:sp>
      <p:sp>
        <p:nvSpPr>
          <p:cNvPr id="17418" name="テキスト ボックス 32"/>
          <p:cNvSpPr txBox="1">
            <a:spLocks noChangeArrowheads="1"/>
          </p:cNvSpPr>
          <p:nvPr/>
        </p:nvSpPr>
        <p:spPr bwMode="auto">
          <a:xfrm>
            <a:off x="3795756" y="4454612"/>
            <a:ext cx="437593" cy="10318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カテゴリ３２</a:t>
            </a:r>
          </a:p>
        </p:txBody>
      </p:sp>
      <p:sp>
        <p:nvSpPr>
          <p:cNvPr id="38" name="正方形/長方形 37"/>
          <p:cNvSpPr/>
          <p:nvPr/>
        </p:nvSpPr>
        <p:spPr>
          <a:xfrm>
            <a:off x="2849323" y="4172378"/>
            <a:ext cx="65476" cy="282223"/>
          </a:xfrm>
          <a:prstGeom prst="rect">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39" name="正方形/長方形 38"/>
          <p:cNvSpPr/>
          <p:nvPr/>
        </p:nvSpPr>
        <p:spPr>
          <a:xfrm>
            <a:off x="3154134" y="4384624"/>
            <a:ext cx="65475" cy="69992"/>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40" name="正方形/長方形 39"/>
          <p:cNvSpPr/>
          <p:nvPr/>
        </p:nvSpPr>
        <p:spPr>
          <a:xfrm flipH="1">
            <a:off x="3458926" y="4314633"/>
            <a:ext cx="65476" cy="139982"/>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41" name="正方形/長方形 40"/>
          <p:cNvSpPr/>
          <p:nvPr/>
        </p:nvSpPr>
        <p:spPr>
          <a:xfrm flipH="1">
            <a:off x="3948858" y="4368820"/>
            <a:ext cx="63218" cy="85796"/>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17423" name="テキスト ボックス 39"/>
          <p:cNvSpPr txBox="1">
            <a:spLocks noChangeArrowheads="1"/>
          </p:cNvSpPr>
          <p:nvPr/>
        </p:nvSpPr>
        <p:spPr bwMode="auto">
          <a:xfrm>
            <a:off x="2026653" y="3962400"/>
            <a:ext cx="612705" cy="1054382"/>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カテゴリに</a:t>
            </a:r>
            <a:r>
              <a:rPr lang="en-US" altLang="ja-JP" sz="1138">
                <a:solidFill>
                  <a:prstClr val="black"/>
                </a:solidFill>
                <a:latin typeface="ＭＳ Ｐゴシック" pitchFamily="50" charset="-128"/>
                <a:ea typeface="ＭＳ Ｐゴシック"/>
              </a:rPr>
              <a:t/>
            </a:r>
            <a:br>
              <a:rPr lang="en-US" altLang="ja-JP" sz="1138">
                <a:solidFill>
                  <a:prstClr val="black"/>
                </a:solidFill>
                <a:latin typeface="ＭＳ Ｐゴシック" pitchFamily="50" charset="-128"/>
                <a:ea typeface="ＭＳ Ｐゴシック"/>
              </a:rPr>
            </a:br>
            <a:r>
              <a:rPr lang="ja-JP" altLang="en-US" sz="1138">
                <a:solidFill>
                  <a:prstClr val="black"/>
                </a:solidFill>
                <a:latin typeface="ＭＳ Ｐゴシック" pitchFamily="50" charset="-128"/>
                <a:ea typeface="ＭＳ Ｐゴシック"/>
              </a:rPr>
              <a:t>属する確率</a:t>
            </a:r>
          </a:p>
        </p:txBody>
      </p:sp>
      <p:sp>
        <p:nvSpPr>
          <p:cNvPr id="17424" name="Text Box 38"/>
          <p:cNvSpPr txBox="1">
            <a:spLocks noChangeArrowheads="1"/>
          </p:cNvSpPr>
          <p:nvPr/>
        </p:nvSpPr>
        <p:spPr bwMode="auto">
          <a:xfrm>
            <a:off x="1185345" y="5703147"/>
            <a:ext cx="1320799" cy="393944"/>
          </a:xfrm>
          <a:prstGeom prst="rect">
            <a:avLst/>
          </a:prstGeom>
          <a:noFill/>
          <a:ln w="9525">
            <a:noFill/>
            <a:miter lim="800000"/>
            <a:headEnd/>
            <a:tailEnd/>
          </a:ln>
        </p:spPr>
        <p:txBody>
          <a:bodyPr lIns="129971" tIns="64987" rIns="129971" bIns="64987">
            <a:spAutoFit/>
          </a:bodyPr>
          <a:lstStyle/>
          <a:p>
            <a:pPr>
              <a:spcBef>
                <a:spcPct val="50000"/>
              </a:spcBef>
            </a:pPr>
            <a:r>
              <a:rPr lang="ja-JP" altLang="en-US" sz="1707" b="1" u="sng">
                <a:solidFill>
                  <a:prstClr val="black"/>
                </a:solidFill>
                <a:latin typeface="ＭＳ Ｐゴシック" pitchFamily="50" charset="-128"/>
                <a:ea typeface="ＭＳ Ｐゴシック"/>
              </a:rPr>
              <a:t>顧客２</a:t>
            </a:r>
            <a:endParaRPr lang="en-US" altLang="ja-JP" sz="1707" b="1" u="sng">
              <a:solidFill>
                <a:prstClr val="black"/>
              </a:solidFill>
              <a:latin typeface="ＭＳ Ｐゴシック" pitchFamily="50" charset="-128"/>
              <a:ea typeface="ＭＳ Ｐゴシック"/>
            </a:endParaRPr>
          </a:p>
        </p:txBody>
      </p:sp>
      <p:cxnSp>
        <p:nvCxnSpPr>
          <p:cNvPr id="44" name="直線矢印コネクタ 43"/>
          <p:cNvCxnSpPr/>
          <p:nvPr/>
        </p:nvCxnSpPr>
        <p:spPr>
          <a:xfrm>
            <a:off x="2506151" y="5651218"/>
            <a:ext cx="1828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rot="5400000" flipH="1" flipV="1">
            <a:off x="2392121" y="5473990"/>
            <a:ext cx="632178" cy="22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正方形/長方形 45"/>
          <p:cNvSpPr/>
          <p:nvPr/>
        </p:nvSpPr>
        <p:spPr>
          <a:xfrm>
            <a:off x="2849323" y="5581236"/>
            <a:ext cx="65476" cy="69992"/>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47" name="正方形/長方形 46"/>
          <p:cNvSpPr/>
          <p:nvPr/>
        </p:nvSpPr>
        <p:spPr>
          <a:xfrm>
            <a:off x="3154134" y="5581236"/>
            <a:ext cx="65475" cy="69992"/>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48" name="正方形/長方形 47"/>
          <p:cNvSpPr/>
          <p:nvPr/>
        </p:nvSpPr>
        <p:spPr>
          <a:xfrm flipH="1">
            <a:off x="3458926" y="5508994"/>
            <a:ext cx="65476" cy="142241"/>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49" name="正方形/長方形 48"/>
          <p:cNvSpPr/>
          <p:nvPr/>
        </p:nvSpPr>
        <p:spPr>
          <a:xfrm flipH="1">
            <a:off x="3946606" y="5299005"/>
            <a:ext cx="65476" cy="352213"/>
          </a:xfrm>
          <a:prstGeom prst="rect">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17431" name="テキスト ボックス 56"/>
          <p:cNvSpPr txBox="1">
            <a:spLocks noChangeArrowheads="1"/>
          </p:cNvSpPr>
          <p:nvPr/>
        </p:nvSpPr>
        <p:spPr bwMode="auto">
          <a:xfrm>
            <a:off x="1851536" y="5159023"/>
            <a:ext cx="787817" cy="1054382"/>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カテゴリに</a:t>
            </a:r>
            <a:r>
              <a:rPr lang="en-US" altLang="ja-JP" sz="1138">
                <a:solidFill>
                  <a:prstClr val="black"/>
                </a:solidFill>
                <a:latin typeface="ＭＳ Ｐゴシック" pitchFamily="50" charset="-128"/>
                <a:ea typeface="ＭＳ Ｐゴシック"/>
              </a:rPr>
              <a:t/>
            </a:r>
            <a:br>
              <a:rPr lang="en-US" altLang="ja-JP" sz="1138">
                <a:solidFill>
                  <a:prstClr val="black"/>
                </a:solidFill>
                <a:latin typeface="ＭＳ Ｐゴシック" pitchFamily="50" charset="-128"/>
                <a:ea typeface="ＭＳ Ｐゴシック"/>
              </a:rPr>
            </a:br>
            <a:r>
              <a:rPr lang="ja-JP" altLang="en-US" sz="1138">
                <a:solidFill>
                  <a:prstClr val="black"/>
                </a:solidFill>
                <a:latin typeface="ＭＳ Ｐゴシック" pitchFamily="50" charset="-128"/>
                <a:ea typeface="ＭＳ Ｐゴシック"/>
              </a:rPr>
              <a:t>属する確率</a:t>
            </a:r>
            <a:r>
              <a:rPr lang="en-US" altLang="ja-JP" sz="1138">
                <a:solidFill>
                  <a:prstClr val="black"/>
                </a:solidFill>
                <a:latin typeface="ＭＳ Ｐゴシック" pitchFamily="50" charset="-128"/>
                <a:ea typeface="ＭＳ Ｐゴシック"/>
              </a:rPr>
              <a:t/>
            </a:r>
            <a:br>
              <a:rPr lang="en-US" altLang="ja-JP" sz="1138">
                <a:solidFill>
                  <a:prstClr val="black"/>
                </a:solidFill>
                <a:latin typeface="ＭＳ Ｐゴシック" pitchFamily="50" charset="-128"/>
                <a:ea typeface="ＭＳ Ｐゴシック"/>
              </a:rPr>
            </a:br>
            <a:endParaRPr lang="ja-JP" altLang="en-US" sz="1138">
              <a:solidFill>
                <a:prstClr val="black"/>
              </a:solidFill>
              <a:latin typeface="ＭＳ Ｐゴシック" pitchFamily="50" charset="-128"/>
              <a:ea typeface="ＭＳ Ｐゴシック"/>
            </a:endParaRPr>
          </a:p>
        </p:txBody>
      </p:sp>
      <p:sp>
        <p:nvSpPr>
          <p:cNvPr id="17432" name="Text Box 38"/>
          <p:cNvSpPr txBox="1">
            <a:spLocks noChangeArrowheads="1"/>
          </p:cNvSpPr>
          <p:nvPr/>
        </p:nvSpPr>
        <p:spPr bwMode="auto">
          <a:xfrm>
            <a:off x="1185345" y="6922359"/>
            <a:ext cx="1320799" cy="393944"/>
          </a:xfrm>
          <a:prstGeom prst="rect">
            <a:avLst/>
          </a:prstGeom>
          <a:noFill/>
          <a:ln w="9525">
            <a:noFill/>
            <a:miter lim="800000"/>
            <a:headEnd/>
            <a:tailEnd/>
          </a:ln>
        </p:spPr>
        <p:txBody>
          <a:bodyPr lIns="129971" tIns="64987" rIns="129971" bIns="64987">
            <a:spAutoFit/>
          </a:bodyPr>
          <a:lstStyle/>
          <a:p>
            <a:pPr>
              <a:spcBef>
                <a:spcPct val="50000"/>
              </a:spcBef>
            </a:pPr>
            <a:r>
              <a:rPr lang="ja-JP" altLang="en-US" sz="1707" b="1" u="sng">
                <a:solidFill>
                  <a:prstClr val="black"/>
                </a:solidFill>
                <a:latin typeface="ＭＳ Ｐゴシック" pitchFamily="50" charset="-128"/>
                <a:ea typeface="ＭＳ Ｐゴシック"/>
              </a:rPr>
              <a:t>顧客３</a:t>
            </a:r>
            <a:endParaRPr lang="en-US" altLang="ja-JP" sz="1707" b="1" u="sng">
              <a:solidFill>
                <a:prstClr val="black"/>
              </a:solidFill>
              <a:latin typeface="ＭＳ Ｐゴシック" pitchFamily="50" charset="-128"/>
              <a:ea typeface="ＭＳ Ｐゴシック"/>
            </a:endParaRPr>
          </a:p>
        </p:txBody>
      </p:sp>
      <p:cxnSp>
        <p:nvCxnSpPr>
          <p:cNvPr id="52" name="直線矢印コネクタ 51"/>
          <p:cNvCxnSpPr/>
          <p:nvPr/>
        </p:nvCxnSpPr>
        <p:spPr>
          <a:xfrm>
            <a:off x="2506151" y="6845582"/>
            <a:ext cx="1828800" cy="22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rot="5400000" flipH="1" flipV="1">
            <a:off x="2390992" y="6669495"/>
            <a:ext cx="634436" cy="22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2849323" y="6705619"/>
            <a:ext cx="65476" cy="139982"/>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55" name="正方形/長方形 54"/>
          <p:cNvSpPr/>
          <p:nvPr/>
        </p:nvSpPr>
        <p:spPr>
          <a:xfrm>
            <a:off x="3154134" y="6705619"/>
            <a:ext cx="65475" cy="139982"/>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56" name="正方形/長方形 55"/>
          <p:cNvSpPr/>
          <p:nvPr/>
        </p:nvSpPr>
        <p:spPr>
          <a:xfrm flipH="1">
            <a:off x="3458926" y="6705619"/>
            <a:ext cx="65476" cy="139982"/>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57" name="正方形/長方形 56"/>
          <p:cNvSpPr/>
          <p:nvPr/>
        </p:nvSpPr>
        <p:spPr>
          <a:xfrm>
            <a:off x="3933056" y="6502400"/>
            <a:ext cx="65476" cy="343182"/>
          </a:xfrm>
          <a:prstGeom prst="rect">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17439" name="テキスト ボックス 70"/>
          <p:cNvSpPr txBox="1">
            <a:spLocks noChangeArrowheads="1"/>
          </p:cNvSpPr>
          <p:nvPr/>
        </p:nvSpPr>
        <p:spPr bwMode="auto">
          <a:xfrm>
            <a:off x="2026653" y="6353394"/>
            <a:ext cx="612705" cy="1056640"/>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カテゴリに</a:t>
            </a:r>
            <a:r>
              <a:rPr lang="en-US" altLang="ja-JP" sz="1138">
                <a:solidFill>
                  <a:prstClr val="black"/>
                </a:solidFill>
                <a:latin typeface="ＭＳ Ｐゴシック" pitchFamily="50" charset="-128"/>
                <a:ea typeface="ＭＳ Ｐゴシック"/>
              </a:rPr>
              <a:t/>
            </a:r>
            <a:br>
              <a:rPr lang="en-US" altLang="ja-JP" sz="1138">
                <a:solidFill>
                  <a:prstClr val="black"/>
                </a:solidFill>
                <a:latin typeface="ＭＳ Ｐゴシック" pitchFamily="50" charset="-128"/>
                <a:ea typeface="ＭＳ Ｐゴシック"/>
              </a:rPr>
            </a:br>
            <a:r>
              <a:rPr lang="ja-JP" altLang="en-US" sz="1138">
                <a:solidFill>
                  <a:prstClr val="black"/>
                </a:solidFill>
                <a:latin typeface="ＭＳ Ｐゴシック" pitchFamily="50" charset="-128"/>
                <a:ea typeface="ＭＳ Ｐゴシック"/>
              </a:rPr>
              <a:t>属する確率</a:t>
            </a:r>
          </a:p>
        </p:txBody>
      </p:sp>
      <p:sp>
        <p:nvSpPr>
          <p:cNvPr id="17440" name="Text Box 38"/>
          <p:cNvSpPr txBox="1">
            <a:spLocks noChangeArrowheads="1"/>
          </p:cNvSpPr>
          <p:nvPr/>
        </p:nvSpPr>
        <p:spPr bwMode="auto">
          <a:xfrm>
            <a:off x="1185345" y="8039965"/>
            <a:ext cx="1320799" cy="393944"/>
          </a:xfrm>
          <a:prstGeom prst="rect">
            <a:avLst/>
          </a:prstGeom>
          <a:noFill/>
          <a:ln w="9525">
            <a:noFill/>
            <a:miter lim="800000"/>
            <a:headEnd/>
            <a:tailEnd/>
          </a:ln>
        </p:spPr>
        <p:txBody>
          <a:bodyPr lIns="129971" tIns="64987" rIns="129971" bIns="64987">
            <a:spAutoFit/>
          </a:bodyPr>
          <a:lstStyle/>
          <a:p>
            <a:pPr>
              <a:spcBef>
                <a:spcPct val="50000"/>
              </a:spcBef>
            </a:pPr>
            <a:r>
              <a:rPr lang="ja-JP" altLang="en-US" sz="1707" b="1" u="sng">
                <a:solidFill>
                  <a:prstClr val="black"/>
                </a:solidFill>
                <a:latin typeface="ＭＳ Ｐゴシック" pitchFamily="50" charset="-128"/>
                <a:ea typeface="ＭＳ Ｐゴシック"/>
              </a:rPr>
              <a:t>顧客４</a:t>
            </a:r>
            <a:endParaRPr lang="en-US" altLang="ja-JP" sz="1707" b="1" u="sng">
              <a:solidFill>
                <a:prstClr val="black"/>
              </a:solidFill>
              <a:latin typeface="ＭＳ Ｐゴシック" pitchFamily="50" charset="-128"/>
              <a:ea typeface="ＭＳ Ｐゴシック"/>
            </a:endParaRPr>
          </a:p>
        </p:txBody>
      </p:sp>
      <p:cxnSp>
        <p:nvCxnSpPr>
          <p:cNvPr id="60" name="直線矢印コネクタ 59"/>
          <p:cNvCxnSpPr/>
          <p:nvPr/>
        </p:nvCxnSpPr>
        <p:spPr>
          <a:xfrm>
            <a:off x="2506151" y="8010596"/>
            <a:ext cx="1828800" cy="22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rot="5400000" flipH="1" flipV="1">
            <a:off x="2390992" y="7834508"/>
            <a:ext cx="634436" cy="22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正方形/長方形 61"/>
          <p:cNvSpPr/>
          <p:nvPr/>
        </p:nvSpPr>
        <p:spPr>
          <a:xfrm>
            <a:off x="2849323" y="7620020"/>
            <a:ext cx="65476" cy="390595"/>
          </a:xfrm>
          <a:prstGeom prst="rect">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63" name="正方形/長方形 62"/>
          <p:cNvSpPr/>
          <p:nvPr/>
        </p:nvSpPr>
        <p:spPr>
          <a:xfrm>
            <a:off x="3154134" y="7924813"/>
            <a:ext cx="65475" cy="85796"/>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64" name="正方形/長方形 63"/>
          <p:cNvSpPr/>
          <p:nvPr/>
        </p:nvSpPr>
        <p:spPr>
          <a:xfrm flipH="1">
            <a:off x="3458926" y="7924807"/>
            <a:ext cx="65476" cy="65476"/>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65" name="正方形/長方形 64"/>
          <p:cNvSpPr/>
          <p:nvPr/>
        </p:nvSpPr>
        <p:spPr>
          <a:xfrm flipH="1">
            <a:off x="3935325" y="7823201"/>
            <a:ext cx="65475" cy="187395"/>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17447" name="テキスト ボックス 94"/>
          <p:cNvSpPr txBox="1">
            <a:spLocks noChangeArrowheads="1"/>
          </p:cNvSpPr>
          <p:nvPr/>
        </p:nvSpPr>
        <p:spPr bwMode="auto">
          <a:xfrm>
            <a:off x="2026653" y="7518419"/>
            <a:ext cx="612705" cy="1054383"/>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カテゴリに</a:t>
            </a:r>
            <a:r>
              <a:rPr lang="en-US" altLang="ja-JP" sz="1138">
                <a:solidFill>
                  <a:prstClr val="black"/>
                </a:solidFill>
                <a:latin typeface="ＭＳ Ｐゴシック" pitchFamily="50" charset="-128"/>
                <a:ea typeface="ＭＳ Ｐゴシック"/>
              </a:rPr>
              <a:t/>
            </a:r>
            <a:br>
              <a:rPr lang="en-US" altLang="ja-JP" sz="1138">
                <a:solidFill>
                  <a:prstClr val="black"/>
                </a:solidFill>
                <a:latin typeface="ＭＳ Ｐゴシック" pitchFamily="50" charset="-128"/>
                <a:ea typeface="ＭＳ Ｐゴシック"/>
              </a:rPr>
            </a:br>
            <a:r>
              <a:rPr lang="ja-JP" altLang="en-US" sz="1138">
                <a:solidFill>
                  <a:prstClr val="black"/>
                </a:solidFill>
                <a:latin typeface="ＭＳ Ｐゴシック" pitchFamily="50" charset="-128"/>
                <a:ea typeface="ＭＳ Ｐゴシック"/>
              </a:rPr>
              <a:t>属する確率</a:t>
            </a:r>
          </a:p>
        </p:txBody>
      </p:sp>
      <p:sp>
        <p:nvSpPr>
          <p:cNvPr id="17448" name="Text Box 38"/>
          <p:cNvSpPr txBox="1">
            <a:spLocks noChangeArrowheads="1"/>
          </p:cNvSpPr>
          <p:nvPr/>
        </p:nvSpPr>
        <p:spPr bwMode="auto">
          <a:xfrm rot="5400000">
            <a:off x="1321945" y="8439036"/>
            <a:ext cx="609600" cy="393944"/>
          </a:xfrm>
          <a:prstGeom prst="rect">
            <a:avLst/>
          </a:prstGeom>
          <a:noFill/>
          <a:ln w="9525">
            <a:noFill/>
            <a:miter lim="800000"/>
            <a:headEnd/>
            <a:tailEnd/>
          </a:ln>
        </p:spPr>
        <p:txBody>
          <a:bodyPr lIns="129971" tIns="64987" rIns="129971" bIns="64987">
            <a:spAutoFit/>
          </a:bodyPr>
          <a:lstStyle/>
          <a:p>
            <a:pPr>
              <a:spcBef>
                <a:spcPct val="50000"/>
              </a:spcBef>
            </a:pPr>
            <a:r>
              <a:rPr lang="ja-JP" altLang="en-US" sz="1707">
                <a:solidFill>
                  <a:prstClr val="black"/>
                </a:solidFill>
                <a:latin typeface="ＭＳ Ｐゴシック" pitchFamily="50" charset="-128"/>
                <a:ea typeface="ＭＳ Ｐゴシック"/>
              </a:rPr>
              <a:t>・・・</a:t>
            </a:r>
          </a:p>
        </p:txBody>
      </p:sp>
      <p:sp>
        <p:nvSpPr>
          <p:cNvPr id="68" name="Text Box 38"/>
          <p:cNvSpPr txBox="1">
            <a:spLocks noChangeArrowheads="1"/>
          </p:cNvSpPr>
          <p:nvPr/>
        </p:nvSpPr>
        <p:spPr bwMode="auto">
          <a:xfrm>
            <a:off x="9008537" y="4183682"/>
            <a:ext cx="914401" cy="393944"/>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lIns="129971" tIns="64987" rIns="129971" bIns="64987">
            <a:spAutoFit/>
          </a:bodyPr>
          <a:lstStyle/>
          <a:p>
            <a:pPr algn="ctr">
              <a:spcBef>
                <a:spcPct val="50000"/>
              </a:spcBef>
              <a:defRPr/>
            </a:pPr>
            <a:r>
              <a:rPr lang="ja-JP" altLang="en-US" sz="1707" b="1" u="sng">
                <a:solidFill>
                  <a:srgbClr val="000000"/>
                </a:solidFill>
                <a:latin typeface="ＭＳ Ｐゴシック" pitchFamily="50" charset="-128"/>
                <a:ea typeface="ＭＳ Ｐゴシック"/>
              </a:rPr>
              <a:t>商品１</a:t>
            </a:r>
            <a:endParaRPr lang="en-US" altLang="ja-JP" sz="1707" b="1" u="sng">
              <a:solidFill>
                <a:srgbClr val="000000"/>
              </a:solidFill>
              <a:latin typeface="ＭＳ Ｐゴシック" pitchFamily="50" charset="-128"/>
              <a:ea typeface="ＭＳ Ｐゴシック"/>
            </a:endParaRPr>
          </a:p>
        </p:txBody>
      </p:sp>
      <p:cxnSp>
        <p:nvCxnSpPr>
          <p:cNvPr id="69" name="直線矢印コネクタ 68"/>
          <p:cNvCxnSpPr/>
          <p:nvPr/>
        </p:nvCxnSpPr>
        <p:spPr>
          <a:xfrm>
            <a:off x="10329352" y="4454616"/>
            <a:ext cx="1828800" cy="22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rot="5400000" flipH="1" flipV="1">
            <a:off x="10215334" y="4279619"/>
            <a:ext cx="63443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 name="正方形/長方形 70"/>
          <p:cNvSpPr/>
          <p:nvPr/>
        </p:nvSpPr>
        <p:spPr>
          <a:xfrm>
            <a:off x="10672534" y="4172378"/>
            <a:ext cx="65475" cy="282223"/>
          </a:xfrm>
          <a:prstGeom prst="rect">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72" name="正方形/長方形 71"/>
          <p:cNvSpPr/>
          <p:nvPr/>
        </p:nvSpPr>
        <p:spPr>
          <a:xfrm>
            <a:off x="10977323" y="4384624"/>
            <a:ext cx="65476" cy="69992"/>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73" name="正方形/長方形 72"/>
          <p:cNvSpPr/>
          <p:nvPr/>
        </p:nvSpPr>
        <p:spPr>
          <a:xfrm flipH="1">
            <a:off x="11282134" y="4314633"/>
            <a:ext cx="65475" cy="139982"/>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74" name="正方形/長方形 73"/>
          <p:cNvSpPr/>
          <p:nvPr/>
        </p:nvSpPr>
        <p:spPr>
          <a:xfrm flipH="1">
            <a:off x="11835275" y="4368820"/>
            <a:ext cx="63218" cy="85796"/>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17456" name="テキスト ボックス 134"/>
          <p:cNvSpPr txBox="1">
            <a:spLocks noChangeArrowheads="1"/>
          </p:cNvSpPr>
          <p:nvPr/>
        </p:nvSpPr>
        <p:spPr bwMode="auto">
          <a:xfrm>
            <a:off x="9849855" y="3962400"/>
            <a:ext cx="612705" cy="1054382"/>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カテゴリに</a:t>
            </a:r>
            <a:r>
              <a:rPr lang="en-US" altLang="ja-JP" sz="1138">
                <a:solidFill>
                  <a:prstClr val="black"/>
                </a:solidFill>
                <a:latin typeface="ＭＳ Ｐゴシック" pitchFamily="50" charset="-128"/>
                <a:ea typeface="ＭＳ Ｐゴシック"/>
              </a:rPr>
              <a:t/>
            </a:r>
            <a:br>
              <a:rPr lang="en-US" altLang="ja-JP" sz="1138">
                <a:solidFill>
                  <a:prstClr val="black"/>
                </a:solidFill>
                <a:latin typeface="ＭＳ Ｐゴシック" pitchFamily="50" charset="-128"/>
                <a:ea typeface="ＭＳ Ｐゴシック"/>
              </a:rPr>
            </a:br>
            <a:r>
              <a:rPr lang="ja-JP" altLang="en-US" sz="1138">
                <a:solidFill>
                  <a:prstClr val="black"/>
                </a:solidFill>
                <a:latin typeface="ＭＳ Ｐゴシック" pitchFamily="50" charset="-128"/>
                <a:ea typeface="ＭＳ Ｐゴシック"/>
              </a:rPr>
              <a:t>属する確率</a:t>
            </a:r>
          </a:p>
        </p:txBody>
      </p:sp>
      <p:sp>
        <p:nvSpPr>
          <p:cNvPr id="76" name="Text Box 38"/>
          <p:cNvSpPr txBox="1">
            <a:spLocks noChangeArrowheads="1"/>
          </p:cNvSpPr>
          <p:nvPr/>
        </p:nvSpPr>
        <p:spPr bwMode="auto">
          <a:xfrm>
            <a:off x="9008537" y="5380294"/>
            <a:ext cx="914401" cy="393944"/>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lIns="129971" tIns="64987" rIns="129971" bIns="64987">
            <a:spAutoFit/>
          </a:bodyPr>
          <a:lstStyle/>
          <a:p>
            <a:pPr algn="ctr">
              <a:spcBef>
                <a:spcPct val="50000"/>
              </a:spcBef>
              <a:defRPr/>
            </a:pPr>
            <a:r>
              <a:rPr lang="ja-JP" altLang="en-US" sz="1707" b="1" u="sng">
                <a:solidFill>
                  <a:srgbClr val="000000"/>
                </a:solidFill>
                <a:latin typeface="ＭＳ Ｐゴシック" pitchFamily="50" charset="-128"/>
                <a:ea typeface="ＭＳ Ｐゴシック"/>
              </a:rPr>
              <a:t>商品２</a:t>
            </a:r>
            <a:endParaRPr lang="en-US" altLang="ja-JP" sz="1707" b="1" u="sng">
              <a:solidFill>
                <a:srgbClr val="000000"/>
              </a:solidFill>
              <a:latin typeface="ＭＳ Ｐゴシック" pitchFamily="50" charset="-128"/>
              <a:ea typeface="ＭＳ Ｐゴシック"/>
            </a:endParaRPr>
          </a:p>
        </p:txBody>
      </p:sp>
      <p:cxnSp>
        <p:nvCxnSpPr>
          <p:cNvPr id="77" name="直線矢印コネクタ 76"/>
          <p:cNvCxnSpPr/>
          <p:nvPr/>
        </p:nvCxnSpPr>
        <p:spPr>
          <a:xfrm>
            <a:off x="10329352" y="5651218"/>
            <a:ext cx="1828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p:nvPr/>
        </p:nvCxnSpPr>
        <p:spPr>
          <a:xfrm rot="5400000" flipH="1" flipV="1">
            <a:off x="10216449" y="5475112"/>
            <a:ext cx="63217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9" name="正方形/長方形 78"/>
          <p:cNvSpPr/>
          <p:nvPr/>
        </p:nvSpPr>
        <p:spPr>
          <a:xfrm>
            <a:off x="10672534" y="5283212"/>
            <a:ext cx="65475" cy="368018"/>
          </a:xfrm>
          <a:prstGeom prst="rect">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80" name="正方形/長方形 79"/>
          <p:cNvSpPr/>
          <p:nvPr/>
        </p:nvSpPr>
        <p:spPr>
          <a:xfrm>
            <a:off x="10977323" y="5581236"/>
            <a:ext cx="65476" cy="69992"/>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81" name="正方形/長方形 80"/>
          <p:cNvSpPr/>
          <p:nvPr/>
        </p:nvSpPr>
        <p:spPr>
          <a:xfrm flipH="1">
            <a:off x="11282134" y="5508994"/>
            <a:ext cx="65475" cy="142241"/>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82" name="正方形/長方形 81"/>
          <p:cNvSpPr/>
          <p:nvPr/>
        </p:nvSpPr>
        <p:spPr>
          <a:xfrm flipH="1">
            <a:off x="11833032" y="5585742"/>
            <a:ext cx="65475" cy="65476"/>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17464" name="テキスト ボックス 142"/>
          <p:cNvSpPr txBox="1">
            <a:spLocks noChangeArrowheads="1"/>
          </p:cNvSpPr>
          <p:nvPr/>
        </p:nvSpPr>
        <p:spPr bwMode="auto">
          <a:xfrm>
            <a:off x="9674738" y="5159023"/>
            <a:ext cx="787817" cy="1054382"/>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カテゴリに</a:t>
            </a:r>
            <a:r>
              <a:rPr lang="en-US" altLang="ja-JP" sz="1138">
                <a:solidFill>
                  <a:prstClr val="black"/>
                </a:solidFill>
                <a:latin typeface="ＭＳ Ｐゴシック" pitchFamily="50" charset="-128"/>
                <a:ea typeface="ＭＳ Ｐゴシック"/>
              </a:rPr>
              <a:t/>
            </a:r>
            <a:br>
              <a:rPr lang="en-US" altLang="ja-JP" sz="1138">
                <a:solidFill>
                  <a:prstClr val="black"/>
                </a:solidFill>
                <a:latin typeface="ＭＳ Ｐゴシック" pitchFamily="50" charset="-128"/>
                <a:ea typeface="ＭＳ Ｐゴシック"/>
              </a:rPr>
            </a:br>
            <a:r>
              <a:rPr lang="ja-JP" altLang="en-US" sz="1138">
                <a:solidFill>
                  <a:prstClr val="black"/>
                </a:solidFill>
                <a:latin typeface="ＭＳ Ｐゴシック" pitchFamily="50" charset="-128"/>
                <a:ea typeface="ＭＳ Ｐゴシック"/>
              </a:rPr>
              <a:t>属する確率</a:t>
            </a:r>
            <a:r>
              <a:rPr lang="en-US" altLang="ja-JP" sz="1138">
                <a:solidFill>
                  <a:prstClr val="black"/>
                </a:solidFill>
                <a:latin typeface="ＭＳ Ｐゴシック" pitchFamily="50" charset="-128"/>
                <a:ea typeface="ＭＳ Ｐゴシック"/>
              </a:rPr>
              <a:t/>
            </a:r>
            <a:br>
              <a:rPr lang="en-US" altLang="ja-JP" sz="1138">
                <a:solidFill>
                  <a:prstClr val="black"/>
                </a:solidFill>
                <a:latin typeface="ＭＳ Ｐゴシック" pitchFamily="50" charset="-128"/>
                <a:ea typeface="ＭＳ Ｐゴシック"/>
              </a:rPr>
            </a:br>
            <a:endParaRPr lang="ja-JP" altLang="en-US" sz="1138">
              <a:solidFill>
                <a:prstClr val="black"/>
              </a:solidFill>
              <a:latin typeface="ＭＳ Ｐゴシック" pitchFamily="50" charset="-128"/>
              <a:ea typeface="ＭＳ Ｐゴシック"/>
            </a:endParaRPr>
          </a:p>
        </p:txBody>
      </p:sp>
      <p:sp>
        <p:nvSpPr>
          <p:cNvPr id="84" name="Text Box 38"/>
          <p:cNvSpPr txBox="1">
            <a:spLocks noChangeArrowheads="1"/>
          </p:cNvSpPr>
          <p:nvPr/>
        </p:nvSpPr>
        <p:spPr bwMode="auto">
          <a:xfrm>
            <a:off x="9008537" y="6574661"/>
            <a:ext cx="914401" cy="393944"/>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lIns="129971" tIns="64987" rIns="129971" bIns="64987">
            <a:spAutoFit/>
          </a:bodyPr>
          <a:lstStyle/>
          <a:p>
            <a:pPr algn="ctr">
              <a:spcBef>
                <a:spcPct val="50000"/>
              </a:spcBef>
              <a:defRPr/>
            </a:pPr>
            <a:r>
              <a:rPr lang="ja-JP" altLang="en-US" sz="1707" b="1" u="sng">
                <a:solidFill>
                  <a:srgbClr val="000000"/>
                </a:solidFill>
                <a:latin typeface="ＭＳ Ｐゴシック" pitchFamily="50" charset="-128"/>
                <a:ea typeface="ＭＳ Ｐゴシック"/>
              </a:rPr>
              <a:t>商品３</a:t>
            </a:r>
            <a:endParaRPr lang="en-US" altLang="ja-JP" sz="1707" b="1" u="sng">
              <a:solidFill>
                <a:srgbClr val="000000"/>
              </a:solidFill>
              <a:latin typeface="ＭＳ Ｐゴシック" pitchFamily="50" charset="-128"/>
              <a:ea typeface="ＭＳ Ｐゴシック"/>
            </a:endParaRPr>
          </a:p>
        </p:txBody>
      </p:sp>
      <p:cxnSp>
        <p:nvCxnSpPr>
          <p:cNvPr id="85" name="直線矢印コネクタ 84"/>
          <p:cNvCxnSpPr/>
          <p:nvPr/>
        </p:nvCxnSpPr>
        <p:spPr>
          <a:xfrm>
            <a:off x="10329352" y="6845582"/>
            <a:ext cx="1828800" cy="22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rot="5400000" flipH="1" flipV="1">
            <a:off x="10215320" y="6670605"/>
            <a:ext cx="63443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7" name="正方形/長方形 86"/>
          <p:cNvSpPr/>
          <p:nvPr/>
        </p:nvSpPr>
        <p:spPr>
          <a:xfrm>
            <a:off x="10672534" y="6705619"/>
            <a:ext cx="65475" cy="139982"/>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88" name="正方形/長方形 87"/>
          <p:cNvSpPr/>
          <p:nvPr/>
        </p:nvSpPr>
        <p:spPr>
          <a:xfrm>
            <a:off x="10952485" y="6782364"/>
            <a:ext cx="63218" cy="6321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89" name="正方形/長方形 88"/>
          <p:cNvSpPr/>
          <p:nvPr/>
        </p:nvSpPr>
        <p:spPr>
          <a:xfrm flipH="1">
            <a:off x="11282134" y="6705619"/>
            <a:ext cx="65475" cy="139982"/>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90" name="正方形/長方形 89"/>
          <p:cNvSpPr/>
          <p:nvPr/>
        </p:nvSpPr>
        <p:spPr>
          <a:xfrm flipH="1">
            <a:off x="11821730" y="6400813"/>
            <a:ext cx="65476" cy="444782"/>
          </a:xfrm>
          <a:prstGeom prst="rect">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17472" name="テキスト ボックス 150"/>
          <p:cNvSpPr txBox="1">
            <a:spLocks noChangeArrowheads="1"/>
          </p:cNvSpPr>
          <p:nvPr/>
        </p:nvSpPr>
        <p:spPr bwMode="auto">
          <a:xfrm>
            <a:off x="9849855" y="6353394"/>
            <a:ext cx="612705" cy="1056640"/>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カテゴリに</a:t>
            </a:r>
            <a:r>
              <a:rPr lang="en-US" altLang="ja-JP" sz="1138">
                <a:solidFill>
                  <a:prstClr val="black"/>
                </a:solidFill>
                <a:latin typeface="ＭＳ Ｐゴシック" pitchFamily="50" charset="-128"/>
                <a:ea typeface="ＭＳ Ｐゴシック"/>
              </a:rPr>
              <a:t/>
            </a:r>
            <a:br>
              <a:rPr lang="en-US" altLang="ja-JP" sz="1138">
                <a:solidFill>
                  <a:prstClr val="black"/>
                </a:solidFill>
                <a:latin typeface="ＭＳ Ｐゴシック" pitchFamily="50" charset="-128"/>
                <a:ea typeface="ＭＳ Ｐゴシック"/>
              </a:rPr>
            </a:br>
            <a:r>
              <a:rPr lang="ja-JP" altLang="en-US" sz="1138">
                <a:solidFill>
                  <a:prstClr val="black"/>
                </a:solidFill>
                <a:latin typeface="ＭＳ Ｐゴシック" pitchFamily="50" charset="-128"/>
                <a:ea typeface="ＭＳ Ｐゴシック"/>
              </a:rPr>
              <a:t>属する確率</a:t>
            </a:r>
          </a:p>
        </p:txBody>
      </p:sp>
      <p:sp>
        <p:nvSpPr>
          <p:cNvPr id="92" name="Text Box 38"/>
          <p:cNvSpPr txBox="1">
            <a:spLocks noChangeArrowheads="1"/>
          </p:cNvSpPr>
          <p:nvPr/>
        </p:nvSpPr>
        <p:spPr bwMode="auto">
          <a:xfrm>
            <a:off x="9008537" y="7739677"/>
            <a:ext cx="914401" cy="393944"/>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lIns="129971" tIns="64987" rIns="129971" bIns="64987">
            <a:spAutoFit/>
          </a:bodyPr>
          <a:lstStyle/>
          <a:p>
            <a:pPr algn="ctr">
              <a:spcBef>
                <a:spcPct val="50000"/>
              </a:spcBef>
              <a:defRPr/>
            </a:pPr>
            <a:r>
              <a:rPr lang="ja-JP" altLang="en-US" sz="1707" b="1" u="sng">
                <a:solidFill>
                  <a:srgbClr val="000000"/>
                </a:solidFill>
                <a:latin typeface="ＭＳ Ｐゴシック" pitchFamily="50" charset="-128"/>
                <a:ea typeface="ＭＳ Ｐゴシック"/>
              </a:rPr>
              <a:t>商品４</a:t>
            </a:r>
            <a:endParaRPr lang="en-US" altLang="ja-JP" sz="1707" b="1" u="sng">
              <a:solidFill>
                <a:srgbClr val="000000"/>
              </a:solidFill>
              <a:latin typeface="ＭＳ Ｐゴシック" pitchFamily="50" charset="-128"/>
              <a:ea typeface="ＭＳ Ｐゴシック"/>
            </a:endParaRPr>
          </a:p>
        </p:txBody>
      </p:sp>
      <p:cxnSp>
        <p:nvCxnSpPr>
          <p:cNvPr id="93" name="直線矢印コネクタ 92"/>
          <p:cNvCxnSpPr/>
          <p:nvPr/>
        </p:nvCxnSpPr>
        <p:spPr>
          <a:xfrm>
            <a:off x="10329352" y="8010596"/>
            <a:ext cx="1828800" cy="22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rot="5400000" flipH="1" flipV="1">
            <a:off x="10215320" y="7835618"/>
            <a:ext cx="63443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10672534" y="7924813"/>
            <a:ext cx="65475" cy="85796"/>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96" name="正方形/長方形 95"/>
          <p:cNvSpPr/>
          <p:nvPr/>
        </p:nvSpPr>
        <p:spPr>
          <a:xfrm>
            <a:off x="10977323" y="7940608"/>
            <a:ext cx="65476" cy="69990"/>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97" name="正方形/長方形 96"/>
          <p:cNvSpPr/>
          <p:nvPr/>
        </p:nvSpPr>
        <p:spPr>
          <a:xfrm flipH="1">
            <a:off x="11282134" y="7870633"/>
            <a:ext cx="65475" cy="139982"/>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98" name="正方形/長方形 97"/>
          <p:cNvSpPr/>
          <p:nvPr/>
        </p:nvSpPr>
        <p:spPr>
          <a:xfrm flipH="1">
            <a:off x="11821730" y="7620020"/>
            <a:ext cx="65476" cy="390595"/>
          </a:xfrm>
          <a:prstGeom prst="rect">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17480" name="テキスト ボックス 173"/>
          <p:cNvSpPr txBox="1">
            <a:spLocks noChangeArrowheads="1"/>
          </p:cNvSpPr>
          <p:nvPr/>
        </p:nvSpPr>
        <p:spPr bwMode="auto">
          <a:xfrm>
            <a:off x="9849855" y="7518419"/>
            <a:ext cx="612705" cy="1054383"/>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カテゴリに</a:t>
            </a:r>
            <a:r>
              <a:rPr lang="en-US" altLang="ja-JP" sz="1138">
                <a:solidFill>
                  <a:prstClr val="black"/>
                </a:solidFill>
                <a:latin typeface="ＭＳ Ｐゴシック" pitchFamily="50" charset="-128"/>
                <a:ea typeface="ＭＳ Ｐゴシック"/>
              </a:rPr>
              <a:t/>
            </a:r>
            <a:br>
              <a:rPr lang="en-US" altLang="ja-JP" sz="1138">
                <a:solidFill>
                  <a:prstClr val="black"/>
                </a:solidFill>
                <a:latin typeface="ＭＳ Ｐゴシック" pitchFamily="50" charset="-128"/>
                <a:ea typeface="ＭＳ Ｐゴシック"/>
              </a:rPr>
            </a:br>
            <a:r>
              <a:rPr lang="ja-JP" altLang="en-US" sz="1138">
                <a:solidFill>
                  <a:prstClr val="black"/>
                </a:solidFill>
                <a:latin typeface="ＭＳ Ｐゴシック" pitchFamily="50" charset="-128"/>
                <a:ea typeface="ＭＳ Ｐゴシック"/>
              </a:rPr>
              <a:t>属する確率</a:t>
            </a:r>
          </a:p>
        </p:txBody>
      </p:sp>
      <p:sp>
        <p:nvSpPr>
          <p:cNvPr id="17481" name="Text Box 38"/>
          <p:cNvSpPr txBox="1">
            <a:spLocks noChangeArrowheads="1"/>
          </p:cNvSpPr>
          <p:nvPr/>
        </p:nvSpPr>
        <p:spPr bwMode="auto">
          <a:xfrm rot="5400000">
            <a:off x="9145140" y="8235840"/>
            <a:ext cx="609600" cy="393944"/>
          </a:xfrm>
          <a:prstGeom prst="rect">
            <a:avLst/>
          </a:prstGeom>
          <a:noFill/>
          <a:ln w="9525">
            <a:noFill/>
            <a:miter lim="800000"/>
            <a:headEnd/>
            <a:tailEnd/>
          </a:ln>
        </p:spPr>
        <p:txBody>
          <a:bodyPr lIns="129971" tIns="64987" rIns="129971" bIns="64987">
            <a:spAutoFit/>
          </a:bodyPr>
          <a:lstStyle/>
          <a:p>
            <a:pPr>
              <a:spcBef>
                <a:spcPct val="50000"/>
              </a:spcBef>
            </a:pPr>
            <a:r>
              <a:rPr lang="ja-JP" altLang="en-US" sz="1707">
                <a:solidFill>
                  <a:prstClr val="black"/>
                </a:solidFill>
                <a:latin typeface="ＭＳ Ｐゴシック" pitchFamily="50" charset="-128"/>
                <a:ea typeface="ＭＳ Ｐゴシック"/>
              </a:rPr>
              <a:t>・・・</a:t>
            </a:r>
          </a:p>
        </p:txBody>
      </p:sp>
      <p:sp>
        <p:nvSpPr>
          <p:cNvPr id="101" name="角丸四角形 100"/>
          <p:cNvSpPr/>
          <p:nvPr/>
        </p:nvSpPr>
        <p:spPr>
          <a:xfrm>
            <a:off x="778938" y="3860803"/>
            <a:ext cx="3962399" cy="4978401"/>
          </a:xfrm>
          <a:prstGeom prst="roundRect">
            <a:avLst/>
          </a:prstGeom>
          <a:noFill/>
          <a:ln/>
        </p:spPr>
        <p:style>
          <a:lnRef idx="2">
            <a:schemeClr val="accent1">
              <a:shade val="50000"/>
            </a:schemeClr>
          </a:lnRef>
          <a:fillRef idx="1">
            <a:schemeClr val="accent1"/>
          </a:fillRef>
          <a:effectRef idx="0">
            <a:schemeClr val="accent1"/>
          </a:effectRef>
          <a:fontRef idx="minor">
            <a:schemeClr val="lt1"/>
          </a:fontRef>
        </p:style>
        <p:txBody>
          <a:bodyPr lIns="129971" tIns="64987" rIns="129971" bIns="64987" anchor="ctr"/>
          <a:lstStyle/>
          <a:p>
            <a:pPr algn="ctr">
              <a:defRPr/>
            </a:pPr>
            <a:endParaRPr lang="ja-JP" altLang="en-US" sz="3413">
              <a:solidFill>
                <a:prstClr val="white"/>
              </a:solidFill>
              <a:latin typeface="ＭＳ Ｐゴシック" pitchFamily="50" charset="-128"/>
              <a:ea typeface="ＭＳ Ｐゴシック"/>
            </a:endParaRPr>
          </a:p>
        </p:txBody>
      </p:sp>
      <p:sp>
        <p:nvSpPr>
          <p:cNvPr id="102" name="角丸四角形 101"/>
          <p:cNvSpPr/>
          <p:nvPr/>
        </p:nvSpPr>
        <p:spPr>
          <a:xfrm>
            <a:off x="8703738" y="3860803"/>
            <a:ext cx="3962399" cy="4978401"/>
          </a:xfrm>
          <a:prstGeom prst="roundRect">
            <a:avLst/>
          </a:prstGeom>
          <a:noFill/>
          <a:ln/>
        </p:spPr>
        <p:style>
          <a:lnRef idx="2">
            <a:schemeClr val="accent2"/>
          </a:lnRef>
          <a:fillRef idx="1">
            <a:schemeClr val="lt1"/>
          </a:fillRef>
          <a:effectRef idx="0">
            <a:schemeClr val="accent2"/>
          </a:effectRef>
          <a:fontRef idx="minor">
            <a:schemeClr val="dk1"/>
          </a:fontRef>
        </p:style>
        <p:txBody>
          <a:bodyPr lIns="129971" tIns="64987" rIns="129971" bIns="64987" anchor="ctr"/>
          <a:lstStyle/>
          <a:p>
            <a:pPr algn="ctr">
              <a:defRPr/>
            </a:pPr>
            <a:endParaRPr lang="ja-JP" altLang="en-US" sz="3413">
              <a:solidFill>
                <a:prstClr val="black"/>
              </a:solidFill>
              <a:latin typeface="ＭＳ Ｐゴシック" pitchFamily="50" charset="-128"/>
              <a:ea typeface="ＭＳ Ｐゴシック"/>
            </a:endParaRPr>
          </a:p>
        </p:txBody>
      </p:sp>
      <p:sp>
        <p:nvSpPr>
          <p:cNvPr id="103" name="角丸四角形 102"/>
          <p:cNvSpPr/>
          <p:nvPr/>
        </p:nvSpPr>
        <p:spPr>
          <a:xfrm>
            <a:off x="5452538" y="4775209"/>
            <a:ext cx="2336799" cy="1016000"/>
          </a:xfrm>
          <a:prstGeom prst="roundRect">
            <a:avLst/>
          </a:prstGeom>
          <a:ln>
            <a:prstDash val="sysDot"/>
          </a:ln>
        </p:spPr>
        <p:style>
          <a:lnRef idx="2">
            <a:schemeClr val="accent5"/>
          </a:lnRef>
          <a:fillRef idx="1">
            <a:schemeClr val="lt1"/>
          </a:fillRef>
          <a:effectRef idx="0">
            <a:schemeClr val="accent5"/>
          </a:effectRef>
          <a:fontRef idx="minor">
            <a:schemeClr val="dk1"/>
          </a:fontRef>
        </p:style>
        <p:txBody>
          <a:bodyPr lIns="129971" tIns="64987" rIns="129971" bIns="64987" anchor="ctr"/>
          <a:lstStyle/>
          <a:p>
            <a:pPr algn="ctr">
              <a:defRPr/>
            </a:pPr>
            <a:r>
              <a:rPr lang="ja-JP" altLang="en-US" sz="2844">
                <a:solidFill>
                  <a:prstClr val="black"/>
                </a:solidFill>
                <a:latin typeface="ＭＳ Ｐゴシック" pitchFamily="50" charset="-128"/>
                <a:ea typeface="ＭＳ Ｐゴシック"/>
              </a:rPr>
              <a:t>カテゴリ１</a:t>
            </a:r>
          </a:p>
        </p:txBody>
      </p:sp>
      <p:sp>
        <p:nvSpPr>
          <p:cNvPr id="104" name="角丸四角形 103"/>
          <p:cNvSpPr/>
          <p:nvPr/>
        </p:nvSpPr>
        <p:spPr>
          <a:xfrm>
            <a:off x="5452538" y="6604020"/>
            <a:ext cx="2336799" cy="1016000"/>
          </a:xfrm>
          <a:prstGeom prst="roundRect">
            <a:avLst/>
          </a:prstGeom>
          <a:ln>
            <a:prstDash val="sysDot"/>
          </a:ln>
        </p:spPr>
        <p:style>
          <a:lnRef idx="2">
            <a:schemeClr val="accent5"/>
          </a:lnRef>
          <a:fillRef idx="1">
            <a:schemeClr val="lt1"/>
          </a:fillRef>
          <a:effectRef idx="0">
            <a:schemeClr val="accent5"/>
          </a:effectRef>
          <a:fontRef idx="minor">
            <a:schemeClr val="dk1"/>
          </a:fontRef>
        </p:style>
        <p:txBody>
          <a:bodyPr lIns="129971" tIns="64987" rIns="129971" bIns="64987" anchor="ctr"/>
          <a:lstStyle/>
          <a:p>
            <a:pPr algn="ctr">
              <a:defRPr/>
            </a:pPr>
            <a:r>
              <a:rPr lang="ja-JP" altLang="en-US" sz="2844">
                <a:solidFill>
                  <a:prstClr val="black"/>
                </a:solidFill>
                <a:latin typeface="ＭＳ Ｐゴシック" pitchFamily="50" charset="-128"/>
                <a:ea typeface="ＭＳ Ｐゴシック"/>
              </a:rPr>
              <a:t>カテゴリ２０</a:t>
            </a:r>
          </a:p>
        </p:txBody>
      </p:sp>
      <p:sp>
        <p:nvSpPr>
          <p:cNvPr id="17486" name="Text Box 38"/>
          <p:cNvSpPr txBox="1">
            <a:spLocks noChangeArrowheads="1"/>
          </p:cNvSpPr>
          <p:nvPr/>
        </p:nvSpPr>
        <p:spPr bwMode="auto">
          <a:xfrm rot="5400000">
            <a:off x="6300343" y="6000636"/>
            <a:ext cx="609600" cy="393944"/>
          </a:xfrm>
          <a:prstGeom prst="rect">
            <a:avLst/>
          </a:prstGeom>
          <a:noFill/>
          <a:ln w="9525">
            <a:noFill/>
            <a:miter lim="800000"/>
            <a:headEnd/>
            <a:tailEnd/>
          </a:ln>
        </p:spPr>
        <p:txBody>
          <a:bodyPr lIns="129971" tIns="64987" rIns="129971" bIns="64987">
            <a:spAutoFit/>
          </a:bodyPr>
          <a:lstStyle/>
          <a:p>
            <a:pPr>
              <a:spcBef>
                <a:spcPct val="50000"/>
              </a:spcBef>
            </a:pPr>
            <a:r>
              <a:rPr lang="ja-JP" altLang="en-US" sz="1707">
                <a:solidFill>
                  <a:prstClr val="black"/>
                </a:solidFill>
                <a:latin typeface="ＭＳ Ｐゴシック" pitchFamily="50" charset="-128"/>
                <a:ea typeface="ＭＳ Ｐゴシック"/>
              </a:rPr>
              <a:t>・・・</a:t>
            </a:r>
          </a:p>
        </p:txBody>
      </p:sp>
      <p:cxnSp>
        <p:nvCxnSpPr>
          <p:cNvPr id="106" name="直線矢印コネクタ 105"/>
          <p:cNvCxnSpPr>
            <a:endCxn id="103" idx="1"/>
          </p:cNvCxnSpPr>
          <p:nvPr/>
        </p:nvCxnSpPr>
        <p:spPr>
          <a:xfrm>
            <a:off x="4233338" y="4470407"/>
            <a:ext cx="1219200" cy="812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7" name="直線矢印コネクタ 106"/>
          <p:cNvCxnSpPr>
            <a:endCxn id="103" idx="1"/>
          </p:cNvCxnSpPr>
          <p:nvPr/>
        </p:nvCxnSpPr>
        <p:spPr>
          <a:xfrm rot="5400000" flipH="1" flipV="1">
            <a:off x="3572938" y="5943600"/>
            <a:ext cx="2540001"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8" name="直線矢印コネクタ 107"/>
          <p:cNvCxnSpPr>
            <a:endCxn id="104" idx="1"/>
          </p:cNvCxnSpPr>
          <p:nvPr/>
        </p:nvCxnSpPr>
        <p:spPr>
          <a:xfrm rot="16200000" flipH="1">
            <a:off x="4233352" y="5892806"/>
            <a:ext cx="1422400" cy="1016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9" name="直線矢印コネクタ 108"/>
          <p:cNvCxnSpPr>
            <a:endCxn id="104" idx="1"/>
          </p:cNvCxnSpPr>
          <p:nvPr/>
        </p:nvCxnSpPr>
        <p:spPr>
          <a:xfrm>
            <a:off x="4334951" y="6807208"/>
            <a:ext cx="1117601" cy="3047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a:stCxn id="68" idx="1"/>
            <a:endCxn id="103" idx="3"/>
          </p:cNvCxnSpPr>
          <p:nvPr/>
        </p:nvCxnSpPr>
        <p:spPr>
          <a:xfrm flipH="1">
            <a:off x="7789337" y="4380654"/>
            <a:ext cx="1219200" cy="9025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1" name="直線矢印コネクタ 110"/>
          <p:cNvCxnSpPr>
            <a:stCxn id="76" idx="1"/>
            <a:endCxn id="103" idx="3"/>
          </p:cNvCxnSpPr>
          <p:nvPr/>
        </p:nvCxnSpPr>
        <p:spPr>
          <a:xfrm flipH="1" flipV="1">
            <a:off x="7789337" y="5283209"/>
            <a:ext cx="1219200" cy="29405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2" name="直線矢印コネクタ 111"/>
          <p:cNvCxnSpPr>
            <a:stCxn id="84" idx="1"/>
            <a:endCxn id="104" idx="3"/>
          </p:cNvCxnSpPr>
          <p:nvPr/>
        </p:nvCxnSpPr>
        <p:spPr>
          <a:xfrm flipH="1">
            <a:off x="7789337" y="6771633"/>
            <a:ext cx="1219200" cy="34038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3" name="直線矢印コネクタ 112"/>
          <p:cNvCxnSpPr>
            <a:stCxn id="92" idx="1"/>
            <a:endCxn id="104" idx="3"/>
          </p:cNvCxnSpPr>
          <p:nvPr/>
        </p:nvCxnSpPr>
        <p:spPr>
          <a:xfrm flipH="1" flipV="1">
            <a:off x="7789337" y="7112020"/>
            <a:ext cx="1219200" cy="82462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14" name="円/楕円 113"/>
          <p:cNvSpPr>
            <a:spLocks noChangeArrowheads="1"/>
          </p:cNvSpPr>
          <p:nvPr/>
        </p:nvSpPr>
        <p:spPr bwMode="auto">
          <a:xfrm>
            <a:off x="4538141" y="7721616"/>
            <a:ext cx="4267200" cy="1016000"/>
          </a:xfrm>
          <a:prstGeom prst="ellipse">
            <a:avLst/>
          </a:prstGeom>
          <a:solidFill>
            <a:srgbClr val="99CCFF"/>
          </a:solidFill>
          <a:ln w="25400">
            <a:noFill/>
            <a:round/>
            <a:headEnd/>
            <a:tailEnd/>
          </a:ln>
          <a:effectLst>
            <a:outerShdw blurRad="63500" dist="38100" dir="5400000" algn="t" rotWithShape="0">
              <a:srgbClr val="000000">
                <a:alpha val="39998"/>
              </a:srgbClr>
            </a:outerShdw>
          </a:effectLst>
        </p:spPr>
        <p:txBody>
          <a:bodyPr lIns="129971" tIns="64987" rIns="129971" bIns="64987" anchor="ctr"/>
          <a:lstStyle/>
          <a:p>
            <a:pPr algn="ctr">
              <a:defRPr/>
            </a:pPr>
            <a:r>
              <a:rPr lang="ja-JP" altLang="en-US" sz="2800" dirty="0">
                <a:solidFill>
                  <a:prstClr val="black"/>
                </a:solidFill>
                <a:latin typeface="ＭＳ Ｐゴシック" pitchFamily="50" charset="-128"/>
                <a:ea typeface="ＭＳ Ｐゴシック"/>
              </a:rPr>
              <a:t>顧客と商品を</a:t>
            </a:r>
            <a:r>
              <a:rPr lang="en-US" altLang="ja-JP" sz="2800" dirty="0">
                <a:solidFill>
                  <a:prstClr val="black"/>
                </a:solidFill>
                <a:latin typeface="ＭＳ Ｐゴシック" pitchFamily="50" charset="-128"/>
                <a:ea typeface="ＭＳ Ｐゴシック"/>
              </a:rPr>
              <a:t/>
            </a:r>
            <a:br>
              <a:rPr lang="en-US" altLang="ja-JP" sz="2800" dirty="0">
                <a:solidFill>
                  <a:prstClr val="black"/>
                </a:solidFill>
                <a:latin typeface="ＭＳ Ｐゴシック" pitchFamily="50" charset="-128"/>
                <a:ea typeface="ＭＳ Ｐゴシック"/>
              </a:rPr>
            </a:br>
            <a:r>
              <a:rPr lang="ja-JP" altLang="en-US" sz="2800" dirty="0">
                <a:solidFill>
                  <a:prstClr val="black"/>
                </a:solidFill>
                <a:latin typeface="ＭＳ Ｐゴシック" pitchFamily="50" charset="-128"/>
                <a:ea typeface="ＭＳ Ｐゴシック"/>
              </a:rPr>
              <a:t>各カテゴリへ分類</a:t>
            </a:r>
          </a:p>
        </p:txBody>
      </p:sp>
      <p:sp>
        <p:nvSpPr>
          <p:cNvPr id="116" name="正方形/長方形 16"/>
          <p:cNvSpPr>
            <a:spLocks noChangeArrowheads="1"/>
          </p:cNvSpPr>
          <p:nvPr/>
        </p:nvSpPr>
        <p:spPr bwMode="auto">
          <a:xfrm>
            <a:off x="523061" y="8839214"/>
            <a:ext cx="4775199" cy="393944"/>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129971" tIns="64987" rIns="129971" bIns="64987">
            <a:spAutoFit/>
          </a:bodyPr>
          <a:lstStyle/>
          <a:p>
            <a:pPr algn="ctr">
              <a:defRPr/>
            </a:pPr>
            <a:r>
              <a:rPr lang="ja-JP" altLang="en-US" sz="1707" dirty="0">
                <a:solidFill>
                  <a:prstClr val="black"/>
                </a:solidFill>
                <a:latin typeface="ＭＳ Ｐゴシック" pitchFamily="50" charset="-128"/>
                <a:ea typeface="ＭＳ Ｐゴシック"/>
              </a:rPr>
              <a:t>推定結果：顧客がある意味カテゴリに属する確率</a:t>
            </a:r>
          </a:p>
        </p:txBody>
      </p:sp>
      <p:sp>
        <p:nvSpPr>
          <p:cNvPr id="117" name="正方形/長方形 16"/>
          <p:cNvSpPr>
            <a:spLocks noChangeArrowheads="1"/>
          </p:cNvSpPr>
          <p:nvPr/>
        </p:nvSpPr>
        <p:spPr bwMode="auto">
          <a:xfrm>
            <a:off x="8195738" y="8839214"/>
            <a:ext cx="4876800" cy="393944"/>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129971" tIns="64987" rIns="129971" bIns="64987">
            <a:spAutoFit/>
          </a:bodyPr>
          <a:lstStyle/>
          <a:p>
            <a:pPr algn="ctr">
              <a:defRPr/>
            </a:pPr>
            <a:r>
              <a:rPr lang="ja-JP" altLang="en-US" sz="1707">
                <a:solidFill>
                  <a:prstClr val="black"/>
                </a:solidFill>
                <a:latin typeface="ＭＳ Ｐゴシック" pitchFamily="50" charset="-128"/>
                <a:ea typeface="ＭＳ Ｐゴシック"/>
              </a:rPr>
              <a:t>推定結果：商品がある意味カテゴリに属する確率</a:t>
            </a:r>
          </a:p>
        </p:txBody>
      </p:sp>
      <p:sp>
        <p:nvSpPr>
          <p:cNvPr id="118" name="正方形/長方形 16"/>
          <p:cNvSpPr>
            <a:spLocks noChangeArrowheads="1"/>
          </p:cNvSpPr>
          <p:nvPr/>
        </p:nvSpPr>
        <p:spPr bwMode="auto">
          <a:xfrm>
            <a:off x="4842952" y="4030145"/>
            <a:ext cx="3759199" cy="743975"/>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129971" tIns="64987" rIns="129971" bIns="64987">
            <a:spAutoFit/>
          </a:bodyPr>
          <a:lstStyle/>
          <a:p>
            <a:pPr algn="ctr">
              <a:defRPr/>
            </a:pPr>
            <a:r>
              <a:rPr lang="ja-JP" altLang="en-US" sz="1991" dirty="0">
                <a:solidFill>
                  <a:prstClr val="black"/>
                </a:solidFill>
                <a:latin typeface="ＭＳ Ｐゴシック" pitchFamily="50" charset="-128"/>
                <a:ea typeface="ＭＳ Ｐゴシック"/>
              </a:rPr>
              <a:t>潜在クラス：情報量規準により</a:t>
            </a:r>
            <a:endParaRPr lang="en-US" altLang="ja-JP" sz="1991" dirty="0">
              <a:solidFill>
                <a:prstClr val="black"/>
              </a:solidFill>
              <a:latin typeface="ＭＳ Ｐゴシック" pitchFamily="50" charset="-128"/>
              <a:ea typeface="ＭＳ Ｐゴシック"/>
            </a:endParaRPr>
          </a:p>
          <a:p>
            <a:pPr algn="ctr">
              <a:defRPr/>
            </a:pPr>
            <a:r>
              <a:rPr lang="ja-JP" altLang="en-US" sz="1991" dirty="0">
                <a:solidFill>
                  <a:prstClr val="black"/>
                </a:solidFill>
                <a:latin typeface="ＭＳ Ｐゴシック" pitchFamily="50" charset="-128"/>
                <a:ea typeface="ＭＳ Ｐゴシック"/>
              </a:rPr>
              <a:t>最適なカテゴリ数を決定</a:t>
            </a:r>
          </a:p>
        </p:txBody>
      </p:sp>
      <p:sp>
        <p:nvSpPr>
          <p:cNvPr id="17499" name="テキスト ボックス 28"/>
          <p:cNvSpPr txBox="1">
            <a:spLocks noChangeArrowheads="1"/>
          </p:cNvSpPr>
          <p:nvPr/>
        </p:nvSpPr>
        <p:spPr bwMode="auto">
          <a:xfrm>
            <a:off x="2709765" y="5689600"/>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カテゴリ１</a:t>
            </a:r>
          </a:p>
        </p:txBody>
      </p:sp>
      <p:sp>
        <p:nvSpPr>
          <p:cNvPr id="17500" name="テキスト ボックス 29"/>
          <p:cNvSpPr txBox="1">
            <a:spLocks noChangeArrowheads="1"/>
          </p:cNvSpPr>
          <p:nvPr/>
        </p:nvSpPr>
        <p:spPr bwMode="auto">
          <a:xfrm>
            <a:off x="2982956" y="5689600"/>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カテゴリ２</a:t>
            </a:r>
          </a:p>
        </p:txBody>
      </p:sp>
      <p:sp>
        <p:nvSpPr>
          <p:cNvPr id="17501" name="テキスト ボックス 31"/>
          <p:cNvSpPr txBox="1">
            <a:spLocks noChangeArrowheads="1"/>
          </p:cNvSpPr>
          <p:nvPr/>
        </p:nvSpPr>
        <p:spPr bwMode="auto">
          <a:xfrm>
            <a:off x="3287752" y="5689600"/>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カテゴリ３</a:t>
            </a:r>
          </a:p>
        </p:txBody>
      </p:sp>
      <p:sp>
        <p:nvSpPr>
          <p:cNvPr id="17502" name="テキスト ボックス 32"/>
          <p:cNvSpPr txBox="1">
            <a:spLocks noChangeArrowheads="1"/>
          </p:cNvSpPr>
          <p:nvPr/>
        </p:nvSpPr>
        <p:spPr bwMode="auto">
          <a:xfrm>
            <a:off x="3795756" y="5689600"/>
            <a:ext cx="437593" cy="1031805"/>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カテゴリ３２</a:t>
            </a:r>
          </a:p>
        </p:txBody>
      </p:sp>
      <p:sp>
        <p:nvSpPr>
          <p:cNvPr id="17503" name="テキスト ボックス 28"/>
          <p:cNvSpPr txBox="1">
            <a:spLocks noChangeArrowheads="1"/>
          </p:cNvSpPr>
          <p:nvPr/>
        </p:nvSpPr>
        <p:spPr bwMode="auto">
          <a:xfrm>
            <a:off x="2709765" y="8026401"/>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カテゴリ１</a:t>
            </a:r>
          </a:p>
        </p:txBody>
      </p:sp>
      <p:sp>
        <p:nvSpPr>
          <p:cNvPr id="17504" name="テキスト ボックス 29"/>
          <p:cNvSpPr txBox="1">
            <a:spLocks noChangeArrowheads="1"/>
          </p:cNvSpPr>
          <p:nvPr/>
        </p:nvSpPr>
        <p:spPr bwMode="auto">
          <a:xfrm>
            <a:off x="2982956" y="8026401"/>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カテゴリ２</a:t>
            </a:r>
          </a:p>
        </p:txBody>
      </p:sp>
      <p:sp>
        <p:nvSpPr>
          <p:cNvPr id="17505" name="テキスト ボックス 31"/>
          <p:cNvSpPr txBox="1">
            <a:spLocks noChangeArrowheads="1"/>
          </p:cNvSpPr>
          <p:nvPr/>
        </p:nvSpPr>
        <p:spPr bwMode="auto">
          <a:xfrm>
            <a:off x="3287752" y="8026401"/>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カテゴリ３</a:t>
            </a:r>
          </a:p>
        </p:txBody>
      </p:sp>
      <p:sp>
        <p:nvSpPr>
          <p:cNvPr id="17506" name="テキスト ボックス 32"/>
          <p:cNvSpPr txBox="1">
            <a:spLocks noChangeArrowheads="1"/>
          </p:cNvSpPr>
          <p:nvPr/>
        </p:nvSpPr>
        <p:spPr bwMode="auto">
          <a:xfrm>
            <a:off x="3795756" y="8026413"/>
            <a:ext cx="437593" cy="10318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カテゴリ３２</a:t>
            </a:r>
          </a:p>
        </p:txBody>
      </p:sp>
      <p:sp>
        <p:nvSpPr>
          <p:cNvPr id="17507" name="テキスト ボックス 28"/>
          <p:cNvSpPr txBox="1">
            <a:spLocks noChangeArrowheads="1"/>
          </p:cNvSpPr>
          <p:nvPr/>
        </p:nvSpPr>
        <p:spPr bwMode="auto">
          <a:xfrm>
            <a:off x="2709765" y="6892996"/>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カテゴリ１</a:t>
            </a:r>
          </a:p>
        </p:txBody>
      </p:sp>
      <p:sp>
        <p:nvSpPr>
          <p:cNvPr id="17508" name="テキスト ボックス 29"/>
          <p:cNvSpPr txBox="1">
            <a:spLocks noChangeArrowheads="1"/>
          </p:cNvSpPr>
          <p:nvPr/>
        </p:nvSpPr>
        <p:spPr bwMode="auto">
          <a:xfrm>
            <a:off x="2982956" y="6892996"/>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カテゴリ２</a:t>
            </a:r>
          </a:p>
        </p:txBody>
      </p:sp>
      <p:sp>
        <p:nvSpPr>
          <p:cNvPr id="17509" name="テキスト ボックス 31"/>
          <p:cNvSpPr txBox="1">
            <a:spLocks noChangeArrowheads="1"/>
          </p:cNvSpPr>
          <p:nvPr/>
        </p:nvSpPr>
        <p:spPr bwMode="auto">
          <a:xfrm>
            <a:off x="3287752" y="6892996"/>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カテゴリ３</a:t>
            </a:r>
          </a:p>
        </p:txBody>
      </p:sp>
      <p:sp>
        <p:nvSpPr>
          <p:cNvPr id="17510" name="テキスト ボックス 32"/>
          <p:cNvSpPr txBox="1">
            <a:spLocks noChangeArrowheads="1"/>
          </p:cNvSpPr>
          <p:nvPr/>
        </p:nvSpPr>
        <p:spPr bwMode="auto">
          <a:xfrm>
            <a:off x="3795756" y="6893012"/>
            <a:ext cx="437593" cy="10318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カテゴリ３２</a:t>
            </a:r>
          </a:p>
        </p:txBody>
      </p:sp>
      <p:sp>
        <p:nvSpPr>
          <p:cNvPr id="17511" name="テキスト ボックス 28"/>
          <p:cNvSpPr txBox="1">
            <a:spLocks noChangeArrowheads="1"/>
          </p:cNvSpPr>
          <p:nvPr/>
        </p:nvSpPr>
        <p:spPr bwMode="auto">
          <a:xfrm>
            <a:off x="10501354" y="4470400"/>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カテゴリ１</a:t>
            </a:r>
          </a:p>
        </p:txBody>
      </p:sp>
      <p:sp>
        <p:nvSpPr>
          <p:cNvPr id="17512" name="テキスト ボックス 29"/>
          <p:cNvSpPr txBox="1">
            <a:spLocks noChangeArrowheads="1"/>
          </p:cNvSpPr>
          <p:nvPr/>
        </p:nvSpPr>
        <p:spPr bwMode="auto">
          <a:xfrm>
            <a:off x="10774543" y="4470400"/>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カテゴリ２</a:t>
            </a:r>
          </a:p>
        </p:txBody>
      </p:sp>
      <p:sp>
        <p:nvSpPr>
          <p:cNvPr id="17513" name="テキスト ボックス 31"/>
          <p:cNvSpPr txBox="1">
            <a:spLocks noChangeArrowheads="1"/>
          </p:cNvSpPr>
          <p:nvPr/>
        </p:nvSpPr>
        <p:spPr bwMode="auto">
          <a:xfrm>
            <a:off x="11079348" y="4470400"/>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カテゴリ３</a:t>
            </a:r>
          </a:p>
        </p:txBody>
      </p:sp>
      <p:sp>
        <p:nvSpPr>
          <p:cNvPr id="17514" name="テキスト ボックス 32"/>
          <p:cNvSpPr txBox="1">
            <a:spLocks noChangeArrowheads="1"/>
          </p:cNvSpPr>
          <p:nvPr/>
        </p:nvSpPr>
        <p:spPr bwMode="auto">
          <a:xfrm>
            <a:off x="11650565" y="4470406"/>
            <a:ext cx="437593" cy="1031805"/>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カテゴリ３２</a:t>
            </a:r>
          </a:p>
        </p:txBody>
      </p:sp>
      <p:sp>
        <p:nvSpPr>
          <p:cNvPr id="17515" name="テキスト ボックス 28"/>
          <p:cNvSpPr txBox="1">
            <a:spLocks noChangeArrowheads="1"/>
          </p:cNvSpPr>
          <p:nvPr/>
        </p:nvSpPr>
        <p:spPr bwMode="auto">
          <a:xfrm>
            <a:off x="10501354" y="8026401"/>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カテゴリ１</a:t>
            </a:r>
          </a:p>
        </p:txBody>
      </p:sp>
      <p:sp>
        <p:nvSpPr>
          <p:cNvPr id="17516" name="テキスト ボックス 29"/>
          <p:cNvSpPr txBox="1">
            <a:spLocks noChangeArrowheads="1"/>
          </p:cNvSpPr>
          <p:nvPr/>
        </p:nvSpPr>
        <p:spPr bwMode="auto">
          <a:xfrm>
            <a:off x="10774543" y="8026401"/>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カテゴリ２</a:t>
            </a:r>
          </a:p>
        </p:txBody>
      </p:sp>
      <p:sp>
        <p:nvSpPr>
          <p:cNvPr id="17517" name="テキスト ボックス 31"/>
          <p:cNvSpPr txBox="1">
            <a:spLocks noChangeArrowheads="1"/>
          </p:cNvSpPr>
          <p:nvPr/>
        </p:nvSpPr>
        <p:spPr bwMode="auto">
          <a:xfrm>
            <a:off x="11079348" y="8026401"/>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カテゴリ３</a:t>
            </a:r>
          </a:p>
        </p:txBody>
      </p:sp>
      <p:sp>
        <p:nvSpPr>
          <p:cNvPr id="17518" name="テキスト ボックス 32"/>
          <p:cNvSpPr txBox="1">
            <a:spLocks noChangeArrowheads="1"/>
          </p:cNvSpPr>
          <p:nvPr/>
        </p:nvSpPr>
        <p:spPr bwMode="auto">
          <a:xfrm>
            <a:off x="11650565" y="8026413"/>
            <a:ext cx="437593" cy="10318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カテゴリ３２</a:t>
            </a:r>
          </a:p>
        </p:txBody>
      </p:sp>
      <p:sp>
        <p:nvSpPr>
          <p:cNvPr id="17519" name="テキスト ボックス 28"/>
          <p:cNvSpPr txBox="1">
            <a:spLocks noChangeArrowheads="1"/>
          </p:cNvSpPr>
          <p:nvPr/>
        </p:nvSpPr>
        <p:spPr bwMode="auto">
          <a:xfrm>
            <a:off x="10501354" y="6807201"/>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カテゴリ１</a:t>
            </a:r>
          </a:p>
        </p:txBody>
      </p:sp>
      <p:sp>
        <p:nvSpPr>
          <p:cNvPr id="17520" name="テキスト ボックス 29"/>
          <p:cNvSpPr txBox="1">
            <a:spLocks noChangeArrowheads="1"/>
          </p:cNvSpPr>
          <p:nvPr/>
        </p:nvSpPr>
        <p:spPr bwMode="auto">
          <a:xfrm>
            <a:off x="10774543" y="6807201"/>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カテゴリ２</a:t>
            </a:r>
          </a:p>
        </p:txBody>
      </p:sp>
      <p:sp>
        <p:nvSpPr>
          <p:cNvPr id="17521" name="テキスト ボックス 31"/>
          <p:cNvSpPr txBox="1">
            <a:spLocks noChangeArrowheads="1"/>
          </p:cNvSpPr>
          <p:nvPr/>
        </p:nvSpPr>
        <p:spPr bwMode="auto">
          <a:xfrm>
            <a:off x="11079348" y="6807201"/>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カテゴリ３</a:t>
            </a:r>
          </a:p>
        </p:txBody>
      </p:sp>
      <p:sp>
        <p:nvSpPr>
          <p:cNvPr id="17522" name="テキスト ボックス 32"/>
          <p:cNvSpPr txBox="1">
            <a:spLocks noChangeArrowheads="1"/>
          </p:cNvSpPr>
          <p:nvPr/>
        </p:nvSpPr>
        <p:spPr bwMode="auto">
          <a:xfrm>
            <a:off x="11650565" y="6807218"/>
            <a:ext cx="437593" cy="10318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カテゴリ３２</a:t>
            </a:r>
          </a:p>
        </p:txBody>
      </p:sp>
      <p:sp>
        <p:nvSpPr>
          <p:cNvPr id="17523" name="テキスト ボックス 28"/>
          <p:cNvSpPr txBox="1">
            <a:spLocks noChangeArrowheads="1"/>
          </p:cNvSpPr>
          <p:nvPr/>
        </p:nvSpPr>
        <p:spPr bwMode="auto">
          <a:xfrm>
            <a:off x="10501354" y="5673796"/>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カテゴリ１</a:t>
            </a:r>
          </a:p>
        </p:txBody>
      </p:sp>
      <p:sp>
        <p:nvSpPr>
          <p:cNvPr id="17524" name="テキスト ボックス 29"/>
          <p:cNvSpPr txBox="1">
            <a:spLocks noChangeArrowheads="1"/>
          </p:cNvSpPr>
          <p:nvPr/>
        </p:nvSpPr>
        <p:spPr bwMode="auto">
          <a:xfrm>
            <a:off x="10774543" y="5673796"/>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カテゴリ２</a:t>
            </a:r>
          </a:p>
        </p:txBody>
      </p:sp>
      <p:sp>
        <p:nvSpPr>
          <p:cNvPr id="17525" name="テキスト ボックス 31"/>
          <p:cNvSpPr txBox="1">
            <a:spLocks noChangeArrowheads="1"/>
          </p:cNvSpPr>
          <p:nvPr/>
        </p:nvSpPr>
        <p:spPr bwMode="auto">
          <a:xfrm>
            <a:off x="11079348" y="5673796"/>
            <a:ext cx="437593" cy="9302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カテゴリ３</a:t>
            </a:r>
          </a:p>
        </p:txBody>
      </p:sp>
      <p:sp>
        <p:nvSpPr>
          <p:cNvPr id="17526" name="テキスト ボックス 32"/>
          <p:cNvSpPr txBox="1">
            <a:spLocks noChangeArrowheads="1"/>
          </p:cNvSpPr>
          <p:nvPr/>
        </p:nvSpPr>
        <p:spPr bwMode="auto">
          <a:xfrm>
            <a:off x="11650565" y="5673808"/>
            <a:ext cx="437593" cy="1031804"/>
          </a:xfrm>
          <a:prstGeom prst="rect">
            <a:avLst/>
          </a:prstGeom>
          <a:noFill/>
          <a:ln w="9525">
            <a:noFill/>
            <a:miter lim="800000"/>
            <a:headEnd/>
            <a:tailEnd/>
          </a:ln>
        </p:spPr>
        <p:txBody>
          <a:bodyPr vert="eaVert" lIns="129971" tIns="64987" rIns="129971" bIns="64987">
            <a:spAutoFit/>
          </a:bodyPr>
          <a:lstStyle/>
          <a:p>
            <a:r>
              <a:rPr lang="ja-JP" altLang="en-US" sz="1138">
                <a:solidFill>
                  <a:prstClr val="black"/>
                </a:solidFill>
                <a:latin typeface="ＭＳ Ｐゴシック" pitchFamily="50" charset="-128"/>
                <a:ea typeface="ＭＳ Ｐゴシック"/>
              </a:rPr>
              <a:t>カテゴリ３２</a:t>
            </a:r>
          </a:p>
        </p:txBody>
      </p:sp>
      <p:sp>
        <p:nvSpPr>
          <p:cNvPr id="147" name="スマイル 146"/>
          <p:cNvSpPr/>
          <p:nvPr/>
        </p:nvSpPr>
        <p:spPr bwMode="auto">
          <a:xfrm>
            <a:off x="1388552" y="4165601"/>
            <a:ext cx="338667" cy="331893"/>
          </a:xfrm>
          <a:prstGeom prst="smileyFace">
            <a:avLst>
              <a:gd name="adj" fmla="val 4653"/>
            </a:avLst>
          </a:prstGeom>
          <a:ln>
            <a:solidFill>
              <a:srgbClr val="7030A0"/>
            </a:solidFill>
          </a:ln>
        </p:spPr>
        <p:style>
          <a:lnRef idx="2">
            <a:schemeClr val="accent6"/>
          </a:lnRef>
          <a:fillRef idx="1">
            <a:schemeClr val="lt1"/>
          </a:fillRef>
          <a:effectRef idx="0">
            <a:schemeClr val="accent6"/>
          </a:effectRef>
          <a:fontRef idx="minor">
            <a:schemeClr val="dk1"/>
          </a:fontRef>
        </p:style>
        <p:txBody>
          <a:bodyPr lIns="129971" tIns="64987" rIns="129971" bIns="64987" anchor="ctr"/>
          <a:lstStyle/>
          <a:p>
            <a:pPr algn="ctr">
              <a:defRPr/>
            </a:pPr>
            <a:endParaRPr lang="ja-JP" altLang="en-US" sz="3413">
              <a:solidFill>
                <a:prstClr val="black"/>
              </a:solidFill>
              <a:latin typeface="ＭＳ Ｐゴシック" pitchFamily="50" charset="-128"/>
              <a:ea typeface="ＭＳ Ｐゴシック"/>
            </a:endParaRPr>
          </a:p>
        </p:txBody>
      </p:sp>
      <p:sp>
        <p:nvSpPr>
          <p:cNvPr id="148" name="スマイル 147"/>
          <p:cNvSpPr/>
          <p:nvPr/>
        </p:nvSpPr>
        <p:spPr bwMode="auto">
          <a:xfrm>
            <a:off x="1354678" y="5283206"/>
            <a:ext cx="440267" cy="331894"/>
          </a:xfrm>
          <a:prstGeom prst="smileyFace">
            <a:avLst>
              <a:gd name="adj" fmla="val -4653"/>
            </a:avLst>
          </a:prstGeom>
          <a:ln/>
        </p:spPr>
        <p:style>
          <a:lnRef idx="2">
            <a:schemeClr val="accent2"/>
          </a:lnRef>
          <a:fillRef idx="1">
            <a:schemeClr val="lt1"/>
          </a:fillRef>
          <a:effectRef idx="0">
            <a:schemeClr val="accent2"/>
          </a:effectRef>
          <a:fontRef idx="minor">
            <a:schemeClr val="dk1"/>
          </a:fontRef>
        </p:style>
        <p:txBody>
          <a:bodyPr lIns="129971" tIns="64987" rIns="129971" bIns="64987" anchor="ctr"/>
          <a:lstStyle/>
          <a:p>
            <a:pPr algn="ctr">
              <a:defRPr/>
            </a:pPr>
            <a:endParaRPr lang="ja-JP" altLang="en-US" sz="3413" dirty="0">
              <a:solidFill>
                <a:srgbClr val="FF0000"/>
              </a:solidFill>
              <a:latin typeface="ＭＳ Ｐゴシック" pitchFamily="50" charset="-128"/>
              <a:ea typeface="ＭＳ Ｐゴシック"/>
            </a:endParaRPr>
          </a:p>
        </p:txBody>
      </p:sp>
      <p:sp>
        <p:nvSpPr>
          <p:cNvPr id="149" name="スマイル 148"/>
          <p:cNvSpPr/>
          <p:nvPr/>
        </p:nvSpPr>
        <p:spPr bwMode="auto">
          <a:xfrm>
            <a:off x="1438210" y="6400801"/>
            <a:ext cx="304799" cy="433493"/>
          </a:xfrm>
          <a:prstGeom prst="smileyFace">
            <a:avLst>
              <a:gd name="adj" fmla="val 747"/>
            </a:avLst>
          </a:prstGeom>
          <a:ln/>
        </p:spPr>
        <p:style>
          <a:lnRef idx="2">
            <a:schemeClr val="accent5"/>
          </a:lnRef>
          <a:fillRef idx="1">
            <a:schemeClr val="lt1"/>
          </a:fillRef>
          <a:effectRef idx="0">
            <a:schemeClr val="accent5"/>
          </a:effectRef>
          <a:fontRef idx="minor">
            <a:schemeClr val="dk1"/>
          </a:fontRef>
        </p:style>
        <p:txBody>
          <a:bodyPr lIns="129971" tIns="64987" rIns="129971" bIns="64987" anchor="ctr"/>
          <a:lstStyle/>
          <a:p>
            <a:pPr algn="ctr">
              <a:defRPr/>
            </a:pPr>
            <a:endParaRPr lang="ja-JP" altLang="en-US" sz="3413">
              <a:solidFill>
                <a:prstClr val="black"/>
              </a:solidFill>
              <a:latin typeface="ＭＳ Ｐゴシック" pitchFamily="50" charset="-128"/>
              <a:ea typeface="ＭＳ Ｐゴシック"/>
            </a:endParaRPr>
          </a:p>
        </p:txBody>
      </p:sp>
      <p:sp>
        <p:nvSpPr>
          <p:cNvPr id="150" name="スマイル 149"/>
          <p:cNvSpPr/>
          <p:nvPr/>
        </p:nvSpPr>
        <p:spPr bwMode="auto">
          <a:xfrm>
            <a:off x="1438210" y="7620001"/>
            <a:ext cx="304799" cy="331893"/>
          </a:xfrm>
          <a:prstGeom prst="smileyFace">
            <a:avLst>
              <a:gd name="adj" fmla="val -4653"/>
            </a:avLst>
          </a:prstGeom>
          <a:ln/>
        </p:spPr>
        <p:style>
          <a:lnRef idx="2">
            <a:schemeClr val="accent3"/>
          </a:lnRef>
          <a:fillRef idx="1">
            <a:schemeClr val="lt1"/>
          </a:fillRef>
          <a:effectRef idx="0">
            <a:schemeClr val="accent3"/>
          </a:effectRef>
          <a:fontRef idx="minor">
            <a:schemeClr val="dk1"/>
          </a:fontRef>
        </p:style>
        <p:txBody>
          <a:bodyPr lIns="129971" tIns="64987" rIns="129971" bIns="64987" anchor="ctr"/>
          <a:lstStyle/>
          <a:p>
            <a:pPr algn="ctr">
              <a:defRPr/>
            </a:pPr>
            <a:endParaRPr lang="ja-JP" altLang="en-US" sz="3413">
              <a:solidFill>
                <a:prstClr val="black"/>
              </a:solidFill>
              <a:latin typeface="ＭＳ Ｐゴシック" pitchFamily="50" charset="-128"/>
              <a:ea typeface="ＭＳ Ｐゴシック"/>
            </a:endParaRPr>
          </a:p>
        </p:txBody>
      </p:sp>
      <p:sp>
        <p:nvSpPr>
          <p:cNvPr id="17531" name="正方形/長方形 124"/>
          <p:cNvSpPr>
            <a:spLocks noChangeArrowheads="1"/>
          </p:cNvSpPr>
          <p:nvPr/>
        </p:nvSpPr>
        <p:spPr bwMode="auto">
          <a:xfrm>
            <a:off x="10714004" y="3874363"/>
            <a:ext cx="1140926" cy="393944"/>
          </a:xfrm>
          <a:prstGeom prst="rect">
            <a:avLst/>
          </a:prstGeom>
          <a:noFill/>
          <a:ln w="9525">
            <a:noFill/>
            <a:miter lim="800000"/>
            <a:headEnd/>
            <a:tailEnd/>
          </a:ln>
        </p:spPr>
        <p:txBody>
          <a:bodyPr wrap="none" lIns="129971" tIns="64987" rIns="129971" bIns="64987">
            <a:spAutoFit/>
          </a:bodyPr>
          <a:lstStyle/>
          <a:p>
            <a:r>
              <a:rPr lang="ja-JP" altLang="en-US" sz="1707">
                <a:solidFill>
                  <a:srgbClr val="0070C0"/>
                </a:solidFill>
                <a:latin typeface="ＭＳ Ｐゴシック" pitchFamily="50" charset="-128"/>
                <a:ea typeface="ＭＳ Ｐゴシック"/>
              </a:rPr>
              <a:t>計算結果</a:t>
            </a:r>
          </a:p>
        </p:txBody>
      </p:sp>
      <p:sp>
        <p:nvSpPr>
          <p:cNvPr id="17532" name="正方形/長方形 125"/>
          <p:cNvSpPr>
            <a:spLocks noChangeArrowheads="1"/>
          </p:cNvSpPr>
          <p:nvPr/>
        </p:nvSpPr>
        <p:spPr bwMode="auto">
          <a:xfrm>
            <a:off x="2911124" y="3860812"/>
            <a:ext cx="1140926" cy="393944"/>
          </a:xfrm>
          <a:prstGeom prst="rect">
            <a:avLst/>
          </a:prstGeom>
          <a:noFill/>
          <a:ln w="9525">
            <a:noFill/>
            <a:miter lim="800000"/>
            <a:headEnd/>
            <a:tailEnd/>
          </a:ln>
        </p:spPr>
        <p:txBody>
          <a:bodyPr wrap="none" lIns="129971" tIns="64987" rIns="129971" bIns="64987">
            <a:spAutoFit/>
          </a:bodyPr>
          <a:lstStyle/>
          <a:p>
            <a:r>
              <a:rPr lang="ja-JP" altLang="en-US" sz="1707">
                <a:solidFill>
                  <a:srgbClr val="0070C0"/>
                </a:solidFill>
                <a:latin typeface="ＭＳ Ｐゴシック" pitchFamily="50" charset="-128"/>
                <a:ea typeface="ＭＳ Ｐゴシック"/>
              </a:rPr>
              <a:t>計算結果</a:t>
            </a:r>
          </a:p>
        </p:txBody>
      </p:sp>
      <p:sp>
        <p:nvSpPr>
          <p:cNvPr id="17533" name="テキスト ボックス 11"/>
          <p:cNvSpPr txBox="1">
            <a:spLocks noChangeArrowheads="1"/>
          </p:cNvSpPr>
          <p:nvPr/>
        </p:nvSpPr>
        <p:spPr bwMode="auto">
          <a:xfrm>
            <a:off x="778952" y="2032000"/>
            <a:ext cx="11887199" cy="869907"/>
          </a:xfrm>
          <a:prstGeom prst="rect">
            <a:avLst/>
          </a:prstGeom>
          <a:noFill/>
          <a:ln w="9525">
            <a:noFill/>
            <a:miter lim="800000"/>
            <a:headEnd/>
            <a:tailEnd/>
          </a:ln>
        </p:spPr>
        <p:txBody>
          <a:bodyPr wrap="square" lIns="129971" tIns="64987" rIns="129971" bIns="64987">
            <a:spAutoFit/>
          </a:bodyPr>
          <a:lstStyle/>
          <a:p>
            <a:r>
              <a:rPr lang="ja-JP" altLang="en-US" dirty="0">
                <a:solidFill>
                  <a:srgbClr val="000000"/>
                </a:solidFill>
                <a:latin typeface="ＭＳ Ｐゴシック" pitchFamily="50" charset="-128"/>
                <a:ea typeface="ＭＳ Ｐゴシック"/>
              </a:rPr>
              <a:t>・産</a:t>
            </a:r>
            <a:r>
              <a:rPr lang="ja-JP" altLang="en-US" dirty="0" smtClean="0">
                <a:solidFill>
                  <a:srgbClr val="000000"/>
                </a:solidFill>
                <a:latin typeface="ＭＳ Ｐゴシック" pitchFamily="50" charset="-128"/>
                <a:ea typeface="ＭＳ Ｐゴシック"/>
              </a:rPr>
              <a:t>総研が開発したソフトウェアを</a:t>
            </a:r>
            <a:r>
              <a:rPr lang="en-US" altLang="ja-JP" dirty="0" smtClean="0">
                <a:solidFill>
                  <a:srgbClr val="000000"/>
                </a:solidFill>
                <a:latin typeface="ＭＳ Ｐゴシック" pitchFamily="50" charset="-128"/>
                <a:ea typeface="ＭＳ Ｐゴシック"/>
              </a:rPr>
              <a:t>API</a:t>
            </a:r>
            <a:r>
              <a:rPr lang="ja-JP" altLang="en-US" dirty="0" smtClean="0">
                <a:solidFill>
                  <a:srgbClr val="000000"/>
                </a:solidFill>
                <a:latin typeface="ＭＳ Ｐゴシック" pitchFamily="50" charset="-128"/>
                <a:ea typeface="ＭＳ Ｐゴシック"/>
              </a:rPr>
              <a:t>化、技術移転により、</a:t>
            </a:r>
            <a:r>
              <a:rPr lang="en-US" altLang="ja-JP" dirty="0" smtClean="0">
                <a:solidFill>
                  <a:srgbClr val="000000"/>
                </a:solidFill>
                <a:latin typeface="ＭＳ Ｐゴシック" pitchFamily="50" charset="-128"/>
                <a:ea typeface="ＭＳ Ｐゴシック"/>
              </a:rPr>
              <a:t>Python</a:t>
            </a:r>
            <a:r>
              <a:rPr lang="en-US" altLang="ja-JP" dirty="0">
                <a:solidFill>
                  <a:srgbClr val="000000"/>
                </a:solidFill>
                <a:latin typeface="ＭＳ Ｐゴシック" pitchFamily="50" charset="-128"/>
                <a:ea typeface="ＭＳ Ｐゴシック"/>
              </a:rPr>
              <a:t>, JAVA</a:t>
            </a:r>
            <a:r>
              <a:rPr lang="ja-JP" altLang="en-US" dirty="0">
                <a:solidFill>
                  <a:srgbClr val="000000"/>
                </a:solidFill>
                <a:latin typeface="ＭＳ Ｐゴシック" pitchFamily="50" charset="-128"/>
                <a:ea typeface="ＭＳ Ｐゴシック"/>
              </a:rPr>
              <a:t>プログラムとして</a:t>
            </a:r>
            <a:r>
              <a:rPr lang="en-US" altLang="ja-JP" dirty="0">
                <a:solidFill>
                  <a:srgbClr val="000000"/>
                </a:solidFill>
                <a:latin typeface="ＭＳ Ｐゴシック" pitchFamily="50" charset="-128"/>
                <a:ea typeface="ＭＳ Ｐゴシック"/>
              </a:rPr>
              <a:t>Windows</a:t>
            </a:r>
            <a:r>
              <a:rPr lang="ja-JP" altLang="en-US" dirty="0">
                <a:solidFill>
                  <a:srgbClr val="000000"/>
                </a:solidFill>
                <a:latin typeface="ＭＳ Ｐゴシック" pitchFamily="50" charset="-128"/>
                <a:ea typeface="ＭＳ Ｐゴシック"/>
              </a:rPr>
              <a:t>や</a:t>
            </a:r>
            <a:r>
              <a:rPr lang="en-US" altLang="ja-JP" dirty="0">
                <a:solidFill>
                  <a:srgbClr val="000000"/>
                </a:solidFill>
                <a:latin typeface="ＭＳ Ｐゴシック" pitchFamily="50" charset="-128"/>
                <a:ea typeface="ＭＳ Ｐゴシック"/>
              </a:rPr>
              <a:t>Linux, Mac</a:t>
            </a:r>
            <a:r>
              <a:rPr lang="ja-JP" altLang="en-US" dirty="0">
                <a:solidFill>
                  <a:srgbClr val="000000"/>
                </a:solidFill>
                <a:latin typeface="ＭＳ Ｐゴシック" pitchFamily="50" charset="-128"/>
                <a:ea typeface="ＭＳ Ｐゴシック"/>
              </a:rPr>
              <a:t>など</a:t>
            </a:r>
            <a:r>
              <a:rPr lang="ja-JP" altLang="en-US" dirty="0" smtClean="0">
                <a:solidFill>
                  <a:srgbClr val="000000"/>
                </a:solidFill>
                <a:latin typeface="ＭＳ Ｐゴシック" pitchFamily="50" charset="-128"/>
                <a:ea typeface="ＭＳ Ｐゴシック"/>
              </a:rPr>
              <a:t>で外部動作可能</a:t>
            </a:r>
            <a:r>
              <a:rPr lang="en-US" altLang="ja-JP" dirty="0" smtClean="0">
                <a:solidFill>
                  <a:srgbClr val="000000"/>
                </a:solidFill>
                <a:latin typeface="ＭＳ Ｐゴシック" pitchFamily="50" charset="-128"/>
                <a:ea typeface="ＭＳ Ｐゴシック"/>
              </a:rPr>
              <a:t>.</a:t>
            </a:r>
            <a:endParaRPr lang="en-US" altLang="ja-JP" dirty="0">
              <a:solidFill>
                <a:srgbClr val="000000"/>
              </a:solidFill>
              <a:latin typeface="ＭＳ Ｐゴシック" pitchFamily="50" charset="-128"/>
              <a:ea typeface="ＭＳ Ｐゴシック"/>
            </a:endParaRPr>
          </a:p>
        </p:txBody>
      </p:sp>
      <p:sp>
        <p:nvSpPr>
          <p:cNvPr id="153" name="正方形/長方形 16"/>
          <p:cNvSpPr>
            <a:spLocks noChangeArrowheads="1"/>
          </p:cNvSpPr>
          <p:nvPr/>
        </p:nvSpPr>
        <p:spPr bwMode="auto">
          <a:xfrm>
            <a:off x="3458928" y="8128011"/>
            <a:ext cx="609600" cy="350086"/>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129971" tIns="64987" rIns="129971" bIns="64987">
            <a:spAutoFit/>
          </a:bodyPr>
          <a:lstStyle/>
          <a:p>
            <a:pPr algn="ctr">
              <a:defRPr/>
            </a:pPr>
            <a:r>
              <a:rPr lang="ja-JP" altLang="en-US" sz="1422">
                <a:solidFill>
                  <a:prstClr val="black"/>
                </a:solidFill>
                <a:latin typeface="ＭＳ Ｐゴシック" pitchFamily="50" charset="-128"/>
                <a:ea typeface="ＭＳ Ｐゴシック"/>
              </a:rPr>
              <a:t>・・・</a:t>
            </a:r>
          </a:p>
        </p:txBody>
      </p:sp>
      <p:sp>
        <p:nvSpPr>
          <p:cNvPr id="154" name="正方形/長方形 16"/>
          <p:cNvSpPr>
            <a:spLocks noChangeArrowheads="1"/>
          </p:cNvSpPr>
          <p:nvPr/>
        </p:nvSpPr>
        <p:spPr bwMode="auto">
          <a:xfrm>
            <a:off x="3458928" y="6965251"/>
            <a:ext cx="609600" cy="350086"/>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129971" tIns="64987" rIns="129971" bIns="64987">
            <a:spAutoFit/>
          </a:bodyPr>
          <a:lstStyle/>
          <a:p>
            <a:pPr algn="ctr">
              <a:defRPr/>
            </a:pPr>
            <a:r>
              <a:rPr lang="ja-JP" altLang="en-US" sz="1422">
                <a:solidFill>
                  <a:prstClr val="black"/>
                </a:solidFill>
                <a:latin typeface="ＭＳ Ｐゴシック" pitchFamily="50" charset="-128"/>
                <a:ea typeface="ＭＳ Ｐゴシック"/>
              </a:rPr>
              <a:t>・・・</a:t>
            </a:r>
          </a:p>
        </p:txBody>
      </p:sp>
      <p:sp>
        <p:nvSpPr>
          <p:cNvPr id="155" name="正方形/長方形 16"/>
          <p:cNvSpPr>
            <a:spLocks noChangeArrowheads="1"/>
          </p:cNvSpPr>
          <p:nvPr/>
        </p:nvSpPr>
        <p:spPr bwMode="auto">
          <a:xfrm>
            <a:off x="3458928" y="5689610"/>
            <a:ext cx="609600" cy="350086"/>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129971" tIns="64987" rIns="129971" bIns="64987">
            <a:spAutoFit/>
          </a:bodyPr>
          <a:lstStyle/>
          <a:p>
            <a:pPr algn="ctr">
              <a:defRPr/>
            </a:pPr>
            <a:r>
              <a:rPr lang="ja-JP" altLang="en-US" sz="1422">
                <a:solidFill>
                  <a:prstClr val="black"/>
                </a:solidFill>
                <a:latin typeface="ＭＳ Ｐゴシック" pitchFamily="50" charset="-128"/>
                <a:ea typeface="ＭＳ Ｐゴシック"/>
              </a:rPr>
              <a:t>・・・</a:t>
            </a:r>
          </a:p>
        </p:txBody>
      </p:sp>
      <p:sp>
        <p:nvSpPr>
          <p:cNvPr id="156" name="正方形/長方形 16"/>
          <p:cNvSpPr>
            <a:spLocks noChangeArrowheads="1"/>
          </p:cNvSpPr>
          <p:nvPr/>
        </p:nvSpPr>
        <p:spPr bwMode="auto">
          <a:xfrm>
            <a:off x="3458928" y="4470414"/>
            <a:ext cx="609600" cy="350086"/>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129971" tIns="64987" rIns="129971" bIns="64987">
            <a:spAutoFit/>
          </a:bodyPr>
          <a:lstStyle/>
          <a:p>
            <a:pPr algn="ctr">
              <a:defRPr/>
            </a:pPr>
            <a:r>
              <a:rPr lang="ja-JP" altLang="en-US" sz="1422">
                <a:solidFill>
                  <a:prstClr val="black"/>
                </a:solidFill>
                <a:latin typeface="ＭＳ Ｐゴシック" pitchFamily="50" charset="-128"/>
                <a:ea typeface="ＭＳ Ｐゴシック"/>
              </a:rPr>
              <a:t>・・・</a:t>
            </a:r>
          </a:p>
        </p:txBody>
      </p:sp>
      <p:sp>
        <p:nvSpPr>
          <p:cNvPr id="158" name="正方形/長方形 16"/>
          <p:cNvSpPr>
            <a:spLocks noChangeArrowheads="1"/>
          </p:cNvSpPr>
          <p:nvPr/>
        </p:nvSpPr>
        <p:spPr bwMode="auto">
          <a:xfrm>
            <a:off x="11293417" y="4470414"/>
            <a:ext cx="609600" cy="350086"/>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129971" tIns="64987" rIns="129971" bIns="64987">
            <a:spAutoFit/>
          </a:bodyPr>
          <a:lstStyle/>
          <a:p>
            <a:pPr algn="ctr">
              <a:defRPr/>
            </a:pPr>
            <a:r>
              <a:rPr lang="ja-JP" altLang="en-US" sz="1422">
                <a:solidFill>
                  <a:prstClr val="black"/>
                </a:solidFill>
                <a:latin typeface="ＭＳ Ｐゴシック" pitchFamily="50" charset="-128"/>
                <a:ea typeface="ＭＳ Ｐゴシック"/>
              </a:rPr>
              <a:t>・・・</a:t>
            </a:r>
          </a:p>
        </p:txBody>
      </p:sp>
      <p:sp>
        <p:nvSpPr>
          <p:cNvPr id="159" name="正方形/長方形 16"/>
          <p:cNvSpPr>
            <a:spLocks noChangeArrowheads="1"/>
          </p:cNvSpPr>
          <p:nvPr/>
        </p:nvSpPr>
        <p:spPr bwMode="auto">
          <a:xfrm>
            <a:off x="11293417" y="5644451"/>
            <a:ext cx="609600" cy="350086"/>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129971" tIns="64987" rIns="129971" bIns="64987">
            <a:spAutoFit/>
          </a:bodyPr>
          <a:lstStyle/>
          <a:p>
            <a:pPr algn="ctr">
              <a:defRPr/>
            </a:pPr>
            <a:r>
              <a:rPr lang="ja-JP" altLang="en-US" sz="1422">
                <a:solidFill>
                  <a:prstClr val="black"/>
                </a:solidFill>
                <a:latin typeface="ＭＳ Ｐゴシック" pitchFamily="50" charset="-128"/>
                <a:ea typeface="ＭＳ Ｐゴシック"/>
              </a:rPr>
              <a:t>・・・</a:t>
            </a:r>
          </a:p>
        </p:txBody>
      </p:sp>
      <p:sp>
        <p:nvSpPr>
          <p:cNvPr id="160" name="正方形/長方形 16"/>
          <p:cNvSpPr>
            <a:spLocks noChangeArrowheads="1"/>
          </p:cNvSpPr>
          <p:nvPr/>
        </p:nvSpPr>
        <p:spPr bwMode="auto">
          <a:xfrm>
            <a:off x="11293417" y="6863656"/>
            <a:ext cx="609600" cy="350086"/>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129971" tIns="64987" rIns="129971" bIns="64987">
            <a:spAutoFit/>
          </a:bodyPr>
          <a:lstStyle/>
          <a:p>
            <a:pPr algn="ctr">
              <a:defRPr/>
            </a:pPr>
            <a:r>
              <a:rPr lang="ja-JP" altLang="en-US" sz="1422">
                <a:solidFill>
                  <a:prstClr val="black"/>
                </a:solidFill>
                <a:latin typeface="ＭＳ Ｐゴシック" pitchFamily="50" charset="-128"/>
                <a:ea typeface="ＭＳ Ｐゴシック"/>
              </a:rPr>
              <a:t>・・・</a:t>
            </a:r>
          </a:p>
        </p:txBody>
      </p:sp>
      <p:sp>
        <p:nvSpPr>
          <p:cNvPr id="161" name="正方形/長方形 16"/>
          <p:cNvSpPr>
            <a:spLocks noChangeArrowheads="1"/>
          </p:cNvSpPr>
          <p:nvPr/>
        </p:nvSpPr>
        <p:spPr bwMode="auto">
          <a:xfrm>
            <a:off x="11293417" y="8026406"/>
            <a:ext cx="609600" cy="350086"/>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129971" tIns="64987" rIns="129971" bIns="64987">
            <a:spAutoFit/>
          </a:bodyPr>
          <a:lstStyle/>
          <a:p>
            <a:pPr algn="ctr">
              <a:defRPr/>
            </a:pPr>
            <a:r>
              <a:rPr lang="ja-JP" altLang="en-US" sz="1422">
                <a:solidFill>
                  <a:prstClr val="black"/>
                </a:solidFill>
                <a:latin typeface="ＭＳ Ｐゴシック" pitchFamily="50" charset="-128"/>
                <a:ea typeface="ＭＳ Ｐゴシック"/>
              </a:rPr>
              <a:t>・・・</a:t>
            </a:r>
          </a:p>
        </p:txBody>
      </p:sp>
      <p:sp>
        <p:nvSpPr>
          <p:cNvPr id="134" name="正方形/長方形 16"/>
          <p:cNvSpPr>
            <a:spLocks noChangeArrowheads="1"/>
          </p:cNvSpPr>
          <p:nvPr/>
        </p:nvSpPr>
        <p:spPr bwMode="auto">
          <a:xfrm>
            <a:off x="3826952" y="9157559"/>
            <a:ext cx="5791199" cy="393944"/>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129971" tIns="64987" rIns="129971" bIns="64987">
            <a:spAutoFit/>
          </a:bodyPr>
          <a:lstStyle/>
          <a:p>
            <a:pPr algn="ctr">
              <a:defRPr/>
            </a:pPr>
            <a:r>
              <a:rPr lang="ja-JP" altLang="en-US" sz="1707">
                <a:solidFill>
                  <a:prstClr val="black"/>
                </a:solidFill>
                <a:latin typeface="ＭＳ Ｐゴシック" pitchFamily="50" charset="-128"/>
                <a:ea typeface="ＭＳ Ｐゴシック"/>
              </a:rPr>
              <a:t>推定されたカテゴリ所属確率が最大となったカテゴリへ分類</a:t>
            </a:r>
          </a:p>
        </p:txBody>
      </p:sp>
    </p:spTree>
    <p:extLst>
      <p:ext uri="{BB962C8B-B14F-4D97-AF65-F5344CB8AC3E}">
        <p14:creationId xmlns:p14="http://schemas.microsoft.com/office/powerpoint/2010/main" val="22855860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3399658" y="2703182"/>
            <a:ext cx="2874756" cy="2781157"/>
            <a:chOff x="1360903" y="1897582"/>
            <a:chExt cx="2021313" cy="1955501"/>
          </a:xfrm>
        </p:grpSpPr>
        <p:sp>
          <p:nvSpPr>
            <p:cNvPr id="5" name="円/楕円 50"/>
            <p:cNvSpPr/>
            <p:nvPr/>
          </p:nvSpPr>
          <p:spPr>
            <a:xfrm>
              <a:off x="2109771" y="2368654"/>
              <a:ext cx="565494" cy="576898"/>
            </a:xfrm>
            <a:prstGeom prst="ellipse">
              <a:avLst/>
            </a:prstGeom>
            <a:solidFill>
              <a:srgbClr val="0070C0"/>
            </a:solidFill>
            <a:ln w="9525" cap="flat" cmpd="sng" algn="ctr">
              <a:solidFill>
                <a:srgbClr val="1919FF"/>
              </a:solidFill>
              <a:prstDash val="solid"/>
            </a:ln>
            <a:effectLst/>
          </p:spPr>
          <p:txBody>
            <a:bodyPr rtlCol="0" anchor="ctr"/>
            <a:lstStyle/>
            <a:p>
              <a:pPr defTabSz="1299129" hangingPunct="1">
                <a:defRPr/>
              </a:pPr>
              <a:endParaRPr kumimoji="1" lang="ja-JP" altLang="en-US" sz="2560" dirty="0">
                <a:solidFill>
                  <a:prstClr val="white"/>
                </a:solidFill>
                <a:latin typeface="HGSｺﾞｼｯｸM" panose="020B0600000000000000" pitchFamily="50" charset="-128"/>
                <a:ea typeface="HGSｺﾞｼｯｸM" panose="020B0600000000000000" pitchFamily="50" charset="-128"/>
                <a:cs typeface=""/>
              </a:endParaRPr>
            </a:p>
          </p:txBody>
        </p:sp>
        <p:pic>
          <p:nvPicPr>
            <p:cNvPr id="6" name="図 5" descr="Gli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0903" y="1897582"/>
              <a:ext cx="2021313" cy="1955501"/>
            </a:xfrm>
            <a:prstGeom prst="rect">
              <a:avLst/>
            </a:prstGeom>
            <a:effectLst/>
          </p:spPr>
        </p:pic>
        <p:sp>
          <p:nvSpPr>
            <p:cNvPr id="7" name="円/楕円 43"/>
            <p:cNvSpPr/>
            <p:nvPr/>
          </p:nvSpPr>
          <p:spPr>
            <a:xfrm>
              <a:off x="1706234" y="2221462"/>
              <a:ext cx="1355046" cy="1426425"/>
            </a:xfrm>
            <a:prstGeom prst="ellipse">
              <a:avLst/>
            </a:prstGeom>
            <a:solidFill>
              <a:srgbClr val="92D050"/>
            </a:solidFill>
            <a:ln w="9525" cap="flat" cmpd="sng" algn="ctr">
              <a:noFill/>
              <a:prstDash val="solid"/>
            </a:ln>
            <a:effectLst>
              <a:softEdge rad="12700"/>
            </a:effectLst>
          </p:spPr>
          <p:txBody>
            <a:bodyPr rtlCol="0" anchor="ctr"/>
            <a:lstStyle/>
            <a:p>
              <a:pPr defTabSz="1299129" hangingPunct="1">
                <a:defRPr/>
              </a:pPr>
              <a:endParaRPr kumimoji="1" lang="ja-JP" altLang="en-US" sz="2560" dirty="0">
                <a:solidFill>
                  <a:prstClr val="white"/>
                </a:solidFill>
                <a:latin typeface="HGSｺﾞｼｯｸM" panose="020B0600000000000000" pitchFamily="50" charset="-128"/>
                <a:ea typeface="HGSｺﾞｼｯｸM" panose="020B0600000000000000" pitchFamily="50" charset="-128"/>
                <a:cs typeface=""/>
              </a:endParaRPr>
            </a:p>
          </p:txBody>
        </p:sp>
        <p:sp>
          <p:nvSpPr>
            <p:cNvPr id="8" name="円/楕円 44"/>
            <p:cNvSpPr/>
            <p:nvPr/>
          </p:nvSpPr>
          <p:spPr>
            <a:xfrm>
              <a:off x="1860224" y="2657103"/>
              <a:ext cx="565494" cy="576898"/>
            </a:xfrm>
            <a:prstGeom prst="ellipse">
              <a:avLst/>
            </a:prstGeom>
            <a:solidFill>
              <a:srgbClr val="0070C0"/>
            </a:solidFill>
            <a:ln w="9525" cap="flat" cmpd="sng" algn="ctr">
              <a:solidFill>
                <a:srgbClr val="1919FF"/>
              </a:solidFill>
              <a:prstDash val="solid"/>
            </a:ln>
            <a:effectLst/>
          </p:spPr>
          <p:txBody>
            <a:bodyPr rtlCol="0" anchor="ctr"/>
            <a:lstStyle/>
            <a:p>
              <a:pPr defTabSz="1299129" hangingPunct="1">
                <a:defRPr/>
              </a:pPr>
              <a:endParaRPr kumimoji="1" lang="ja-JP" altLang="en-US" sz="2560" dirty="0">
                <a:solidFill>
                  <a:prstClr val="white"/>
                </a:solidFill>
                <a:latin typeface="HGSｺﾞｼｯｸM" panose="020B0600000000000000" pitchFamily="50" charset="-128"/>
                <a:ea typeface="HGSｺﾞｼｯｸM" panose="020B0600000000000000" pitchFamily="50" charset="-128"/>
                <a:cs typeface=""/>
              </a:endParaRPr>
            </a:p>
          </p:txBody>
        </p:sp>
        <p:sp>
          <p:nvSpPr>
            <p:cNvPr id="9" name="円/楕円 60"/>
            <p:cNvSpPr/>
            <p:nvPr/>
          </p:nvSpPr>
          <p:spPr>
            <a:xfrm>
              <a:off x="2115634" y="2934767"/>
              <a:ext cx="565494" cy="576898"/>
            </a:xfrm>
            <a:prstGeom prst="ellipse">
              <a:avLst/>
            </a:prstGeom>
            <a:solidFill>
              <a:srgbClr val="0070C0"/>
            </a:solidFill>
            <a:ln w="9525" cap="flat" cmpd="sng" algn="ctr">
              <a:solidFill>
                <a:srgbClr val="1919FF"/>
              </a:solidFill>
              <a:prstDash val="solid"/>
            </a:ln>
            <a:effectLst/>
          </p:spPr>
          <p:txBody>
            <a:bodyPr rtlCol="0" anchor="ctr"/>
            <a:lstStyle/>
            <a:p>
              <a:pPr defTabSz="1299129" hangingPunct="1">
                <a:defRPr/>
              </a:pPr>
              <a:endParaRPr kumimoji="1" lang="ja-JP" altLang="en-US" sz="2560" dirty="0">
                <a:solidFill>
                  <a:prstClr val="white"/>
                </a:solidFill>
                <a:latin typeface="HGSｺﾞｼｯｸM" panose="020B0600000000000000" pitchFamily="50" charset="-128"/>
                <a:ea typeface="HGSｺﾞｼｯｸM" panose="020B0600000000000000" pitchFamily="50" charset="-128"/>
                <a:cs typeface=""/>
              </a:endParaRPr>
            </a:p>
          </p:txBody>
        </p:sp>
        <p:sp>
          <p:nvSpPr>
            <p:cNvPr id="10" name="円/楕円 61"/>
            <p:cNvSpPr/>
            <p:nvPr/>
          </p:nvSpPr>
          <p:spPr>
            <a:xfrm>
              <a:off x="2370717" y="2654870"/>
              <a:ext cx="565494" cy="576898"/>
            </a:xfrm>
            <a:prstGeom prst="ellipse">
              <a:avLst/>
            </a:prstGeom>
            <a:solidFill>
              <a:srgbClr val="0070C0"/>
            </a:solidFill>
            <a:ln w="9525" cap="flat" cmpd="sng" algn="ctr">
              <a:solidFill>
                <a:srgbClr val="1919FF"/>
              </a:solidFill>
              <a:prstDash val="solid"/>
            </a:ln>
            <a:effectLst/>
          </p:spPr>
          <p:txBody>
            <a:bodyPr rtlCol="0" anchor="ctr"/>
            <a:lstStyle/>
            <a:p>
              <a:pPr defTabSz="1299129" hangingPunct="1">
                <a:defRPr/>
              </a:pPr>
              <a:endParaRPr kumimoji="1" lang="ja-JP" altLang="en-US" sz="2560" dirty="0">
                <a:solidFill>
                  <a:prstClr val="white"/>
                </a:solidFill>
                <a:latin typeface="HGSｺﾞｼｯｸM" panose="020B0600000000000000" pitchFamily="50" charset="-128"/>
                <a:ea typeface="HGSｺﾞｼｯｸM" panose="020B0600000000000000" pitchFamily="50" charset="-128"/>
                <a:cs typeface=""/>
              </a:endParaRPr>
            </a:p>
          </p:txBody>
        </p:sp>
        <p:sp>
          <p:nvSpPr>
            <p:cNvPr id="11" name="円/楕円 62"/>
            <p:cNvSpPr/>
            <p:nvPr/>
          </p:nvSpPr>
          <p:spPr>
            <a:xfrm>
              <a:off x="2115635" y="2353411"/>
              <a:ext cx="565494" cy="576898"/>
            </a:xfrm>
            <a:prstGeom prst="ellipse">
              <a:avLst/>
            </a:prstGeom>
            <a:solidFill>
              <a:srgbClr val="0070C0"/>
            </a:solidFill>
            <a:ln w="9525" cap="flat" cmpd="sng" algn="ctr">
              <a:solidFill>
                <a:srgbClr val="1919FF"/>
              </a:solidFill>
              <a:prstDash val="solid"/>
            </a:ln>
            <a:effectLst/>
          </p:spPr>
          <p:txBody>
            <a:bodyPr rtlCol="0" anchor="ctr"/>
            <a:lstStyle/>
            <a:p>
              <a:pPr defTabSz="1299129" hangingPunct="1">
                <a:defRPr/>
              </a:pPr>
              <a:endParaRPr kumimoji="1" lang="ja-JP" altLang="en-US" sz="2560" dirty="0">
                <a:solidFill>
                  <a:prstClr val="white"/>
                </a:solidFill>
                <a:latin typeface="HGSｺﾞｼｯｸM" panose="020B0600000000000000" pitchFamily="50" charset="-128"/>
                <a:ea typeface="HGSｺﾞｼｯｸM" panose="020B0600000000000000" pitchFamily="50" charset="-128"/>
                <a:cs typeface=""/>
              </a:endParaRPr>
            </a:p>
          </p:txBody>
        </p:sp>
        <p:sp>
          <p:nvSpPr>
            <p:cNvPr id="12" name="テキスト ボックス 11"/>
            <p:cNvSpPr txBox="1"/>
            <p:nvPr/>
          </p:nvSpPr>
          <p:spPr>
            <a:xfrm>
              <a:off x="2440333" y="2722761"/>
              <a:ext cx="481592" cy="434209"/>
            </a:xfrm>
            <a:prstGeom prst="rect">
              <a:avLst/>
            </a:prstGeom>
            <a:noFill/>
          </p:spPr>
          <p:txBody>
            <a:bodyPr wrap="none" rtlCol="0">
              <a:spAutoFit/>
            </a:bodyPr>
            <a:lstStyle/>
            <a:p>
              <a:pPr defTabSz="1299129" hangingPunct="1">
                <a:lnSpc>
                  <a:spcPct val="120000"/>
                </a:lnSpc>
                <a:defRPr/>
              </a:pPr>
              <a:r>
                <a:rPr kumimoji="1" lang="en-US" altLang="ja-JP" sz="2844" spc="142" dirty="0">
                  <a:solidFill>
                    <a:prstClr val="white"/>
                  </a:solidFill>
                  <a:latin typeface="HGSｺﾞｼｯｸM" panose="020B0600000000000000" pitchFamily="50" charset="-128"/>
                  <a:ea typeface="HGSｺﾞｼｯｸM" panose="020B0600000000000000" pitchFamily="50" charset="-128"/>
                  <a:cs typeface=""/>
                </a:rPr>
                <a:t>cl2</a:t>
              </a:r>
              <a:endParaRPr kumimoji="1" lang="ja-JP" altLang="en-US" sz="2844" spc="142" dirty="0">
                <a:solidFill>
                  <a:prstClr val="white"/>
                </a:solidFill>
                <a:latin typeface="HGSｺﾞｼｯｸM" panose="020B0600000000000000" pitchFamily="50" charset="-128"/>
                <a:ea typeface="HGSｺﾞｼｯｸM" panose="020B0600000000000000" pitchFamily="50" charset="-128"/>
                <a:cs typeface=""/>
              </a:endParaRPr>
            </a:p>
          </p:txBody>
        </p:sp>
        <p:sp>
          <p:nvSpPr>
            <p:cNvPr id="13" name="テキスト ボックス 12"/>
            <p:cNvSpPr txBox="1"/>
            <p:nvPr/>
          </p:nvSpPr>
          <p:spPr>
            <a:xfrm>
              <a:off x="2168462" y="3012607"/>
              <a:ext cx="481592" cy="434209"/>
            </a:xfrm>
            <a:prstGeom prst="rect">
              <a:avLst/>
            </a:prstGeom>
            <a:noFill/>
          </p:spPr>
          <p:txBody>
            <a:bodyPr wrap="none" rtlCol="0">
              <a:spAutoFit/>
            </a:bodyPr>
            <a:lstStyle/>
            <a:p>
              <a:pPr defTabSz="1299129" hangingPunct="1">
                <a:lnSpc>
                  <a:spcPct val="120000"/>
                </a:lnSpc>
                <a:defRPr/>
              </a:pPr>
              <a:r>
                <a:rPr kumimoji="1" lang="en-US" altLang="ja-JP" sz="2844" spc="142" dirty="0">
                  <a:solidFill>
                    <a:prstClr val="white"/>
                  </a:solidFill>
                  <a:latin typeface="HGSｺﾞｼｯｸM" panose="020B0600000000000000" pitchFamily="50" charset="-128"/>
                  <a:ea typeface="HGSｺﾞｼｯｸM" panose="020B0600000000000000" pitchFamily="50" charset="-128"/>
                  <a:cs typeface=""/>
                </a:rPr>
                <a:t>cl3</a:t>
              </a:r>
              <a:endParaRPr kumimoji="1" lang="ja-JP" altLang="en-US" sz="2844" spc="142" dirty="0">
                <a:solidFill>
                  <a:prstClr val="white"/>
                </a:solidFill>
                <a:latin typeface="HGSｺﾞｼｯｸM" panose="020B0600000000000000" pitchFamily="50" charset="-128"/>
                <a:ea typeface="HGSｺﾞｼｯｸM" panose="020B0600000000000000" pitchFamily="50" charset="-128"/>
                <a:cs typeface=""/>
              </a:endParaRPr>
            </a:p>
          </p:txBody>
        </p:sp>
        <p:sp>
          <p:nvSpPr>
            <p:cNvPr id="14" name="テキスト ボックス 13"/>
            <p:cNvSpPr txBox="1"/>
            <p:nvPr/>
          </p:nvSpPr>
          <p:spPr>
            <a:xfrm>
              <a:off x="1885717" y="2722760"/>
              <a:ext cx="481592" cy="434209"/>
            </a:xfrm>
            <a:prstGeom prst="rect">
              <a:avLst/>
            </a:prstGeom>
            <a:noFill/>
          </p:spPr>
          <p:txBody>
            <a:bodyPr wrap="none" rtlCol="0">
              <a:spAutoFit/>
            </a:bodyPr>
            <a:lstStyle/>
            <a:p>
              <a:pPr defTabSz="1299129" hangingPunct="1">
                <a:lnSpc>
                  <a:spcPct val="120000"/>
                </a:lnSpc>
                <a:defRPr/>
              </a:pPr>
              <a:r>
                <a:rPr kumimoji="1" lang="en-US" altLang="ja-JP" sz="2844" spc="142" dirty="0">
                  <a:solidFill>
                    <a:prstClr val="white"/>
                  </a:solidFill>
                  <a:latin typeface="HGSｺﾞｼｯｸM" panose="020B0600000000000000" pitchFamily="50" charset="-128"/>
                  <a:ea typeface="HGSｺﾞｼｯｸM" panose="020B0600000000000000" pitchFamily="50" charset="-128"/>
                  <a:cs typeface=""/>
                </a:rPr>
                <a:t>cl4</a:t>
              </a:r>
              <a:endParaRPr kumimoji="1" lang="ja-JP" altLang="en-US" sz="2844" spc="142" dirty="0">
                <a:solidFill>
                  <a:prstClr val="white"/>
                </a:solidFill>
                <a:latin typeface="HGSｺﾞｼｯｸM" panose="020B0600000000000000" pitchFamily="50" charset="-128"/>
                <a:ea typeface="HGSｺﾞｼｯｸM" panose="020B0600000000000000" pitchFamily="50" charset="-128"/>
                <a:cs typeface=""/>
              </a:endParaRPr>
            </a:p>
          </p:txBody>
        </p:sp>
        <p:sp>
          <p:nvSpPr>
            <p:cNvPr id="15" name="テキスト ボックス 14"/>
            <p:cNvSpPr txBox="1"/>
            <p:nvPr/>
          </p:nvSpPr>
          <p:spPr>
            <a:xfrm>
              <a:off x="2146708" y="2422308"/>
              <a:ext cx="481592" cy="434209"/>
            </a:xfrm>
            <a:prstGeom prst="rect">
              <a:avLst/>
            </a:prstGeom>
            <a:noFill/>
          </p:spPr>
          <p:txBody>
            <a:bodyPr wrap="none" rtlCol="0">
              <a:spAutoFit/>
            </a:bodyPr>
            <a:lstStyle/>
            <a:p>
              <a:pPr defTabSz="1299129" hangingPunct="1">
                <a:lnSpc>
                  <a:spcPct val="120000"/>
                </a:lnSpc>
                <a:defRPr/>
              </a:pPr>
              <a:r>
                <a:rPr kumimoji="1" lang="en-US" altLang="ja-JP" sz="2844" spc="142" dirty="0">
                  <a:solidFill>
                    <a:prstClr val="white"/>
                  </a:solidFill>
                  <a:latin typeface="HGSｺﾞｼｯｸM" panose="020B0600000000000000" pitchFamily="50" charset="-128"/>
                  <a:ea typeface="HGSｺﾞｼｯｸM" panose="020B0600000000000000" pitchFamily="50" charset="-128"/>
                  <a:cs typeface=""/>
                </a:rPr>
                <a:t>cl1</a:t>
              </a:r>
              <a:endParaRPr kumimoji="1" lang="ja-JP" altLang="en-US" sz="2844" spc="142" dirty="0">
                <a:solidFill>
                  <a:prstClr val="white"/>
                </a:solidFill>
                <a:latin typeface="HGSｺﾞｼｯｸM" panose="020B0600000000000000" pitchFamily="50" charset="-128"/>
                <a:ea typeface="HGSｺﾞｼｯｸM" panose="020B0600000000000000" pitchFamily="50" charset="-128"/>
                <a:cs typeface=""/>
              </a:endParaRPr>
            </a:p>
          </p:txBody>
        </p:sp>
      </p:grpSp>
      <p:grpSp>
        <p:nvGrpSpPr>
          <p:cNvPr id="16" name="グループ化 15"/>
          <p:cNvGrpSpPr/>
          <p:nvPr/>
        </p:nvGrpSpPr>
        <p:grpSpPr>
          <a:xfrm>
            <a:off x="6682556" y="2438446"/>
            <a:ext cx="3045769" cy="2948942"/>
            <a:chOff x="4181962" y="1665545"/>
            <a:chExt cx="1699669" cy="1645636"/>
          </a:xfrm>
        </p:grpSpPr>
        <p:sp>
          <p:nvSpPr>
            <p:cNvPr id="17" name="円/楕円 23"/>
            <p:cNvSpPr/>
            <p:nvPr/>
          </p:nvSpPr>
          <p:spPr>
            <a:xfrm>
              <a:off x="4181962" y="2060591"/>
              <a:ext cx="462932" cy="477544"/>
            </a:xfrm>
            <a:prstGeom prst="ellipse">
              <a:avLst/>
            </a:prstGeom>
            <a:solidFill>
              <a:srgbClr val="3A89C9"/>
            </a:solidFill>
            <a:ln w="9525" cap="flat" cmpd="sng" algn="ctr">
              <a:solidFill>
                <a:srgbClr val="1919FF"/>
              </a:solidFill>
              <a:prstDash val="solid"/>
            </a:ln>
            <a:effectLst/>
          </p:spPr>
          <p:txBody>
            <a:bodyPr rtlCol="0" anchor="ctr"/>
            <a:lstStyle/>
            <a:p>
              <a:pPr defTabSz="1299129" hangingPunct="1">
                <a:defRPr/>
              </a:pPr>
              <a:endParaRPr kumimoji="1" lang="ja-JP" altLang="en-US" sz="2560" dirty="0">
                <a:solidFill>
                  <a:prstClr val="white"/>
                </a:solidFill>
                <a:latin typeface="HGSｺﾞｼｯｸM" panose="020B0600000000000000" pitchFamily="50" charset="-128"/>
                <a:ea typeface="HGSｺﾞｼｯｸM" panose="020B0600000000000000" pitchFamily="50" charset="-128"/>
                <a:cs typeface=""/>
              </a:endParaRPr>
            </a:p>
          </p:txBody>
        </p:sp>
        <p:sp>
          <p:nvSpPr>
            <p:cNvPr id="18" name="円/楕円 24"/>
            <p:cNvSpPr/>
            <p:nvPr/>
          </p:nvSpPr>
          <p:spPr>
            <a:xfrm>
              <a:off x="4816019" y="1665545"/>
              <a:ext cx="462932" cy="477544"/>
            </a:xfrm>
            <a:prstGeom prst="ellipse">
              <a:avLst/>
            </a:prstGeom>
            <a:solidFill>
              <a:srgbClr val="3A89C9"/>
            </a:solidFill>
            <a:ln w="9525" cap="flat" cmpd="sng" algn="ctr">
              <a:solidFill>
                <a:srgbClr val="1919FF"/>
              </a:solidFill>
              <a:prstDash val="solid"/>
            </a:ln>
            <a:effectLst/>
          </p:spPr>
          <p:txBody>
            <a:bodyPr rtlCol="0" anchor="ctr"/>
            <a:lstStyle/>
            <a:p>
              <a:pPr defTabSz="1299129" hangingPunct="1">
                <a:defRPr/>
              </a:pPr>
              <a:endParaRPr kumimoji="1" lang="ja-JP" altLang="en-US" sz="2560" dirty="0">
                <a:solidFill>
                  <a:prstClr val="white"/>
                </a:solidFill>
                <a:latin typeface="HGSｺﾞｼｯｸM" panose="020B0600000000000000" pitchFamily="50" charset="-128"/>
                <a:ea typeface="HGSｺﾞｼｯｸM" panose="020B0600000000000000" pitchFamily="50" charset="-128"/>
                <a:cs typeface=""/>
              </a:endParaRPr>
            </a:p>
          </p:txBody>
        </p:sp>
        <p:sp>
          <p:nvSpPr>
            <p:cNvPr id="19" name="円/楕円 25"/>
            <p:cNvSpPr/>
            <p:nvPr/>
          </p:nvSpPr>
          <p:spPr>
            <a:xfrm>
              <a:off x="5418699" y="2098483"/>
              <a:ext cx="462932" cy="477544"/>
            </a:xfrm>
            <a:prstGeom prst="ellipse">
              <a:avLst/>
            </a:prstGeom>
            <a:solidFill>
              <a:srgbClr val="3A89C9"/>
            </a:solidFill>
            <a:ln w="9525" cap="flat" cmpd="sng" algn="ctr">
              <a:solidFill>
                <a:srgbClr val="1919FF"/>
              </a:solidFill>
              <a:prstDash val="solid"/>
            </a:ln>
            <a:effectLst/>
          </p:spPr>
          <p:txBody>
            <a:bodyPr rtlCol="0" anchor="ctr"/>
            <a:lstStyle/>
            <a:p>
              <a:pPr defTabSz="1299129" hangingPunct="1">
                <a:defRPr/>
              </a:pPr>
              <a:endParaRPr kumimoji="1" lang="ja-JP" altLang="en-US" sz="2560" dirty="0">
                <a:solidFill>
                  <a:prstClr val="white"/>
                </a:solidFill>
                <a:latin typeface="HGSｺﾞｼｯｸM" panose="020B0600000000000000" pitchFamily="50" charset="-128"/>
                <a:ea typeface="HGSｺﾞｼｯｸM" panose="020B0600000000000000" pitchFamily="50" charset="-128"/>
                <a:cs typeface=""/>
              </a:endParaRPr>
            </a:p>
          </p:txBody>
        </p:sp>
        <p:sp>
          <p:nvSpPr>
            <p:cNvPr id="20" name="円/楕円 26"/>
            <p:cNvSpPr/>
            <p:nvPr/>
          </p:nvSpPr>
          <p:spPr>
            <a:xfrm>
              <a:off x="4334419" y="2833637"/>
              <a:ext cx="462932" cy="477544"/>
            </a:xfrm>
            <a:prstGeom prst="ellipse">
              <a:avLst/>
            </a:prstGeom>
            <a:solidFill>
              <a:srgbClr val="3A89C9"/>
            </a:solidFill>
            <a:ln w="9525" cap="flat" cmpd="sng" algn="ctr">
              <a:solidFill>
                <a:srgbClr val="1919FF"/>
              </a:solidFill>
              <a:prstDash val="solid"/>
            </a:ln>
            <a:effectLst/>
          </p:spPr>
          <p:txBody>
            <a:bodyPr rtlCol="0" anchor="ctr"/>
            <a:lstStyle/>
            <a:p>
              <a:pPr defTabSz="1299129" hangingPunct="1">
                <a:defRPr/>
              </a:pPr>
              <a:endParaRPr kumimoji="1" lang="ja-JP" altLang="en-US" sz="2560" dirty="0">
                <a:solidFill>
                  <a:prstClr val="white"/>
                </a:solidFill>
                <a:latin typeface="HGSｺﾞｼｯｸM" panose="020B0600000000000000" pitchFamily="50" charset="-128"/>
                <a:ea typeface="HGSｺﾞｼｯｸM" panose="020B0600000000000000" pitchFamily="50" charset="-128"/>
                <a:cs typeface=""/>
              </a:endParaRPr>
            </a:p>
          </p:txBody>
        </p:sp>
        <p:sp>
          <p:nvSpPr>
            <p:cNvPr id="21" name="円/楕円 27"/>
            <p:cNvSpPr/>
            <p:nvPr/>
          </p:nvSpPr>
          <p:spPr>
            <a:xfrm>
              <a:off x="5278951" y="2832476"/>
              <a:ext cx="462932" cy="477544"/>
            </a:xfrm>
            <a:prstGeom prst="ellipse">
              <a:avLst/>
            </a:prstGeom>
            <a:solidFill>
              <a:srgbClr val="3A89C9"/>
            </a:solidFill>
            <a:ln w="9525" cap="flat" cmpd="sng" algn="ctr">
              <a:solidFill>
                <a:srgbClr val="1919FF"/>
              </a:solidFill>
              <a:prstDash val="solid"/>
            </a:ln>
            <a:effectLst/>
          </p:spPr>
          <p:txBody>
            <a:bodyPr rtlCol="0" anchor="ctr"/>
            <a:lstStyle/>
            <a:p>
              <a:pPr defTabSz="1299129" hangingPunct="1">
                <a:defRPr/>
              </a:pPr>
              <a:endParaRPr kumimoji="1" lang="ja-JP" altLang="en-US" sz="2560" dirty="0">
                <a:solidFill>
                  <a:prstClr val="white"/>
                </a:solidFill>
                <a:latin typeface="HGSｺﾞｼｯｸM" panose="020B0600000000000000" pitchFamily="50" charset="-128"/>
                <a:ea typeface="HGSｺﾞｼｯｸM" panose="020B0600000000000000" pitchFamily="50" charset="-128"/>
                <a:cs typeface=""/>
              </a:endParaRPr>
            </a:p>
          </p:txBody>
        </p:sp>
        <p:cxnSp>
          <p:nvCxnSpPr>
            <p:cNvPr id="22" name="直線矢印コネクタ 21"/>
            <p:cNvCxnSpPr>
              <a:stCxn id="18" idx="5"/>
              <a:endCxn id="19" idx="1"/>
            </p:cNvCxnSpPr>
            <p:nvPr/>
          </p:nvCxnSpPr>
          <p:spPr>
            <a:xfrm>
              <a:off x="5211156" y="2073144"/>
              <a:ext cx="275339" cy="95264"/>
            </a:xfrm>
            <a:prstGeom prst="straightConnector1">
              <a:avLst/>
            </a:prstGeom>
            <a:noFill/>
            <a:ln w="25400" cap="flat" cmpd="sng" algn="ctr">
              <a:solidFill>
                <a:srgbClr val="4F81BD"/>
              </a:solidFill>
              <a:prstDash val="solid"/>
              <a:headEnd type="arrow"/>
              <a:tailEnd type="arrow"/>
            </a:ln>
            <a:effectLst/>
          </p:spPr>
        </p:cxnSp>
        <p:cxnSp>
          <p:nvCxnSpPr>
            <p:cNvPr id="23" name="直線矢印コネクタ 22"/>
            <p:cNvCxnSpPr>
              <a:endCxn id="21" idx="1"/>
            </p:cNvCxnSpPr>
            <p:nvPr/>
          </p:nvCxnSpPr>
          <p:spPr>
            <a:xfrm>
              <a:off x="5109413" y="2168418"/>
              <a:ext cx="237334" cy="733993"/>
            </a:xfrm>
            <a:prstGeom prst="straightConnector1">
              <a:avLst/>
            </a:prstGeom>
            <a:noFill/>
            <a:ln w="25400" cap="flat" cmpd="sng" algn="ctr">
              <a:solidFill>
                <a:srgbClr val="4F81BD"/>
              </a:solidFill>
              <a:prstDash val="solid"/>
              <a:headEnd type="arrow"/>
              <a:tailEnd type="arrow"/>
            </a:ln>
            <a:effectLst/>
          </p:spPr>
        </p:cxnSp>
        <p:cxnSp>
          <p:nvCxnSpPr>
            <p:cNvPr id="24" name="直線矢印コネクタ 23"/>
            <p:cNvCxnSpPr>
              <a:stCxn id="18" idx="3"/>
              <a:endCxn id="17" idx="7"/>
            </p:cNvCxnSpPr>
            <p:nvPr/>
          </p:nvCxnSpPr>
          <p:spPr>
            <a:xfrm flipH="1">
              <a:off x="4577094" y="2073144"/>
              <a:ext cx="306715" cy="57372"/>
            </a:xfrm>
            <a:prstGeom prst="straightConnector1">
              <a:avLst/>
            </a:prstGeom>
            <a:noFill/>
            <a:ln w="25400" cap="flat" cmpd="sng" algn="ctr">
              <a:solidFill>
                <a:srgbClr val="4F81BD"/>
              </a:solidFill>
              <a:prstDash val="solid"/>
              <a:headEnd type="arrow"/>
              <a:tailEnd type="arrow"/>
            </a:ln>
            <a:effectLst/>
          </p:spPr>
        </p:cxnSp>
        <p:cxnSp>
          <p:nvCxnSpPr>
            <p:cNvPr id="25" name="直線矢印コネクタ 24"/>
            <p:cNvCxnSpPr>
              <a:stCxn id="17" idx="4"/>
            </p:cNvCxnSpPr>
            <p:nvPr/>
          </p:nvCxnSpPr>
          <p:spPr>
            <a:xfrm>
              <a:off x="4413424" y="2538124"/>
              <a:ext cx="48039" cy="294341"/>
            </a:xfrm>
            <a:prstGeom prst="straightConnector1">
              <a:avLst/>
            </a:prstGeom>
            <a:noFill/>
            <a:ln w="25400" cap="flat" cmpd="sng" algn="ctr">
              <a:solidFill>
                <a:srgbClr val="4F81BD"/>
              </a:solidFill>
              <a:prstDash val="solid"/>
              <a:headEnd type="arrow"/>
              <a:tailEnd type="arrow"/>
            </a:ln>
            <a:effectLst/>
          </p:spPr>
        </p:cxnSp>
        <p:cxnSp>
          <p:nvCxnSpPr>
            <p:cNvPr id="26" name="直線矢印コネクタ 25"/>
            <p:cNvCxnSpPr>
              <a:stCxn id="19" idx="4"/>
              <a:endCxn id="21" idx="0"/>
            </p:cNvCxnSpPr>
            <p:nvPr/>
          </p:nvCxnSpPr>
          <p:spPr>
            <a:xfrm flipH="1">
              <a:off x="5510417" y="2576016"/>
              <a:ext cx="139748" cy="256449"/>
            </a:xfrm>
            <a:prstGeom prst="straightConnector1">
              <a:avLst/>
            </a:prstGeom>
            <a:noFill/>
            <a:ln w="25400" cap="flat" cmpd="sng" algn="ctr">
              <a:solidFill>
                <a:srgbClr val="4F81BD"/>
              </a:solidFill>
              <a:prstDash val="solid"/>
              <a:headEnd type="arrow"/>
              <a:tailEnd type="arrow"/>
            </a:ln>
            <a:effectLst/>
          </p:spPr>
        </p:cxnSp>
        <p:cxnSp>
          <p:nvCxnSpPr>
            <p:cNvPr id="27" name="直線矢印コネクタ 26"/>
            <p:cNvCxnSpPr>
              <a:stCxn id="21" idx="2"/>
              <a:endCxn id="20" idx="6"/>
            </p:cNvCxnSpPr>
            <p:nvPr/>
          </p:nvCxnSpPr>
          <p:spPr>
            <a:xfrm flipH="1">
              <a:off x="4797346" y="3071248"/>
              <a:ext cx="481600" cy="1161"/>
            </a:xfrm>
            <a:prstGeom prst="straightConnector1">
              <a:avLst/>
            </a:prstGeom>
            <a:noFill/>
            <a:ln w="25400" cap="flat" cmpd="sng" algn="ctr">
              <a:solidFill>
                <a:srgbClr val="4F81BD"/>
              </a:solidFill>
              <a:prstDash val="solid"/>
              <a:headEnd type="arrow"/>
              <a:tailEnd type="arrow"/>
            </a:ln>
            <a:effectLst/>
          </p:spPr>
        </p:cxnSp>
        <p:cxnSp>
          <p:nvCxnSpPr>
            <p:cNvPr id="28" name="直線矢印コネクタ 27"/>
            <p:cNvCxnSpPr>
              <a:stCxn id="20" idx="7"/>
              <a:endCxn id="19" idx="3"/>
            </p:cNvCxnSpPr>
            <p:nvPr/>
          </p:nvCxnSpPr>
          <p:spPr>
            <a:xfrm flipV="1">
              <a:off x="4729551" y="2506092"/>
              <a:ext cx="756939" cy="397480"/>
            </a:xfrm>
            <a:prstGeom prst="straightConnector1">
              <a:avLst/>
            </a:prstGeom>
            <a:noFill/>
            <a:ln w="25400" cap="flat" cmpd="sng" algn="ctr">
              <a:solidFill>
                <a:srgbClr val="4F81BD"/>
              </a:solidFill>
              <a:prstDash val="solid"/>
              <a:headEnd type="arrow"/>
              <a:tailEnd type="arrow"/>
            </a:ln>
            <a:effectLst/>
          </p:spPr>
        </p:cxnSp>
        <p:cxnSp>
          <p:nvCxnSpPr>
            <p:cNvPr id="29" name="直線矢印コネクタ 28"/>
            <p:cNvCxnSpPr>
              <a:stCxn id="20" idx="0"/>
              <a:endCxn id="18" idx="4"/>
            </p:cNvCxnSpPr>
            <p:nvPr/>
          </p:nvCxnSpPr>
          <p:spPr>
            <a:xfrm flipV="1">
              <a:off x="4565880" y="2143079"/>
              <a:ext cx="481600" cy="690548"/>
            </a:xfrm>
            <a:prstGeom prst="straightConnector1">
              <a:avLst/>
            </a:prstGeom>
            <a:noFill/>
            <a:ln w="25400" cap="flat" cmpd="sng" algn="ctr">
              <a:solidFill>
                <a:srgbClr val="4F81BD"/>
              </a:solidFill>
              <a:prstDash val="solid"/>
              <a:headEnd type="arrow"/>
              <a:tailEnd type="arrow"/>
            </a:ln>
            <a:effectLst/>
          </p:spPr>
        </p:cxnSp>
        <p:cxnSp>
          <p:nvCxnSpPr>
            <p:cNvPr id="30" name="直線矢印コネクタ 29"/>
            <p:cNvCxnSpPr>
              <a:stCxn id="17" idx="5"/>
              <a:endCxn id="21" idx="1"/>
            </p:cNvCxnSpPr>
            <p:nvPr/>
          </p:nvCxnSpPr>
          <p:spPr>
            <a:xfrm>
              <a:off x="4577099" y="2468190"/>
              <a:ext cx="769647" cy="434211"/>
            </a:xfrm>
            <a:prstGeom prst="straightConnector1">
              <a:avLst/>
            </a:prstGeom>
            <a:noFill/>
            <a:ln w="25400" cap="flat" cmpd="sng" algn="ctr">
              <a:solidFill>
                <a:srgbClr val="4F81BD"/>
              </a:solidFill>
              <a:prstDash val="solid"/>
              <a:headEnd type="arrow"/>
              <a:tailEnd type="arrow"/>
            </a:ln>
            <a:effectLst/>
          </p:spPr>
        </p:cxnSp>
        <p:cxnSp>
          <p:nvCxnSpPr>
            <p:cNvPr id="31" name="直線矢印コネクタ 30"/>
            <p:cNvCxnSpPr>
              <a:stCxn id="17" idx="6"/>
              <a:endCxn id="19" idx="2"/>
            </p:cNvCxnSpPr>
            <p:nvPr/>
          </p:nvCxnSpPr>
          <p:spPr>
            <a:xfrm>
              <a:off x="4644889" y="2299353"/>
              <a:ext cx="773805" cy="37892"/>
            </a:xfrm>
            <a:prstGeom prst="straightConnector1">
              <a:avLst/>
            </a:prstGeom>
            <a:noFill/>
            <a:ln w="25400" cap="flat" cmpd="sng" algn="ctr">
              <a:solidFill>
                <a:srgbClr val="4F81BD"/>
              </a:solidFill>
              <a:prstDash val="solid"/>
              <a:headEnd type="arrow"/>
              <a:tailEnd type="arrow"/>
            </a:ln>
            <a:effectLst/>
          </p:spPr>
        </p:cxnSp>
      </p:grpSp>
      <p:sp>
        <p:nvSpPr>
          <p:cNvPr id="32" name="ストライプ矢印 31"/>
          <p:cNvSpPr/>
          <p:nvPr/>
        </p:nvSpPr>
        <p:spPr>
          <a:xfrm>
            <a:off x="6327961" y="3879396"/>
            <a:ext cx="469042" cy="465842"/>
          </a:xfrm>
          <a:prstGeom prst="stripedRightArrow">
            <a:avLst/>
          </a:prstGeom>
          <a:solidFill>
            <a:srgbClr val="3A89C9"/>
          </a:solidFill>
          <a:ln w="9525" cap="flat" cmpd="sng" algn="ctr">
            <a:noFill/>
            <a:prstDash val="solid"/>
          </a:ln>
          <a:effectLst/>
        </p:spPr>
        <p:txBody>
          <a:bodyPr lIns="129913" tIns="64957" rIns="129913" bIns="64957" rtlCol="0" anchor="ctr"/>
          <a:lstStyle/>
          <a:p>
            <a:pPr defTabSz="1299129" hangingPunct="1">
              <a:defRPr/>
            </a:pPr>
            <a:endParaRPr kumimoji="1" lang="ja-JP" altLang="en-US" sz="2560" dirty="0">
              <a:solidFill>
                <a:prstClr val="white"/>
              </a:solidFill>
              <a:latin typeface="HGSｺﾞｼｯｸM" panose="020B0600000000000000" pitchFamily="50" charset="-128"/>
              <a:ea typeface="HGSｺﾞｼｯｸM" panose="020B0600000000000000" pitchFamily="50" charset="-128"/>
              <a:cs typeface=""/>
            </a:endParaRPr>
          </a:p>
        </p:txBody>
      </p:sp>
      <p:sp>
        <p:nvSpPr>
          <p:cNvPr id="33" name="テキスト ボックス 32"/>
          <p:cNvSpPr txBox="1"/>
          <p:nvPr/>
        </p:nvSpPr>
        <p:spPr>
          <a:xfrm>
            <a:off x="2992684" y="1962059"/>
            <a:ext cx="4282695" cy="1006551"/>
          </a:xfrm>
          <a:prstGeom prst="rect">
            <a:avLst/>
          </a:prstGeom>
          <a:noFill/>
          <a:effectLst/>
        </p:spPr>
        <p:txBody>
          <a:bodyPr wrap="none" lIns="129913" tIns="64957" rIns="129913" bIns="64957" rtlCol="0">
            <a:spAutoFit/>
          </a:bodyPr>
          <a:lstStyle/>
          <a:p>
            <a:pPr defTabSz="1299129" hangingPunct="1">
              <a:defRPr/>
            </a:pPr>
            <a:r>
              <a:rPr kumimoji="1" lang="ja-JP" altLang="en-US" sz="2844" dirty="0">
                <a:solidFill>
                  <a:srgbClr val="1B325F"/>
                </a:solidFill>
                <a:latin typeface="HGSｺﾞｼｯｸM" panose="020B0600000000000000" pitchFamily="50" charset="-128"/>
                <a:ea typeface="HGSｺﾞｼｯｸM" panose="020B0600000000000000" pitchFamily="50" charset="-128"/>
                <a:cs typeface=""/>
              </a:rPr>
              <a:t>確率的潜在意味解析</a:t>
            </a:r>
            <a:endParaRPr kumimoji="1" lang="en-US" altLang="ja-JP" sz="2844" dirty="0">
              <a:solidFill>
                <a:srgbClr val="1B325F"/>
              </a:solidFill>
              <a:latin typeface="HGSｺﾞｼｯｸM" panose="020B0600000000000000" pitchFamily="50" charset="-128"/>
              <a:ea typeface="HGSｺﾞｼｯｸM" panose="020B0600000000000000" pitchFamily="50" charset="-128"/>
              <a:cs typeface=""/>
            </a:endParaRPr>
          </a:p>
          <a:p>
            <a:pPr defTabSz="1299129" hangingPunct="1">
              <a:defRPr/>
            </a:pPr>
            <a:r>
              <a:rPr kumimoji="1" lang="ja-JP" altLang="en-US" sz="2844" dirty="0">
                <a:solidFill>
                  <a:srgbClr val="1B325F"/>
                </a:solidFill>
                <a:latin typeface="HGSｺﾞｼｯｸM" panose="020B0600000000000000" pitchFamily="50" charset="-128"/>
                <a:ea typeface="HGSｺﾞｼｯｸM" panose="020B0600000000000000" pitchFamily="50" charset="-128"/>
                <a:cs typeface=""/>
              </a:rPr>
              <a:t>（特徴・タクソノミー）</a:t>
            </a:r>
          </a:p>
        </p:txBody>
      </p:sp>
      <p:sp>
        <p:nvSpPr>
          <p:cNvPr id="34" name="テキスト ボックス 33"/>
          <p:cNvSpPr txBox="1"/>
          <p:nvPr/>
        </p:nvSpPr>
        <p:spPr>
          <a:xfrm>
            <a:off x="4316481" y="5593617"/>
            <a:ext cx="1100734" cy="568867"/>
          </a:xfrm>
          <a:prstGeom prst="rect">
            <a:avLst/>
          </a:prstGeom>
          <a:noFill/>
          <a:effectLst/>
        </p:spPr>
        <p:txBody>
          <a:bodyPr wrap="none" lIns="129913" tIns="64957" rIns="129913" bIns="64957" rtlCol="0">
            <a:spAutoFit/>
          </a:bodyPr>
          <a:lstStyle/>
          <a:p>
            <a:pPr defTabSz="1299129" hangingPunct="1">
              <a:defRPr/>
            </a:pPr>
            <a:r>
              <a:rPr kumimoji="1" lang="en-US" altLang="ja-JP" sz="2844" dirty="0" err="1">
                <a:solidFill>
                  <a:srgbClr val="1B325F"/>
                </a:solidFill>
                <a:latin typeface="HGSｺﾞｼｯｸE" panose="020B0900000000000000" pitchFamily="50" charset="-128"/>
                <a:ea typeface="HGSｺﾞｼｯｸE" panose="020B0900000000000000" pitchFamily="50" charset="-128"/>
                <a:cs typeface=""/>
              </a:rPr>
              <a:t>pLSA</a:t>
            </a:r>
            <a:endParaRPr kumimoji="1" lang="ja-JP" altLang="en-US" sz="2844" dirty="0">
              <a:solidFill>
                <a:srgbClr val="1B325F"/>
              </a:solidFill>
              <a:latin typeface="HGSｺﾞｼｯｸE" panose="020B0900000000000000" pitchFamily="50" charset="-128"/>
              <a:ea typeface="HGSｺﾞｼｯｸE" panose="020B0900000000000000" pitchFamily="50" charset="-128"/>
              <a:cs typeface=""/>
            </a:endParaRPr>
          </a:p>
        </p:txBody>
      </p:sp>
      <p:sp>
        <p:nvSpPr>
          <p:cNvPr id="35" name="正方形/長方形 34"/>
          <p:cNvSpPr/>
          <p:nvPr/>
        </p:nvSpPr>
        <p:spPr>
          <a:xfrm>
            <a:off x="6206607" y="5593618"/>
            <a:ext cx="3741393" cy="603941"/>
          </a:xfrm>
          <a:prstGeom prst="rect">
            <a:avLst/>
          </a:prstGeom>
        </p:spPr>
        <p:txBody>
          <a:bodyPr wrap="none" lIns="129913" tIns="64957" rIns="129913" bIns="64957">
            <a:spAutoFit/>
          </a:bodyPr>
          <a:lstStyle/>
          <a:p>
            <a:pPr algn="l" defTabSz="1299129" hangingPunct="1">
              <a:lnSpc>
                <a:spcPct val="120000"/>
              </a:lnSpc>
              <a:defRPr/>
            </a:pPr>
            <a:r>
              <a:rPr kumimoji="1" lang="ja-JP" altLang="en-US" sz="2560" spc="142" dirty="0">
                <a:solidFill>
                  <a:srgbClr val="1B325F"/>
                </a:solidFill>
                <a:latin typeface="HGSｺﾞｼｯｸE" panose="020B0900000000000000" pitchFamily="50" charset="-128"/>
                <a:ea typeface="HGSｺﾞｼｯｸE" panose="020B0900000000000000" pitchFamily="50" charset="-128"/>
                <a:cs typeface=""/>
              </a:rPr>
              <a:t>ベイジアンネット</a:t>
            </a:r>
            <a:r>
              <a:rPr kumimoji="1" lang="en-US" altLang="ja-JP" sz="2560" spc="142" dirty="0">
                <a:solidFill>
                  <a:srgbClr val="1B325F"/>
                </a:solidFill>
                <a:latin typeface="HGSｺﾞｼｯｸE" panose="020B0900000000000000" pitchFamily="50" charset="-128"/>
                <a:ea typeface="HGSｺﾞｼｯｸE" panose="020B0900000000000000" pitchFamily="50" charset="-128"/>
                <a:cs typeface=""/>
              </a:rPr>
              <a:t>(BN)</a:t>
            </a:r>
            <a:endParaRPr kumimoji="1" lang="ja-JP" altLang="en-US" sz="2560" spc="142" dirty="0">
              <a:solidFill>
                <a:srgbClr val="1B325F"/>
              </a:solidFill>
              <a:latin typeface="HGSｺﾞｼｯｸE" panose="020B0900000000000000" pitchFamily="50" charset="-128"/>
              <a:ea typeface="HGSｺﾞｼｯｸE" panose="020B0900000000000000" pitchFamily="50" charset="-128"/>
              <a:cs typeface=""/>
            </a:endParaRPr>
          </a:p>
        </p:txBody>
      </p:sp>
      <p:sp>
        <p:nvSpPr>
          <p:cNvPr id="36" name="テキスト ボックス 35"/>
          <p:cNvSpPr txBox="1"/>
          <p:nvPr/>
        </p:nvSpPr>
        <p:spPr>
          <a:xfrm>
            <a:off x="7911323" y="2582015"/>
            <a:ext cx="646058" cy="656391"/>
          </a:xfrm>
          <a:prstGeom prst="rect">
            <a:avLst/>
          </a:prstGeom>
          <a:noFill/>
        </p:spPr>
        <p:txBody>
          <a:bodyPr wrap="none" lIns="129913" tIns="64957" rIns="129913" bIns="64957" rtlCol="0">
            <a:spAutoFit/>
          </a:bodyPr>
          <a:lstStyle/>
          <a:p>
            <a:pPr defTabSz="1299129" hangingPunct="1">
              <a:lnSpc>
                <a:spcPct val="120000"/>
              </a:lnSpc>
              <a:defRPr/>
            </a:pPr>
            <a:r>
              <a:rPr kumimoji="1" lang="ja-JP" altLang="en-US" sz="2844" spc="142" dirty="0">
                <a:solidFill>
                  <a:prstClr val="white"/>
                </a:solidFill>
                <a:latin typeface="HGSｺﾞｼｯｸM" panose="020B0600000000000000" pitchFamily="50" charset="-128"/>
                <a:ea typeface="HGSｺﾞｼｯｸM" panose="020B0600000000000000" pitchFamily="50" charset="-128"/>
                <a:cs typeface=""/>
              </a:rPr>
              <a:t>場</a:t>
            </a:r>
          </a:p>
        </p:txBody>
      </p:sp>
      <p:sp>
        <p:nvSpPr>
          <p:cNvPr id="37" name="テキスト ボックス 36"/>
          <p:cNvSpPr txBox="1"/>
          <p:nvPr/>
        </p:nvSpPr>
        <p:spPr>
          <a:xfrm>
            <a:off x="6755226" y="3254193"/>
            <a:ext cx="646058" cy="656391"/>
          </a:xfrm>
          <a:prstGeom prst="rect">
            <a:avLst/>
          </a:prstGeom>
          <a:noFill/>
        </p:spPr>
        <p:txBody>
          <a:bodyPr wrap="none" lIns="129913" tIns="64957" rIns="129913" bIns="64957" rtlCol="0">
            <a:spAutoFit/>
          </a:bodyPr>
          <a:lstStyle/>
          <a:p>
            <a:pPr defTabSz="1299129" hangingPunct="1">
              <a:lnSpc>
                <a:spcPct val="120000"/>
              </a:lnSpc>
              <a:defRPr/>
            </a:pPr>
            <a:r>
              <a:rPr kumimoji="1" lang="ja-JP" altLang="en-US" sz="2844" spc="142" dirty="0">
                <a:solidFill>
                  <a:prstClr val="white"/>
                </a:solidFill>
                <a:latin typeface="HGSｺﾞｼｯｸM" panose="020B0600000000000000" pitchFamily="50" charset="-128"/>
                <a:ea typeface="HGSｺﾞｼｯｸM" panose="020B0600000000000000" pitchFamily="50" charset="-128"/>
                <a:cs typeface=""/>
              </a:rPr>
              <a:t>時</a:t>
            </a:r>
          </a:p>
        </p:txBody>
      </p:sp>
      <p:sp>
        <p:nvSpPr>
          <p:cNvPr id="38" name="テキスト ボックス 37"/>
          <p:cNvSpPr txBox="1"/>
          <p:nvPr/>
        </p:nvSpPr>
        <p:spPr>
          <a:xfrm>
            <a:off x="7067597" y="4679918"/>
            <a:ext cx="646058" cy="656391"/>
          </a:xfrm>
          <a:prstGeom prst="rect">
            <a:avLst/>
          </a:prstGeom>
          <a:noFill/>
        </p:spPr>
        <p:txBody>
          <a:bodyPr wrap="none" lIns="129913" tIns="64957" rIns="129913" bIns="64957" rtlCol="0">
            <a:spAutoFit/>
          </a:bodyPr>
          <a:lstStyle/>
          <a:p>
            <a:pPr defTabSz="1299129" hangingPunct="1">
              <a:lnSpc>
                <a:spcPct val="120000"/>
              </a:lnSpc>
              <a:defRPr/>
            </a:pPr>
            <a:r>
              <a:rPr kumimoji="1" lang="ja-JP" altLang="en-US" sz="2844" spc="142" dirty="0">
                <a:solidFill>
                  <a:prstClr val="white"/>
                </a:solidFill>
                <a:latin typeface="HGSｺﾞｼｯｸM" panose="020B0600000000000000" pitchFamily="50" charset="-128"/>
                <a:ea typeface="HGSｺﾞｼｯｸM" panose="020B0600000000000000" pitchFamily="50" charset="-128"/>
                <a:cs typeface=""/>
              </a:rPr>
              <a:t>行</a:t>
            </a:r>
          </a:p>
        </p:txBody>
      </p:sp>
      <p:sp>
        <p:nvSpPr>
          <p:cNvPr id="39" name="テキスト ボックス 38"/>
          <p:cNvSpPr txBox="1"/>
          <p:nvPr/>
        </p:nvSpPr>
        <p:spPr>
          <a:xfrm>
            <a:off x="8740084" y="4666084"/>
            <a:ext cx="646058" cy="656391"/>
          </a:xfrm>
          <a:prstGeom prst="rect">
            <a:avLst/>
          </a:prstGeom>
          <a:noFill/>
        </p:spPr>
        <p:txBody>
          <a:bodyPr wrap="none" lIns="129913" tIns="64957" rIns="129913" bIns="64957" rtlCol="0">
            <a:spAutoFit/>
          </a:bodyPr>
          <a:lstStyle/>
          <a:p>
            <a:pPr defTabSz="1299129" hangingPunct="1">
              <a:lnSpc>
                <a:spcPct val="120000"/>
              </a:lnSpc>
              <a:defRPr/>
            </a:pPr>
            <a:r>
              <a:rPr kumimoji="1" lang="ja-JP" altLang="en-US" sz="2844" spc="142" dirty="0">
                <a:solidFill>
                  <a:prstClr val="white"/>
                </a:solidFill>
                <a:latin typeface="HGSｺﾞｼｯｸM" panose="020B0600000000000000" pitchFamily="50" charset="-128"/>
                <a:ea typeface="HGSｺﾞｼｯｸM" panose="020B0600000000000000" pitchFamily="50" charset="-128"/>
                <a:cs typeface=""/>
              </a:rPr>
              <a:t>何</a:t>
            </a:r>
          </a:p>
        </p:txBody>
      </p:sp>
      <p:sp>
        <p:nvSpPr>
          <p:cNvPr id="40" name="テキスト ボックス 39"/>
          <p:cNvSpPr txBox="1"/>
          <p:nvPr/>
        </p:nvSpPr>
        <p:spPr>
          <a:xfrm>
            <a:off x="9020041" y="3357848"/>
            <a:ext cx="646058" cy="656391"/>
          </a:xfrm>
          <a:prstGeom prst="rect">
            <a:avLst/>
          </a:prstGeom>
          <a:noFill/>
        </p:spPr>
        <p:txBody>
          <a:bodyPr wrap="none" lIns="129913" tIns="64957" rIns="129913" bIns="64957" rtlCol="0">
            <a:spAutoFit/>
          </a:bodyPr>
          <a:lstStyle/>
          <a:p>
            <a:pPr defTabSz="1299129" hangingPunct="1">
              <a:lnSpc>
                <a:spcPct val="120000"/>
              </a:lnSpc>
              <a:defRPr/>
            </a:pPr>
            <a:r>
              <a:rPr kumimoji="1" lang="ja-JP" altLang="en-US" sz="2844" spc="142" dirty="0">
                <a:solidFill>
                  <a:prstClr val="white"/>
                </a:solidFill>
                <a:latin typeface="HGSｺﾞｼｯｸM" panose="020B0600000000000000" pitchFamily="50" charset="-128"/>
                <a:ea typeface="HGSｺﾞｼｯｸM" panose="020B0600000000000000" pitchFamily="50" charset="-128"/>
                <a:cs typeface=""/>
              </a:rPr>
              <a:t>主</a:t>
            </a:r>
          </a:p>
        </p:txBody>
      </p:sp>
      <p:sp>
        <p:nvSpPr>
          <p:cNvPr id="41" name="円/楕円 88"/>
          <p:cNvSpPr/>
          <p:nvPr/>
        </p:nvSpPr>
        <p:spPr>
          <a:xfrm>
            <a:off x="4464713" y="3339556"/>
            <a:ext cx="804258" cy="820477"/>
          </a:xfrm>
          <a:prstGeom prst="ellipse">
            <a:avLst/>
          </a:prstGeom>
          <a:solidFill>
            <a:srgbClr val="0070C0"/>
          </a:solidFill>
          <a:ln w="9525" cap="flat" cmpd="sng" algn="ctr">
            <a:solidFill>
              <a:srgbClr val="1919FF"/>
            </a:solidFill>
            <a:prstDash val="solid"/>
          </a:ln>
          <a:effectLst/>
        </p:spPr>
        <p:txBody>
          <a:bodyPr lIns="129913" tIns="64957" rIns="129913" bIns="64957" rtlCol="0" anchor="ctr"/>
          <a:lstStyle/>
          <a:p>
            <a:pPr defTabSz="1299129" hangingPunct="1">
              <a:defRPr/>
            </a:pPr>
            <a:endParaRPr kumimoji="1" lang="ja-JP" altLang="en-US" sz="2560" dirty="0">
              <a:solidFill>
                <a:prstClr val="white"/>
              </a:solidFill>
              <a:latin typeface="HGSｺﾞｼｯｸM" panose="020B0600000000000000" pitchFamily="50" charset="-128"/>
              <a:ea typeface="HGSｺﾞｼｯｸM" panose="020B0600000000000000" pitchFamily="50" charset="-128"/>
              <a:cs typeface=""/>
            </a:endParaRPr>
          </a:p>
        </p:txBody>
      </p:sp>
      <p:sp>
        <p:nvSpPr>
          <p:cNvPr id="42" name="テキスト ボックス 41"/>
          <p:cNvSpPr txBox="1"/>
          <p:nvPr/>
        </p:nvSpPr>
        <p:spPr>
          <a:xfrm>
            <a:off x="7008371" y="1903971"/>
            <a:ext cx="2455271" cy="568867"/>
          </a:xfrm>
          <a:prstGeom prst="rect">
            <a:avLst/>
          </a:prstGeom>
          <a:noFill/>
          <a:effectLst/>
        </p:spPr>
        <p:txBody>
          <a:bodyPr wrap="none" lIns="129913" tIns="64957" rIns="129913" bIns="64957" rtlCol="0">
            <a:spAutoFit/>
          </a:bodyPr>
          <a:lstStyle/>
          <a:p>
            <a:pPr defTabSz="1299129" hangingPunct="1">
              <a:defRPr/>
            </a:pPr>
            <a:r>
              <a:rPr kumimoji="1" lang="ja-JP" altLang="en-US" sz="2844" dirty="0">
                <a:solidFill>
                  <a:srgbClr val="1B325F"/>
                </a:solidFill>
                <a:latin typeface="HGSｺﾞｼｯｸM" panose="020B0600000000000000" pitchFamily="50" charset="-128"/>
                <a:ea typeface="HGSｺﾞｼｯｸM" panose="020B0600000000000000" pitchFamily="50" charset="-128"/>
                <a:cs typeface=""/>
              </a:rPr>
              <a:t>構造モデル化</a:t>
            </a:r>
          </a:p>
        </p:txBody>
      </p:sp>
      <p:sp>
        <p:nvSpPr>
          <p:cNvPr id="43" name="角丸四角形 42"/>
          <p:cNvSpPr/>
          <p:nvPr/>
        </p:nvSpPr>
        <p:spPr>
          <a:xfrm>
            <a:off x="3086075" y="1962066"/>
            <a:ext cx="7250789" cy="423562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9913" tIns="64957" rIns="129913" bIns="64957" rtlCol="0" anchor="ctr"/>
          <a:lstStyle/>
          <a:p>
            <a:pPr defTabSz="1299129" hangingPunct="1">
              <a:defRPr/>
            </a:pPr>
            <a:endParaRPr kumimoji="1" lang="ja-JP" altLang="en-US" sz="2560">
              <a:solidFill>
                <a:sysClr val="windowText" lastClr="000000"/>
              </a:solidFill>
            </a:endParaRPr>
          </a:p>
        </p:txBody>
      </p:sp>
      <p:sp>
        <p:nvSpPr>
          <p:cNvPr id="47" name="正方形/長方形 46"/>
          <p:cNvSpPr/>
          <p:nvPr/>
        </p:nvSpPr>
        <p:spPr>
          <a:xfrm>
            <a:off x="7197151" y="7222537"/>
            <a:ext cx="5123271" cy="131165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9913" tIns="64957" rIns="129913" bIns="64957" rtlCol="0" anchor="ctr"/>
          <a:lstStyle/>
          <a:p>
            <a:pPr defTabSz="1299129" hangingPunct="1">
              <a:defRPr/>
            </a:pPr>
            <a:r>
              <a:rPr kumimoji="1" lang="ja-JP" altLang="en-US" sz="3413" dirty="0">
                <a:solidFill>
                  <a:srgbClr val="F79646">
                    <a:lumMod val="75000"/>
                  </a:srgbClr>
                </a:solidFill>
              </a:rPr>
              <a:t>個人の差異を反映した</a:t>
            </a:r>
            <a:endParaRPr kumimoji="1" lang="en-US" altLang="ja-JP" sz="3413" dirty="0">
              <a:solidFill>
                <a:srgbClr val="F79646">
                  <a:lumMod val="75000"/>
                </a:srgbClr>
              </a:solidFill>
            </a:endParaRPr>
          </a:p>
          <a:p>
            <a:pPr defTabSz="1299129" hangingPunct="1">
              <a:defRPr/>
            </a:pPr>
            <a:r>
              <a:rPr kumimoji="1" lang="ja-JP" altLang="en-US" sz="3413" dirty="0">
                <a:solidFill>
                  <a:srgbClr val="F79646">
                    <a:lumMod val="75000"/>
                  </a:srgbClr>
                </a:solidFill>
              </a:rPr>
              <a:t>ユーザ・生活者モデル</a:t>
            </a:r>
          </a:p>
        </p:txBody>
      </p:sp>
      <p:sp>
        <p:nvSpPr>
          <p:cNvPr id="49" name="正方形/長方形 48"/>
          <p:cNvSpPr/>
          <p:nvPr/>
        </p:nvSpPr>
        <p:spPr>
          <a:xfrm>
            <a:off x="1202197" y="8752686"/>
            <a:ext cx="10783162" cy="906389"/>
          </a:xfrm>
          <a:prstGeom prst="rect">
            <a:avLst/>
          </a:prstGeom>
          <a:ln/>
        </p:spPr>
        <p:style>
          <a:lnRef idx="1">
            <a:schemeClr val="accent3"/>
          </a:lnRef>
          <a:fillRef idx="2">
            <a:schemeClr val="accent3"/>
          </a:fillRef>
          <a:effectRef idx="1">
            <a:schemeClr val="accent3"/>
          </a:effectRef>
          <a:fontRef idx="minor">
            <a:schemeClr val="dk1"/>
          </a:fontRef>
        </p:style>
        <p:txBody>
          <a:bodyPr lIns="129913" tIns="64957" rIns="129913" bIns="64957" rtlCol="0" anchor="ctr"/>
          <a:lstStyle/>
          <a:p>
            <a:pPr defTabSz="649859" hangingPunct="1"/>
            <a:r>
              <a:rPr kumimoji="1" lang="ja-JP" altLang="en-US" sz="3982" kern="1200" dirty="0">
                <a:solidFill>
                  <a:srgbClr val="000090"/>
                </a:solidFill>
              </a:rPr>
              <a:t>人と相互理解できる確率的潜在意味構造モデル</a:t>
            </a:r>
          </a:p>
        </p:txBody>
      </p:sp>
      <p:sp>
        <p:nvSpPr>
          <p:cNvPr id="2" name="テキスト ボックス 1"/>
          <p:cNvSpPr txBox="1"/>
          <p:nvPr/>
        </p:nvSpPr>
        <p:spPr>
          <a:xfrm>
            <a:off x="681946" y="1086908"/>
            <a:ext cx="11334305" cy="568867"/>
          </a:xfrm>
          <a:prstGeom prst="rect">
            <a:avLst/>
          </a:prstGeom>
        </p:spPr>
        <p:style>
          <a:lnRef idx="1">
            <a:schemeClr val="accent6"/>
          </a:lnRef>
          <a:fillRef idx="2">
            <a:schemeClr val="accent6"/>
          </a:fillRef>
          <a:effectRef idx="1">
            <a:schemeClr val="accent6"/>
          </a:effectRef>
          <a:fontRef idx="minor">
            <a:schemeClr val="dk1"/>
          </a:fontRef>
        </p:style>
        <p:txBody>
          <a:bodyPr wrap="none" lIns="129913" tIns="64957" rIns="129913" bIns="64957" rtlCol="0">
            <a:spAutoFit/>
          </a:bodyPr>
          <a:lstStyle/>
          <a:p>
            <a:pPr algn="l" defTabSz="649859" hangingPunct="1"/>
            <a:r>
              <a:rPr kumimoji="1" lang="en-US" altLang="ja-JP" sz="2844" kern="1200" dirty="0" smtClean="0">
                <a:solidFill>
                  <a:prstClr val="black"/>
                </a:solidFill>
              </a:rPr>
              <a:t>PLASMA</a:t>
            </a:r>
            <a:r>
              <a:rPr kumimoji="1" lang="ja-JP" altLang="en-US" sz="2844" kern="1200" dirty="0" smtClean="0">
                <a:solidFill>
                  <a:prstClr val="black"/>
                </a:solidFill>
              </a:rPr>
              <a:t>：</a:t>
            </a:r>
            <a:r>
              <a:rPr kumimoji="1" lang="en-US" altLang="ja-JP" sz="2844" kern="1200" dirty="0">
                <a:solidFill>
                  <a:prstClr val="black"/>
                </a:solidFill>
              </a:rPr>
              <a:t>Java</a:t>
            </a:r>
            <a:r>
              <a:rPr kumimoji="1" lang="ja-JP" altLang="en-US" sz="2844" kern="1200" dirty="0">
                <a:solidFill>
                  <a:prstClr val="black"/>
                </a:solidFill>
              </a:rPr>
              <a:t>言語で実装された人工知能技術モジュールとして提供</a:t>
            </a:r>
          </a:p>
        </p:txBody>
      </p:sp>
      <p:sp>
        <p:nvSpPr>
          <p:cNvPr id="48" name="正方形/長方形 47"/>
          <p:cNvSpPr/>
          <p:nvPr/>
        </p:nvSpPr>
        <p:spPr>
          <a:xfrm>
            <a:off x="836318" y="7219870"/>
            <a:ext cx="4653837" cy="131165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29913" tIns="64957" rIns="129913" bIns="64957" rtlCol="0" anchor="ctr"/>
          <a:lstStyle/>
          <a:p>
            <a:pPr defTabSz="1299129" hangingPunct="1">
              <a:defRPr/>
            </a:pPr>
            <a:r>
              <a:rPr kumimoji="1" lang="ja-JP" altLang="en-US" sz="3413" dirty="0">
                <a:solidFill>
                  <a:srgbClr val="FF0000"/>
                </a:solidFill>
              </a:rPr>
              <a:t>確率シミュレーション</a:t>
            </a:r>
            <a:endParaRPr kumimoji="1" lang="en-US" altLang="ja-JP" sz="3413" dirty="0">
              <a:solidFill>
                <a:srgbClr val="FF0000"/>
              </a:solidFill>
            </a:endParaRPr>
          </a:p>
          <a:p>
            <a:pPr defTabSz="1299129" hangingPunct="1">
              <a:defRPr/>
            </a:pPr>
            <a:r>
              <a:rPr kumimoji="1" lang="ja-JP" altLang="en-US" sz="3413" dirty="0">
                <a:solidFill>
                  <a:srgbClr val="FF0000"/>
                </a:solidFill>
              </a:rPr>
              <a:t>実行による予測・制御</a:t>
            </a:r>
            <a:endParaRPr kumimoji="1" lang="en-US" altLang="ja-JP" sz="3413" dirty="0">
              <a:solidFill>
                <a:srgbClr val="FF0000"/>
              </a:solidFill>
            </a:endParaRPr>
          </a:p>
        </p:txBody>
      </p:sp>
      <p:sp>
        <p:nvSpPr>
          <p:cNvPr id="3" name="左矢印 2"/>
          <p:cNvSpPr/>
          <p:nvPr/>
        </p:nvSpPr>
        <p:spPr bwMode="auto">
          <a:xfrm>
            <a:off x="5637906" y="7491833"/>
            <a:ext cx="1457219" cy="839009"/>
          </a:xfrm>
          <a:prstGeom prst="left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129913" tIns="64957" rIns="129913" bIns="64957" numCol="1" rtlCol="0" anchor="t" anchorCtr="0" compatLnSpc="1">
            <a:prstTxWarp prst="textNoShape">
              <a:avLst/>
            </a:prstTxWarp>
          </a:bodyPr>
          <a:lstStyle/>
          <a:p>
            <a:pPr defTabSz="1299129" eaLnBrk="0"/>
            <a:endParaRPr lang="ja-JP" altLang="en-US" sz="3413" kern="1200" dirty="0">
              <a:solidFill>
                <a:prstClr val="black"/>
              </a:solidFill>
              <a:latin typeface="ＭＳ Ｐゴシック"/>
            </a:endParaRPr>
          </a:p>
        </p:txBody>
      </p:sp>
      <p:sp>
        <p:nvSpPr>
          <p:cNvPr id="44" name="曲折矢印 43"/>
          <p:cNvSpPr/>
          <p:nvPr/>
        </p:nvSpPr>
        <p:spPr bwMode="auto">
          <a:xfrm>
            <a:off x="1271208" y="4419404"/>
            <a:ext cx="1446878" cy="2713217"/>
          </a:xfrm>
          <a:prstGeom prst="bent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129913" tIns="64957" rIns="129913" bIns="64957" numCol="1" rtlCol="0" anchor="t" anchorCtr="0" compatLnSpc="1">
            <a:prstTxWarp prst="textNoShape">
              <a:avLst/>
            </a:prstTxWarp>
          </a:bodyPr>
          <a:lstStyle/>
          <a:p>
            <a:pPr defTabSz="1299129" eaLnBrk="0"/>
            <a:endParaRPr lang="ja-JP" altLang="en-US" sz="3413" kern="1200" dirty="0">
              <a:solidFill>
                <a:prstClr val="black"/>
              </a:solidFill>
              <a:latin typeface="ＭＳ Ｐゴシック"/>
            </a:endParaRPr>
          </a:p>
        </p:txBody>
      </p:sp>
      <p:sp>
        <p:nvSpPr>
          <p:cNvPr id="45" name="テキスト ボックス 44"/>
          <p:cNvSpPr txBox="1"/>
          <p:nvPr/>
        </p:nvSpPr>
        <p:spPr>
          <a:xfrm>
            <a:off x="899124" y="3214261"/>
            <a:ext cx="2012843" cy="1181598"/>
          </a:xfrm>
          <a:prstGeom prst="rect">
            <a:avLst/>
          </a:prstGeom>
        </p:spPr>
        <p:style>
          <a:lnRef idx="1">
            <a:schemeClr val="accent1"/>
          </a:lnRef>
          <a:fillRef idx="2">
            <a:schemeClr val="accent1"/>
          </a:fillRef>
          <a:effectRef idx="1">
            <a:schemeClr val="accent1"/>
          </a:effectRef>
          <a:fontRef idx="minor">
            <a:schemeClr val="dk1"/>
          </a:fontRef>
        </p:style>
        <p:txBody>
          <a:bodyPr wrap="none" lIns="129913" tIns="64957" rIns="129913" bIns="64957" rtlCol="0">
            <a:spAutoFit/>
          </a:bodyPr>
          <a:lstStyle/>
          <a:p>
            <a:pPr algn="l" defTabSz="649859" hangingPunct="1"/>
            <a:r>
              <a:rPr kumimoji="1" lang="ja-JP" altLang="en-US" sz="3413" kern="1200" dirty="0">
                <a:solidFill>
                  <a:prstClr val="black"/>
                </a:solidFill>
              </a:rPr>
              <a:t>現象生成</a:t>
            </a:r>
            <a:endParaRPr kumimoji="1" lang="en-US" altLang="ja-JP" sz="3413" kern="1200" dirty="0">
              <a:solidFill>
                <a:prstClr val="black"/>
              </a:solidFill>
            </a:endParaRPr>
          </a:p>
          <a:p>
            <a:pPr algn="l" defTabSz="649859" hangingPunct="1"/>
            <a:r>
              <a:rPr kumimoji="1" lang="ja-JP" altLang="en-US" sz="3413" kern="1200" dirty="0">
                <a:solidFill>
                  <a:prstClr val="black"/>
                </a:solidFill>
              </a:rPr>
              <a:t>・制御</a:t>
            </a:r>
            <a:endParaRPr kumimoji="1" lang="en-US" altLang="ja-JP" sz="3413" kern="1200" dirty="0">
              <a:solidFill>
                <a:prstClr val="black"/>
              </a:solidFill>
            </a:endParaRPr>
          </a:p>
        </p:txBody>
      </p:sp>
      <p:sp>
        <p:nvSpPr>
          <p:cNvPr id="50" name="下矢印 49"/>
          <p:cNvSpPr/>
          <p:nvPr/>
        </p:nvSpPr>
        <p:spPr bwMode="auto">
          <a:xfrm>
            <a:off x="8347243" y="6197686"/>
            <a:ext cx="829574" cy="957958"/>
          </a:xfrm>
          <a:prstGeom prst="down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129913" tIns="64957" rIns="129913" bIns="64957" numCol="1" rtlCol="0" anchor="t" anchorCtr="0" compatLnSpc="1">
            <a:prstTxWarp prst="textNoShape">
              <a:avLst/>
            </a:prstTxWarp>
          </a:bodyPr>
          <a:lstStyle/>
          <a:p>
            <a:pPr defTabSz="1299129" eaLnBrk="0"/>
            <a:endParaRPr lang="ja-JP" altLang="en-US" sz="3413" kern="1200" dirty="0">
              <a:solidFill>
                <a:prstClr val="black"/>
              </a:solidFill>
              <a:latin typeface="ＭＳ Ｐゴシック"/>
            </a:endParaRPr>
          </a:p>
        </p:txBody>
      </p:sp>
      <p:sp>
        <p:nvSpPr>
          <p:cNvPr id="51" name="上矢印 50"/>
          <p:cNvSpPr/>
          <p:nvPr/>
        </p:nvSpPr>
        <p:spPr bwMode="auto">
          <a:xfrm>
            <a:off x="11206708" y="6095770"/>
            <a:ext cx="769417" cy="1059874"/>
          </a:xfrm>
          <a:prstGeom prst="up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129913" tIns="64957" rIns="129913" bIns="64957" numCol="1" rtlCol="0" anchor="t" anchorCtr="0" compatLnSpc="1">
            <a:prstTxWarp prst="textNoShape">
              <a:avLst/>
            </a:prstTxWarp>
          </a:bodyPr>
          <a:lstStyle/>
          <a:p>
            <a:pPr defTabSz="1299129" eaLnBrk="0"/>
            <a:endParaRPr lang="ja-JP" altLang="en-US" sz="3413" kern="1200" dirty="0">
              <a:solidFill>
                <a:prstClr val="black"/>
              </a:solidFill>
              <a:latin typeface="ＭＳ Ｐゴシック"/>
            </a:endParaRPr>
          </a:p>
        </p:txBody>
      </p:sp>
      <p:sp>
        <p:nvSpPr>
          <p:cNvPr id="52" name="テキスト ボックス 51"/>
          <p:cNvSpPr txBox="1"/>
          <p:nvPr/>
        </p:nvSpPr>
        <p:spPr>
          <a:xfrm>
            <a:off x="10470760" y="4701029"/>
            <a:ext cx="2482523" cy="1181598"/>
          </a:xfrm>
          <a:prstGeom prst="rect">
            <a:avLst/>
          </a:prstGeom>
        </p:spPr>
        <p:style>
          <a:lnRef idx="1">
            <a:schemeClr val="accent3"/>
          </a:lnRef>
          <a:fillRef idx="2">
            <a:schemeClr val="accent3"/>
          </a:fillRef>
          <a:effectRef idx="1">
            <a:schemeClr val="accent3"/>
          </a:effectRef>
          <a:fontRef idx="minor">
            <a:schemeClr val="dk1"/>
          </a:fontRef>
        </p:style>
        <p:txBody>
          <a:bodyPr wrap="none" lIns="129913" tIns="64957" rIns="129913" bIns="64957" rtlCol="0">
            <a:spAutoFit/>
          </a:bodyPr>
          <a:lstStyle/>
          <a:p>
            <a:pPr algn="l" defTabSz="649859" hangingPunct="1"/>
            <a:r>
              <a:rPr kumimoji="1" lang="ja-JP" altLang="en-US" sz="3413" kern="1200" dirty="0">
                <a:solidFill>
                  <a:prstClr val="black"/>
                </a:solidFill>
              </a:rPr>
              <a:t>計算モデル</a:t>
            </a:r>
            <a:endParaRPr kumimoji="1" lang="en-US" altLang="ja-JP" sz="3413" kern="1200" dirty="0">
              <a:solidFill>
                <a:prstClr val="black"/>
              </a:solidFill>
            </a:endParaRPr>
          </a:p>
          <a:p>
            <a:pPr algn="l" defTabSz="649859" hangingPunct="1"/>
            <a:r>
              <a:rPr kumimoji="1" lang="ja-JP" altLang="en-US" sz="3413" kern="1200" dirty="0">
                <a:solidFill>
                  <a:prstClr val="black"/>
                </a:solidFill>
              </a:rPr>
              <a:t>ライブラリへ</a:t>
            </a:r>
          </a:p>
        </p:txBody>
      </p:sp>
      <p:sp>
        <p:nvSpPr>
          <p:cNvPr id="53" name="タイトル 1"/>
          <p:cNvSpPr txBox="1">
            <a:spLocks/>
          </p:cNvSpPr>
          <p:nvPr/>
        </p:nvSpPr>
        <p:spPr>
          <a:xfrm>
            <a:off x="722273" y="150123"/>
            <a:ext cx="6158262" cy="737903"/>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119829" tIns="59915" rIns="119829" bIns="59915" rtlCol="0" anchor="ctr">
            <a:no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198272">
              <a:defRPr/>
            </a:pPr>
            <a:r>
              <a:rPr lang="ja-JP" altLang="en-US" sz="3698" dirty="0">
                <a:solidFill>
                  <a:sysClr val="window" lastClr="FFFFFF"/>
                </a:solidFill>
                <a:latin typeface="Calibri"/>
              </a:rPr>
              <a:t>確率</a:t>
            </a:r>
            <a:r>
              <a:rPr lang="ja-JP" altLang="en-US" sz="3698" dirty="0" smtClean="0">
                <a:solidFill>
                  <a:sysClr val="window" lastClr="FFFFFF"/>
                </a:solidFill>
                <a:latin typeface="Calibri"/>
              </a:rPr>
              <a:t>モデリング</a:t>
            </a:r>
            <a:r>
              <a:rPr lang="en-US" altLang="ja-JP" sz="3698" dirty="0" smtClean="0">
                <a:solidFill>
                  <a:sysClr val="window" lastClr="FFFFFF"/>
                </a:solidFill>
                <a:latin typeface="Calibri"/>
              </a:rPr>
              <a:t>(</a:t>
            </a:r>
            <a:r>
              <a:rPr lang="ja-JP" altLang="en-US" sz="3698" dirty="0" smtClean="0">
                <a:solidFill>
                  <a:sysClr val="window" lastClr="FFFFFF"/>
                </a:solidFill>
                <a:latin typeface="Calibri"/>
              </a:rPr>
              <a:t>プログラム</a:t>
            </a:r>
            <a:r>
              <a:rPr lang="en-US" altLang="ja-JP" sz="3698" dirty="0" smtClean="0">
                <a:solidFill>
                  <a:sysClr val="window" lastClr="FFFFFF"/>
                </a:solidFill>
                <a:latin typeface="Calibri"/>
              </a:rPr>
              <a:t>)</a:t>
            </a:r>
            <a:endParaRPr lang="ja-JP" altLang="en-US" sz="3698" dirty="0">
              <a:solidFill>
                <a:sysClr val="window" lastClr="FFFFFF"/>
              </a:solidFill>
              <a:latin typeface="Calibri"/>
            </a:endParaRPr>
          </a:p>
        </p:txBody>
      </p:sp>
    </p:spTree>
    <p:extLst>
      <p:ext uri="{BB962C8B-B14F-4D97-AF65-F5344CB8AC3E}">
        <p14:creationId xmlns:p14="http://schemas.microsoft.com/office/powerpoint/2010/main" val="1689215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3" descr="小売サービス.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9826" y="7129852"/>
            <a:ext cx="2923507" cy="2150639"/>
          </a:xfrm>
          <a:prstGeom prst="rect">
            <a:avLst/>
          </a:prstGeom>
          <a:noFill/>
          <a:ln w="9525">
            <a:noFill/>
            <a:miter lim="800000"/>
            <a:headEnd/>
            <a:tailEnd/>
          </a:ln>
        </p:spPr>
      </p:pic>
      <p:sp>
        <p:nvSpPr>
          <p:cNvPr id="2" name="正方形/長方形 1"/>
          <p:cNvSpPr/>
          <p:nvPr/>
        </p:nvSpPr>
        <p:spPr bwMode="gray">
          <a:xfrm>
            <a:off x="757626" y="352900"/>
            <a:ext cx="9012201" cy="3519030"/>
          </a:xfrm>
          <a:prstGeom prst="rect">
            <a:avLst/>
          </a:prstGeom>
        </p:spPr>
        <p:txBody>
          <a:bodyPr wrap="square" lIns="129971" tIns="64987" rIns="129971" bIns="64987">
            <a:spAutoFit/>
          </a:bodyPr>
          <a:lstStyle/>
          <a:p>
            <a:pPr algn="l" defTabSz="649859" hangingPunct="1">
              <a:lnSpc>
                <a:spcPct val="90000"/>
              </a:lnSpc>
            </a:pPr>
            <a:r>
              <a:rPr kumimoji="1" lang="en-US" altLang="ja-JP" sz="4551" b="1" kern="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AI for Human Life</a:t>
            </a:r>
          </a:p>
          <a:p>
            <a:pPr algn="l" defTabSz="649859" hangingPunct="1">
              <a:lnSpc>
                <a:spcPct val="90000"/>
              </a:lnSpc>
            </a:pPr>
            <a:r>
              <a:rPr kumimoji="1" lang="en-US" altLang="ja-JP" sz="3413" b="1" kern="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(Service, Human living and Society)</a:t>
            </a:r>
          </a:p>
          <a:p>
            <a:pPr algn="l" defTabSz="649859" hangingPunct="1">
              <a:lnSpc>
                <a:spcPct val="90000"/>
              </a:lnSpc>
            </a:pPr>
            <a:r>
              <a:rPr kumimoji="1" lang="en-US" altLang="ja-JP" sz="3982" b="1" kern="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AI</a:t>
            </a:r>
            <a:r>
              <a:rPr kumimoji="1" lang="ja-JP" altLang="en-US" sz="3982" b="1" kern="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を生活、社会、</a:t>
            </a:r>
            <a:r>
              <a:rPr kumimoji="1" lang="ja-JP" altLang="en-US" sz="3982" b="1" kern="1200"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サービスで活用</a:t>
            </a:r>
            <a:endParaRPr kumimoji="1" lang="ja-JP" altLang="en-US" sz="3982" b="1" kern="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algn="l" defTabSz="649859" hangingPunct="1">
              <a:lnSpc>
                <a:spcPct val="90000"/>
              </a:lnSpc>
            </a:pPr>
            <a:endParaRPr kumimoji="1" lang="ja-JP" altLang="en-US" sz="4551" b="1" kern="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algn="l" defTabSz="649859" hangingPunct="1">
              <a:lnSpc>
                <a:spcPct val="90000"/>
              </a:lnSpc>
            </a:pPr>
            <a:r>
              <a:rPr kumimoji="1" lang="ja-JP" altLang="en-US" sz="3982" b="1" kern="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生活・サービス・</a:t>
            </a:r>
            <a:r>
              <a:rPr kumimoji="1" lang="en-US" altLang="ja-JP" sz="3982" b="1" kern="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a:r>
            <a:br>
              <a:rPr kumimoji="1" lang="en-US" altLang="ja-JP" sz="3982" b="1" kern="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3982" b="1" kern="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社会</a:t>
            </a:r>
            <a:r>
              <a:rPr kumimoji="1" lang="ja-JP" altLang="en-US" sz="3982" b="1" kern="1200"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イノベーションの推進</a:t>
            </a:r>
            <a:endParaRPr kumimoji="1" lang="ja-JP" altLang="en-US" sz="3982" b="1" kern="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869493" y="4282982"/>
            <a:ext cx="8500144" cy="2232075"/>
          </a:xfrm>
          <a:prstGeom prst="rect">
            <a:avLst/>
          </a:prstGeom>
          <a:noFill/>
        </p:spPr>
        <p:txBody>
          <a:bodyPr wrap="square" lIns="129971" tIns="64987" rIns="129971" bIns="64987" rtlCol="0">
            <a:spAutoFit/>
          </a:bodyPr>
          <a:lstStyle/>
          <a:p>
            <a:pPr algn="l" defTabSz="649859" hangingPunct="1"/>
            <a:r>
              <a:rPr kumimoji="1" lang="ja-JP" altLang="en-US" sz="3413" kern="1200" dirty="0">
                <a:solidFill>
                  <a:prstClr val="black"/>
                </a:solidFill>
                <a:latin typeface="Arial"/>
                <a:ea typeface="ＭＳ Ｐゴシック"/>
                <a:cs typeface=""/>
              </a:rPr>
              <a:t>生活やサービス現場で生まれる</a:t>
            </a:r>
            <a:r>
              <a:rPr kumimoji="1" lang="en-US" altLang="ja-JP" sz="3413" kern="1200" dirty="0" err="1">
                <a:solidFill>
                  <a:prstClr val="black"/>
                </a:solidFill>
                <a:latin typeface="Arial"/>
                <a:ea typeface="ＭＳ Ｐゴシック"/>
                <a:cs typeface=""/>
              </a:rPr>
              <a:t>IoT</a:t>
            </a:r>
            <a:r>
              <a:rPr kumimoji="1" lang="en-US" altLang="ja-JP" sz="3413" kern="1200" dirty="0">
                <a:solidFill>
                  <a:prstClr val="black"/>
                </a:solidFill>
                <a:latin typeface="Arial"/>
                <a:ea typeface="ＭＳ Ｐゴシック"/>
                <a:cs typeface=""/>
              </a:rPr>
              <a:t>/</a:t>
            </a:r>
            <a:r>
              <a:rPr kumimoji="1" lang="ja-JP" altLang="en-US" sz="3413" kern="1200" dirty="0">
                <a:solidFill>
                  <a:prstClr val="black"/>
                </a:solidFill>
                <a:latin typeface="Arial"/>
                <a:ea typeface="ＭＳ Ｐゴシック"/>
                <a:cs typeface=""/>
              </a:rPr>
              <a:t>ビッグデータを活用し、サービス生産性</a:t>
            </a:r>
            <a:r>
              <a:rPr kumimoji="1" lang="en-US" altLang="ja-JP" sz="3413" kern="1200" dirty="0">
                <a:solidFill>
                  <a:prstClr val="black"/>
                </a:solidFill>
                <a:latin typeface="Arial"/>
                <a:ea typeface="ＭＳ Ｐゴシック"/>
                <a:cs typeface=""/>
              </a:rPr>
              <a:t>, </a:t>
            </a:r>
            <a:r>
              <a:rPr kumimoji="1" lang="ja-JP" altLang="en-US" sz="3413" kern="1200" dirty="0">
                <a:solidFill>
                  <a:prstClr val="black"/>
                </a:solidFill>
                <a:latin typeface="Arial"/>
                <a:ea typeface="ＭＳ Ｐゴシック"/>
                <a:cs typeface=""/>
              </a:rPr>
              <a:t>価値向上</a:t>
            </a:r>
            <a:r>
              <a:rPr kumimoji="1" lang="en-US" altLang="ja-JP" sz="3413" kern="1200" dirty="0">
                <a:solidFill>
                  <a:prstClr val="black"/>
                </a:solidFill>
                <a:latin typeface="Arial"/>
                <a:ea typeface="ＭＳ Ｐゴシック"/>
                <a:cs typeface=""/>
              </a:rPr>
              <a:t>, </a:t>
            </a:r>
            <a:r>
              <a:rPr kumimoji="1" lang="ja-JP" altLang="en-US" sz="3413" kern="1200" dirty="0">
                <a:solidFill>
                  <a:prstClr val="black"/>
                </a:solidFill>
                <a:latin typeface="Arial"/>
                <a:ea typeface="ＭＳ Ｐゴシック"/>
                <a:cs typeface=""/>
              </a:rPr>
              <a:t>産業構造変革や</a:t>
            </a:r>
            <a:r>
              <a:rPr kumimoji="1" lang="en-US" altLang="en-US" sz="3413" kern="1200" dirty="0">
                <a:solidFill>
                  <a:prstClr val="black"/>
                </a:solidFill>
                <a:latin typeface="Arial"/>
                <a:ea typeface="ＭＳ Ｐゴシック"/>
                <a:cs typeface=""/>
              </a:rPr>
              <a:t>地域活性化</a:t>
            </a:r>
            <a:r>
              <a:rPr kumimoji="1" lang="ja-JP" altLang="en-US" sz="3413" kern="1200" dirty="0">
                <a:solidFill>
                  <a:prstClr val="black"/>
                </a:solidFill>
                <a:latin typeface="Arial"/>
                <a:ea typeface="ＭＳ Ｐゴシック"/>
                <a:cs typeface=""/>
              </a:rPr>
              <a:t>、生活品質、</a:t>
            </a:r>
            <a:r>
              <a:rPr kumimoji="1" lang="en-US" altLang="ja-JP" sz="3413" kern="1200" dirty="0">
                <a:solidFill>
                  <a:prstClr val="black"/>
                </a:solidFill>
                <a:latin typeface="Arial"/>
                <a:ea typeface="ＭＳ Ｐゴシック"/>
                <a:cs typeface=""/>
              </a:rPr>
              <a:t/>
            </a:r>
            <a:br>
              <a:rPr kumimoji="1" lang="en-US" altLang="ja-JP" sz="3413" kern="1200" dirty="0">
                <a:solidFill>
                  <a:prstClr val="black"/>
                </a:solidFill>
                <a:latin typeface="Arial"/>
                <a:ea typeface="ＭＳ Ｐゴシック"/>
                <a:cs typeface=""/>
              </a:rPr>
            </a:br>
            <a:r>
              <a:rPr kumimoji="1" lang="ja-JP" altLang="en-US" sz="3413" kern="1200" dirty="0">
                <a:solidFill>
                  <a:prstClr val="black"/>
                </a:solidFill>
                <a:latin typeface="Arial"/>
                <a:ea typeface="ＭＳ Ｐゴシック"/>
                <a:cs typeface=""/>
              </a:rPr>
              <a:t>生活安全の向上を目指す</a:t>
            </a:r>
          </a:p>
        </p:txBody>
      </p:sp>
      <p:grpSp>
        <p:nvGrpSpPr>
          <p:cNvPr id="11" name="グループ化 10"/>
          <p:cNvGrpSpPr>
            <a:grpSpLocks noChangeAspect="1"/>
          </p:cNvGrpSpPr>
          <p:nvPr/>
        </p:nvGrpSpPr>
        <p:grpSpPr bwMode="gray">
          <a:xfrm>
            <a:off x="8653039" y="882756"/>
            <a:ext cx="3709050" cy="3686810"/>
            <a:chOff x="4605336" y="1648638"/>
            <a:chExt cx="3049509" cy="3031225"/>
          </a:xfrm>
        </p:grpSpPr>
        <p:grpSp>
          <p:nvGrpSpPr>
            <p:cNvPr id="12" name="グループ化 48"/>
            <p:cNvGrpSpPr/>
            <p:nvPr/>
          </p:nvGrpSpPr>
          <p:grpSpPr bwMode="gray">
            <a:xfrm>
              <a:off x="4623618" y="1648638"/>
              <a:ext cx="3031227" cy="3031225"/>
              <a:chOff x="7461250" y="3429000"/>
              <a:chExt cx="3181025" cy="3181025"/>
            </a:xfrm>
          </p:grpSpPr>
          <p:sp>
            <p:nvSpPr>
              <p:cNvPr id="20" name="円/楕円 19"/>
              <p:cNvSpPr>
                <a:spLocks noChangeAspect="1"/>
              </p:cNvSpPr>
              <p:nvPr/>
            </p:nvSpPr>
            <p:spPr bwMode="gray">
              <a:xfrm>
                <a:off x="7461250" y="3429000"/>
                <a:ext cx="3181025" cy="3181025"/>
              </a:xfrm>
              <a:prstGeom prst="ellipse">
                <a:avLst/>
              </a:prstGeom>
              <a:solidFill>
                <a:srgbClr val="FDB95F">
                  <a:alpha val="87000"/>
                </a:srgbClr>
              </a:solidFill>
              <a:ln>
                <a:noFill/>
              </a:ln>
              <a:scene3d>
                <a:camera prst="perspectiveRelaxedModerately" fov="0">
                  <a:rot lat="21590637" lon="0" rev="0"/>
                </a:camera>
                <a:lightRig rig="soft" dir="t"/>
              </a:scene3d>
              <a:sp3d prstMaterial="matte">
                <a:bevelT w="1524000" h="1270000"/>
                <a:bevelB w="5080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9859" hangingPunct="1"/>
                <a:endParaRPr kumimoji="1" lang="ja-JP" altLang="en-US" sz="2560" kern="1200">
                  <a:solidFill>
                    <a:srgbClr val="FFFFFF"/>
                  </a:solidFill>
                </a:endParaRPr>
              </a:p>
            </p:txBody>
          </p:sp>
          <p:pic>
            <p:nvPicPr>
              <p:cNvPr id="21" name="図 20"/>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Effect>
                          <a14:saturation sat="35000"/>
                        </a14:imgEffect>
                        <a14:imgEffect>
                          <a14:brightnessContrast bright="39000" contrast="-8000"/>
                        </a14:imgEffect>
                      </a14:imgLayer>
                    </a14:imgProps>
                  </a:ext>
                  <a:ext uri="{28A0092B-C50C-407E-A947-70E740481C1C}">
                    <a14:useLocalDpi xmlns:a14="http://schemas.microsoft.com/office/drawing/2010/main"/>
                  </a:ext>
                </a:extLst>
              </a:blip>
              <a:stretch>
                <a:fillRect/>
              </a:stretch>
            </p:blipFill>
            <p:spPr bwMode="gray">
              <a:xfrm>
                <a:off x="7959711" y="3791252"/>
                <a:ext cx="2304122" cy="2304121"/>
              </a:xfrm>
              <a:prstGeom prst="rect">
                <a:avLst/>
              </a:prstGeom>
            </p:spPr>
          </p:pic>
        </p:grpSp>
        <p:grpSp>
          <p:nvGrpSpPr>
            <p:cNvPr id="13" name="グループ化 49"/>
            <p:cNvGrpSpPr/>
            <p:nvPr/>
          </p:nvGrpSpPr>
          <p:grpSpPr bwMode="gray">
            <a:xfrm>
              <a:off x="4605336" y="1843526"/>
              <a:ext cx="2875870" cy="2522503"/>
              <a:chOff x="4857218" y="1748276"/>
              <a:chExt cx="2875870" cy="2522503"/>
            </a:xfrm>
          </p:grpSpPr>
          <p:sp>
            <p:nvSpPr>
              <p:cNvPr id="14" name="円/楕円 13"/>
              <p:cNvSpPr>
                <a:spLocks noChangeAspect="1"/>
              </p:cNvSpPr>
              <p:nvPr/>
            </p:nvSpPr>
            <p:spPr bwMode="gray">
              <a:xfrm>
                <a:off x="4857218" y="1748276"/>
                <a:ext cx="1303428" cy="1303427"/>
              </a:xfrm>
              <a:prstGeom prst="ellipse">
                <a:avLst/>
              </a:prstGeom>
              <a:solidFill>
                <a:srgbClr val="FF9933"/>
              </a:solidFill>
              <a:ln>
                <a:noFill/>
              </a:ln>
              <a:scene3d>
                <a:camera prst="perspectiveRelaxedModerately"/>
                <a:lightRig rig="balanced" dir="t"/>
              </a:scene3d>
              <a:sp3d prstMaterial="matte">
                <a:bevelT w="508000" h="508000"/>
                <a:bevelB w="5080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9859" hangingPunct="1"/>
                <a:endParaRPr kumimoji="1" lang="ja-JP" altLang="en-US" sz="2560" kern="1200">
                  <a:solidFill>
                    <a:srgbClr val="FFFFFF"/>
                  </a:solidFill>
                </a:endParaRPr>
              </a:p>
            </p:txBody>
          </p:sp>
          <p:sp>
            <p:nvSpPr>
              <p:cNvPr id="15" name="テキスト ボックス 14"/>
              <p:cNvSpPr txBox="1"/>
              <p:nvPr/>
            </p:nvSpPr>
            <p:spPr bwMode="gray">
              <a:xfrm>
                <a:off x="5062520" y="2309649"/>
                <a:ext cx="871434" cy="507730"/>
              </a:xfrm>
              <a:prstGeom prst="rect">
                <a:avLst/>
              </a:prstGeom>
              <a:noFill/>
            </p:spPr>
            <p:txBody>
              <a:bodyPr wrap="none" rtlCol="0">
                <a:spAutoFit/>
              </a:bodyPr>
              <a:lstStyle>
                <a:defPPr>
                  <a:defRPr lang="ja-JP"/>
                </a:defPPr>
                <a:lvl1pPr algn="ctr">
                  <a:defRPr sz="1600" b="1">
                    <a:solidFill>
                      <a:srgbClr val="B15C07"/>
                    </a:solidFill>
                    <a:effectLst>
                      <a:glow rad="101600">
                        <a:schemeClr val="bg1">
                          <a:alpha val="50000"/>
                        </a:schemeClr>
                      </a:glo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defTabSz="649859" hangingPunct="1"/>
                <a:r>
                  <a:rPr kumimoji="1" lang="ja-JP" altLang="en-US" sz="3413" kern="1200" dirty="0">
                    <a:effectLst>
                      <a:glow rad="101600">
                        <a:prstClr val="white">
                          <a:alpha val="50000"/>
                        </a:prstClr>
                      </a:glow>
                    </a:effectLst>
                  </a:rPr>
                  <a:t>生活</a:t>
                </a:r>
                <a:endParaRPr kumimoji="1" lang="en-US" altLang="ja-JP" sz="3413" kern="1200" dirty="0">
                  <a:effectLst>
                    <a:glow rad="101600">
                      <a:prstClr val="white">
                        <a:alpha val="50000"/>
                      </a:prstClr>
                    </a:glow>
                  </a:effectLst>
                </a:endParaRPr>
              </a:p>
            </p:txBody>
          </p:sp>
          <p:sp>
            <p:nvSpPr>
              <p:cNvPr id="16" name="円/楕円 15"/>
              <p:cNvSpPr>
                <a:spLocks noChangeAspect="1"/>
              </p:cNvSpPr>
              <p:nvPr/>
            </p:nvSpPr>
            <p:spPr bwMode="gray">
              <a:xfrm>
                <a:off x="6429660" y="1966880"/>
                <a:ext cx="1303428" cy="1303427"/>
              </a:xfrm>
              <a:prstGeom prst="ellipse">
                <a:avLst/>
              </a:prstGeom>
              <a:solidFill>
                <a:srgbClr val="FF9933"/>
              </a:solidFill>
              <a:ln>
                <a:noFill/>
              </a:ln>
              <a:scene3d>
                <a:camera prst="perspectiveRelaxedModerately"/>
                <a:lightRig rig="balanced" dir="t"/>
              </a:scene3d>
              <a:sp3d prstMaterial="matte">
                <a:bevelT w="508000" h="508000"/>
                <a:bevelB w="5080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9859" hangingPunct="1"/>
                <a:endParaRPr kumimoji="1" lang="ja-JP" altLang="en-US" sz="2560" kern="1200">
                  <a:solidFill>
                    <a:srgbClr val="FFFFFF"/>
                  </a:solidFill>
                </a:endParaRPr>
              </a:p>
            </p:txBody>
          </p:sp>
          <p:sp>
            <p:nvSpPr>
              <p:cNvPr id="17" name="テキスト ボックス 16"/>
              <p:cNvSpPr txBox="1"/>
              <p:nvPr/>
            </p:nvSpPr>
            <p:spPr bwMode="gray">
              <a:xfrm>
                <a:off x="6603745" y="2701861"/>
                <a:ext cx="961477" cy="507730"/>
              </a:xfrm>
              <a:prstGeom prst="rect">
                <a:avLst/>
              </a:prstGeom>
              <a:noFill/>
            </p:spPr>
            <p:txBody>
              <a:bodyPr wrap="none" rtlCol="0">
                <a:spAutoFit/>
              </a:bodyPr>
              <a:lstStyle>
                <a:defPPr>
                  <a:defRPr lang="ja-JP"/>
                </a:defPPr>
                <a:lvl1pPr algn="ctr">
                  <a:defRPr sz="2400" b="1">
                    <a:solidFill>
                      <a:srgbClr val="B15C07"/>
                    </a:solidFill>
                    <a:effectLst>
                      <a:glow rad="101600">
                        <a:schemeClr val="bg1">
                          <a:alpha val="50000"/>
                        </a:schemeClr>
                      </a:glo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defTabSz="649859" hangingPunct="1"/>
                <a:r>
                  <a:rPr kumimoji="1" lang="en-US" altLang="en-US" sz="3413" kern="1200" spc="427" dirty="0">
                    <a:effectLst>
                      <a:glow rad="101600">
                        <a:prstClr val="white">
                          <a:alpha val="50000"/>
                        </a:prstClr>
                      </a:glow>
                    </a:effectLst>
                  </a:rPr>
                  <a:t>社会</a:t>
                </a:r>
                <a:endParaRPr kumimoji="1" lang="ja-JP" altLang="en-US" sz="3413" kern="1200" spc="427" dirty="0">
                  <a:effectLst>
                    <a:glow rad="101600">
                      <a:prstClr val="white">
                        <a:alpha val="50000"/>
                      </a:prstClr>
                    </a:glow>
                  </a:effectLst>
                </a:endParaRPr>
              </a:p>
            </p:txBody>
          </p:sp>
          <p:sp>
            <p:nvSpPr>
              <p:cNvPr id="18" name="円/楕円 17"/>
              <p:cNvSpPr>
                <a:spLocks noChangeAspect="1"/>
              </p:cNvSpPr>
              <p:nvPr/>
            </p:nvSpPr>
            <p:spPr bwMode="gray">
              <a:xfrm>
                <a:off x="5516418" y="2967352"/>
                <a:ext cx="1303427" cy="1303427"/>
              </a:xfrm>
              <a:prstGeom prst="ellipse">
                <a:avLst/>
              </a:prstGeom>
              <a:solidFill>
                <a:srgbClr val="FF9933"/>
              </a:solidFill>
              <a:ln>
                <a:noFill/>
              </a:ln>
              <a:scene3d>
                <a:camera prst="perspectiveRelaxedModerately"/>
                <a:lightRig rig="balanced" dir="t"/>
              </a:scene3d>
              <a:sp3d prstMaterial="matte">
                <a:bevelT w="508000" h="508000"/>
                <a:bevelB w="5080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9859" hangingPunct="1"/>
                <a:endParaRPr kumimoji="1" lang="ja-JP" altLang="en-US" sz="2560" kern="1200">
                  <a:solidFill>
                    <a:srgbClr val="FFFFFF"/>
                  </a:solidFill>
                </a:endParaRPr>
              </a:p>
            </p:txBody>
          </p:sp>
          <p:sp>
            <p:nvSpPr>
              <p:cNvPr id="19" name="テキスト ボックス 18"/>
              <p:cNvSpPr txBox="1"/>
              <p:nvPr/>
            </p:nvSpPr>
            <p:spPr bwMode="gray">
              <a:xfrm>
                <a:off x="5499288" y="3710918"/>
                <a:ext cx="1359078" cy="399816"/>
              </a:xfrm>
              <a:prstGeom prst="rect">
                <a:avLst/>
              </a:prstGeom>
              <a:noFill/>
            </p:spPr>
            <p:txBody>
              <a:bodyPr wrap="none" rtlCol="0">
                <a:spAutoFit/>
              </a:bodyPr>
              <a:lstStyle>
                <a:defPPr>
                  <a:defRPr lang="ja-JP"/>
                </a:defPPr>
                <a:lvl1pPr algn="ctr">
                  <a:defRPr sz="2400" b="1" spc="300">
                    <a:solidFill>
                      <a:srgbClr val="B15C07"/>
                    </a:solidFill>
                    <a:effectLst>
                      <a:glow rad="101600">
                        <a:schemeClr val="bg1">
                          <a:alpha val="50000"/>
                        </a:schemeClr>
                      </a:glo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defTabSz="649859" hangingPunct="1"/>
                <a:r>
                  <a:rPr kumimoji="1" lang="en-US" altLang="en-US" sz="2560" kern="1200" dirty="0">
                    <a:effectLst>
                      <a:glow rad="101600">
                        <a:prstClr val="white">
                          <a:alpha val="50000"/>
                        </a:prstClr>
                      </a:glow>
                    </a:effectLst>
                  </a:rPr>
                  <a:t>サービス</a:t>
                </a:r>
              </a:p>
            </p:txBody>
          </p:sp>
        </p:grpSp>
      </p:grpSp>
      <p:sp>
        <p:nvSpPr>
          <p:cNvPr id="22" name="正方形/長方形 21"/>
          <p:cNvSpPr/>
          <p:nvPr/>
        </p:nvSpPr>
        <p:spPr bwMode="gray">
          <a:xfrm>
            <a:off x="1279427" y="9091359"/>
            <a:ext cx="2897817" cy="393944"/>
          </a:xfrm>
          <a:prstGeom prst="rect">
            <a:avLst/>
          </a:prstGeom>
        </p:spPr>
        <p:txBody>
          <a:bodyPr wrap="none" lIns="129971" tIns="64987" rIns="129971" bIns="64987">
            <a:spAutoFit/>
          </a:bodyPr>
          <a:lstStyle/>
          <a:p>
            <a:pPr algn="l" defTabSz="649859" hangingPunct="1"/>
            <a:r>
              <a:rPr kumimoji="1" lang="ja-JP" altLang="en-US" sz="1707" kern="1200" dirty="0">
                <a:solidFill>
                  <a:srgbClr val="FFFFFF"/>
                </a:solidFill>
                <a:effectLst>
                  <a:glow rad="215900">
                    <a:srgbClr val="000000">
                      <a:satMod val="175000"/>
                      <a:alpha val="60000"/>
                    </a:srgbClr>
                  </a:glow>
                </a:effectLst>
                <a:latin typeface="メイリオ" panose="020B0604030504040204" pitchFamily="50" charset="-128"/>
                <a:ea typeface="メイリオ" panose="020B0604030504040204" pitchFamily="50" charset="-128"/>
                <a:cs typeface="メイリオ" panose="020B0604030504040204" pitchFamily="50" charset="-128"/>
              </a:rPr>
              <a:t>サービス生産性・価値向上</a:t>
            </a:r>
          </a:p>
        </p:txBody>
      </p:sp>
      <p:sp>
        <p:nvSpPr>
          <p:cNvPr id="24" name="正方形/長方形 23"/>
          <p:cNvSpPr/>
          <p:nvPr/>
        </p:nvSpPr>
        <p:spPr bwMode="gray">
          <a:xfrm>
            <a:off x="9677153" y="9091359"/>
            <a:ext cx="2897817" cy="393944"/>
          </a:xfrm>
          <a:prstGeom prst="rect">
            <a:avLst/>
          </a:prstGeom>
        </p:spPr>
        <p:txBody>
          <a:bodyPr wrap="none" lIns="129971" tIns="64987" rIns="129971" bIns="64987">
            <a:spAutoFit/>
          </a:bodyPr>
          <a:lstStyle/>
          <a:p>
            <a:pPr algn="l" defTabSz="649859" hangingPunct="1"/>
            <a:r>
              <a:rPr kumimoji="1" lang="ja-JP" altLang="en-US" sz="1707" kern="1200" dirty="0">
                <a:solidFill>
                  <a:srgbClr val="FFFFFF"/>
                </a:solidFill>
                <a:effectLst>
                  <a:glow rad="215900">
                    <a:srgbClr val="000000">
                      <a:satMod val="175000"/>
                      <a:alpha val="60000"/>
                    </a:srgbClr>
                  </a:glow>
                </a:effectLst>
                <a:latin typeface="メイリオ" panose="020B0604030504040204" pitchFamily="50" charset="-128"/>
                <a:ea typeface="メイリオ" panose="020B0604030504040204" pitchFamily="50" charset="-128"/>
                <a:cs typeface="メイリオ" panose="020B0604030504040204" pitchFamily="50" charset="-128"/>
              </a:rPr>
              <a:t>地域活性化・産業構造変革</a:t>
            </a:r>
            <a:endParaRPr kumimoji="1" lang="en-US" altLang="ja-JP" sz="1707" kern="1200" dirty="0">
              <a:solidFill>
                <a:srgbClr val="FFFFFF"/>
              </a:solidFill>
              <a:effectLst>
                <a:glow rad="215900">
                  <a:srgbClr val="000000">
                    <a:satMod val="175000"/>
                    <a:alpha val="60000"/>
                  </a:srgbClr>
                </a:glo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6" name="図 25" descr="SV_KIRIN_A_0910.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36999" y="7437090"/>
            <a:ext cx="954623" cy="1468979"/>
          </a:xfrm>
          <a:prstGeom prst="rect">
            <a:avLst/>
          </a:prstGeom>
        </p:spPr>
      </p:pic>
      <p:pic>
        <p:nvPicPr>
          <p:cNvPr id="3" name="図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32718" y="6423487"/>
            <a:ext cx="4542825" cy="3230370"/>
          </a:xfrm>
          <a:prstGeom prst="rect">
            <a:avLst/>
          </a:prstGeom>
        </p:spPr>
      </p:pic>
      <p:pic>
        <p:nvPicPr>
          <p:cNvPr id="29" name="図 28" descr="P1050457.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96300" y="7129858"/>
            <a:ext cx="2441749" cy="1864458"/>
          </a:xfrm>
          <a:prstGeom prst="rect">
            <a:avLst/>
          </a:prstGeom>
        </p:spPr>
      </p:pic>
      <p:pic>
        <p:nvPicPr>
          <p:cNvPr id="30" name="図 2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7363" y="7129851"/>
            <a:ext cx="1164614" cy="1867220"/>
          </a:xfrm>
          <a:prstGeom prst="rect">
            <a:avLst/>
          </a:prstGeom>
          <a:ln>
            <a:solidFill>
              <a:schemeClr val="tx1"/>
            </a:solidFill>
          </a:ln>
        </p:spPr>
      </p:pic>
      <p:sp>
        <p:nvSpPr>
          <p:cNvPr id="23" name="正方形/長方形 22"/>
          <p:cNvSpPr/>
          <p:nvPr/>
        </p:nvSpPr>
        <p:spPr bwMode="gray">
          <a:xfrm>
            <a:off x="5858260" y="9132229"/>
            <a:ext cx="2238984" cy="393944"/>
          </a:xfrm>
          <a:prstGeom prst="rect">
            <a:avLst/>
          </a:prstGeom>
        </p:spPr>
        <p:txBody>
          <a:bodyPr wrap="none" lIns="129971" tIns="64987" rIns="129971" bIns="64987">
            <a:spAutoFit/>
          </a:bodyPr>
          <a:lstStyle/>
          <a:p>
            <a:pPr algn="l" defTabSz="649859" hangingPunct="1"/>
            <a:r>
              <a:rPr kumimoji="1" lang="ja-JP" altLang="en-US" sz="1707" kern="1200" dirty="0">
                <a:solidFill>
                  <a:srgbClr val="FFFFFF"/>
                </a:solidFill>
                <a:effectLst>
                  <a:glow rad="215900">
                    <a:srgbClr val="000000">
                      <a:satMod val="175000"/>
                      <a:alpha val="60000"/>
                    </a:srgbClr>
                  </a:glow>
                </a:effectLst>
                <a:latin typeface="メイリオ" panose="020B0604030504040204" pitchFamily="50" charset="-128"/>
                <a:ea typeface="メイリオ" panose="020B0604030504040204" pitchFamily="50" charset="-128"/>
                <a:cs typeface="メイリオ" panose="020B0604030504040204" pitchFamily="50" charset="-128"/>
              </a:rPr>
              <a:t>生活品質・生活安全</a:t>
            </a:r>
            <a:endParaRPr kumimoji="1" lang="en-US" altLang="ja-JP" sz="1707" kern="1200" dirty="0">
              <a:solidFill>
                <a:srgbClr val="FFFFFF"/>
              </a:solidFill>
              <a:effectLst>
                <a:glow rad="215900">
                  <a:srgbClr val="000000">
                    <a:satMod val="175000"/>
                    <a:alpha val="60000"/>
                  </a:srgbClr>
                </a:glo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3365685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図 3" descr="小売サービス.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43075" y="827982"/>
            <a:ext cx="3475657" cy="2556821"/>
          </a:xfrm>
          <a:prstGeom prst="rect">
            <a:avLst/>
          </a:prstGeom>
          <a:noFill/>
          <a:ln w="9525">
            <a:noFill/>
            <a:miter lim="800000"/>
            <a:headEnd/>
            <a:tailEnd/>
          </a:ln>
        </p:spPr>
      </p:pic>
      <p:sp>
        <p:nvSpPr>
          <p:cNvPr id="14338" name="Rectangle 2"/>
          <p:cNvSpPr>
            <a:spLocks noChangeArrowheads="1"/>
          </p:cNvSpPr>
          <p:nvPr/>
        </p:nvSpPr>
        <p:spPr bwMode="auto">
          <a:xfrm>
            <a:off x="-52103" y="474141"/>
            <a:ext cx="12596318" cy="9279467"/>
          </a:xfrm>
          <a:prstGeom prst="rect">
            <a:avLst/>
          </a:prstGeom>
          <a:noFill/>
          <a:ln w="9525">
            <a:noFill/>
            <a:miter lim="800000"/>
            <a:headEnd/>
            <a:tailEnd/>
          </a:ln>
        </p:spPr>
        <p:txBody>
          <a:bodyPr wrap="none" lIns="129793" tIns="64899" rIns="129793" bIns="64899" anchor="ctr"/>
          <a:lstStyle/>
          <a:p>
            <a:pPr algn="r" defTabSz="649859" eaLnBrk="0"/>
            <a:endParaRPr kumimoji="1" lang="ja-JP" altLang="en-US" sz="2560" kern="1200">
              <a:solidFill>
                <a:srgbClr val="000000"/>
              </a:solidFill>
              <a:latin typeface="Arial"/>
              <a:ea typeface="Osaka"/>
              <a:cs typeface="Osaka"/>
            </a:endParaRPr>
          </a:p>
        </p:txBody>
      </p:sp>
      <p:sp>
        <p:nvSpPr>
          <p:cNvPr id="14339" name="Oval 4"/>
          <p:cNvSpPr>
            <a:spLocks noChangeArrowheads="1"/>
          </p:cNvSpPr>
          <p:nvPr/>
        </p:nvSpPr>
        <p:spPr bwMode="auto">
          <a:xfrm>
            <a:off x="839893" y="1727201"/>
            <a:ext cx="6583680" cy="3251200"/>
          </a:xfrm>
          <a:prstGeom prst="ellipse">
            <a:avLst/>
          </a:prstGeom>
          <a:solidFill>
            <a:srgbClr val="FFFF00"/>
          </a:solidFill>
          <a:ln w="9525">
            <a:noFill/>
            <a:round/>
            <a:headEnd/>
            <a:tailEnd/>
          </a:ln>
        </p:spPr>
        <p:txBody>
          <a:bodyPr wrap="none" lIns="129793" tIns="64899" rIns="129793" bIns="64899" anchor="ctr"/>
          <a:lstStyle/>
          <a:p>
            <a:pPr algn="r" defTabSz="649859" eaLnBrk="0"/>
            <a:endParaRPr kumimoji="1" lang="ja-JP" altLang="en-US" sz="2276" kern="1200" dirty="0">
              <a:solidFill>
                <a:srgbClr val="000000"/>
              </a:solidFill>
              <a:latin typeface="Arial"/>
              <a:ea typeface="Osaka"/>
              <a:cs typeface="Osaka"/>
            </a:endParaRPr>
          </a:p>
        </p:txBody>
      </p:sp>
      <p:sp>
        <p:nvSpPr>
          <p:cNvPr id="14340" name="AutoShape 5"/>
          <p:cNvSpPr>
            <a:spLocks noChangeArrowheads="1"/>
          </p:cNvSpPr>
          <p:nvPr/>
        </p:nvSpPr>
        <p:spPr bwMode="auto">
          <a:xfrm>
            <a:off x="9574741" y="3183502"/>
            <a:ext cx="2456784" cy="1794934"/>
          </a:xfrm>
          <a:prstGeom prst="can">
            <a:avLst>
              <a:gd name="adj" fmla="val 25000"/>
            </a:avLst>
          </a:prstGeom>
          <a:noFill/>
          <a:ln w="9525">
            <a:solidFill>
              <a:schemeClr val="tx1"/>
            </a:solidFill>
            <a:round/>
            <a:headEnd/>
            <a:tailEnd/>
          </a:ln>
        </p:spPr>
        <p:txBody>
          <a:bodyPr wrap="none" lIns="129793" tIns="64899" rIns="129793" bIns="64899" anchor="ctr"/>
          <a:lstStyle/>
          <a:p>
            <a:pPr defTabSz="649859" eaLnBrk="0"/>
            <a:r>
              <a:rPr kumimoji="1" lang="ja-JP" altLang="en-US" sz="2560" kern="1200" dirty="0">
                <a:solidFill>
                  <a:srgbClr val="000000"/>
                </a:solidFill>
                <a:latin typeface="Times New Roman" pitchFamily="18" charset="0"/>
                <a:ea typeface="Osaka"/>
                <a:cs typeface="Osaka"/>
              </a:rPr>
              <a:t>分散データ</a:t>
            </a:r>
            <a:endParaRPr kumimoji="1" lang="en-US" altLang="ja-JP" sz="2560" kern="1200" dirty="0">
              <a:solidFill>
                <a:srgbClr val="000000"/>
              </a:solidFill>
              <a:latin typeface="Times New Roman" pitchFamily="18" charset="0"/>
              <a:ea typeface="Osaka"/>
              <a:cs typeface="Osaka"/>
            </a:endParaRPr>
          </a:p>
          <a:p>
            <a:pPr defTabSz="649859" eaLnBrk="0"/>
            <a:r>
              <a:rPr kumimoji="1" lang="ja-JP" altLang="en-US" sz="2560" kern="1200" dirty="0">
                <a:solidFill>
                  <a:srgbClr val="000000"/>
                </a:solidFill>
                <a:latin typeface="Times New Roman" pitchFamily="18" charset="0"/>
                <a:ea typeface="Osaka"/>
                <a:cs typeface="Osaka"/>
              </a:rPr>
              <a:t>統合システム</a:t>
            </a:r>
            <a:endParaRPr kumimoji="1" lang="en-US" altLang="ja-JP" sz="2560" kern="1200" dirty="0">
              <a:solidFill>
                <a:srgbClr val="000000"/>
              </a:solidFill>
              <a:latin typeface="Times New Roman" pitchFamily="18" charset="0"/>
              <a:ea typeface="Osaka"/>
              <a:cs typeface="Osaka"/>
            </a:endParaRPr>
          </a:p>
          <a:p>
            <a:pPr defTabSz="649859" eaLnBrk="0"/>
            <a:r>
              <a:rPr kumimoji="1" lang="en-US" altLang="ja-JP" sz="2560" kern="1200" dirty="0">
                <a:solidFill>
                  <a:srgbClr val="000000"/>
                </a:solidFill>
                <a:latin typeface="Times New Roman" pitchFamily="18" charset="0"/>
                <a:ea typeface="Osaka"/>
                <a:cs typeface="Osaka"/>
              </a:rPr>
              <a:t>(</a:t>
            </a:r>
            <a:r>
              <a:rPr kumimoji="1" lang="en-US" altLang="ja-JP" sz="2560" kern="1200" dirty="0" err="1">
                <a:solidFill>
                  <a:srgbClr val="000000"/>
                </a:solidFill>
                <a:latin typeface="Times New Roman" pitchFamily="18" charset="0"/>
                <a:ea typeface="Osaka"/>
                <a:cs typeface="Osaka"/>
              </a:rPr>
              <a:t>MCDataBinder</a:t>
            </a:r>
            <a:r>
              <a:rPr kumimoji="1" lang="en-US" altLang="ja-JP" sz="2560" kern="1200" dirty="0">
                <a:solidFill>
                  <a:srgbClr val="000000"/>
                </a:solidFill>
                <a:latin typeface="Times New Roman" pitchFamily="18" charset="0"/>
                <a:ea typeface="Osaka"/>
                <a:cs typeface="Osaka"/>
              </a:rPr>
              <a:t>)</a:t>
            </a:r>
          </a:p>
        </p:txBody>
      </p:sp>
      <p:sp>
        <p:nvSpPr>
          <p:cNvPr id="14341" name="AutoShape 6"/>
          <p:cNvSpPr>
            <a:spLocks noChangeArrowheads="1"/>
          </p:cNvSpPr>
          <p:nvPr/>
        </p:nvSpPr>
        <p:spPr bwMode="auto">
          <a:xfrm>
            <a:off x="3122016" y="2521944"/>
            <a:ext cx="4169667" cy="1228231"/>
          </a:xfrm>
          <a:prstGeom prst="roundRect">
            <a:avLst>
              <a:gd name="adj" fmla="val 16667"/>
            </a:avLst>
          </a:prstGeom>
          <a:noFill/>
          <a:ln w="9525">
            <a:solidFill>
              <a:schemeClr val="tx1"/>
            </a:solidFill>
            <a:round/>
            <a:headEnd/>
            <a:tailEnd/>
          </a:ln>
        </p:spPr>
        <p:txBody>
          <a:bodyPr wrap="none" lIns="129793" tIns="64899" rIns="129793" bIns="64899" anchor="ctr"/>
          <a:lstStyle/>
          <a:p>
            <a:pPr defTabSz="649859" eaLnBrk="0"/>
            <a:r>
              <a:rPr kumimoji="1" lang="ja-JP" altLang="en-US" sz="2560" kern="1200" dirty="0">
                <a:solidFill>
                  <a:srgbClr val="000000"/>
                </a:solidFill>
                <a:latin typeface="Times New Roman" pitchFamily="18" charset="0"/>
                <a:ea typeface="Osaka"/>
                <a:cs typeface="Osaka"/>
              </a:rPr>
              <a:t>次世代人工知能応用システム</a:t>
            </a:r>
            <a:endParaRPr kumimoji="1" lang="en-US" altLang="ja-JP" sz="2560" kern="1200" dirty="0">
              <a:solidFill>
                <a:srgbClr val="000000"/>
              </a:solidFill>
              <a:latin typeface="Times New Roman" pitchFamily="18" charset="0"/>
              <a:ea typeface="Osaka"/>
              <a:cs typeface="Osaka"/>
            </a:endParaRPr>
          </a:p>
          <a:p>
            <a:pPr defTabSz="649859" eaLnBrk="0"/>
            <a:r>
              <a:rPr kumimoji="1" lang="en-US" altLang="ja-JP" sz="2560" kern="1200" dirty="0">
                <a:solidFill>
                  <a:srgbClr val="000000"/>
                </a:solidFill>
                <a:latin typeface="Times New Roman" pitchFamily="18" charset="0"/>
                <a:ea typeface="Osaka"/>
                <a:cs typeface="Osaka"/>
              </a:rPr>
              <a:t>API(POSEIDON)</a:t>
            </a:r>
          </a:p>
        </p:txBody>
      </p:sp>
      <p:sp>
        <p:nvSpPr>
          <p:cNvPr id="14342" name="Oval 7"/>
          <p:cNvSpPr>
            <a:spLocks noChangeArrowheads="1"/>
          </p:cNvSpPr>
          <p:nvPr/>
        </p:nvSpPr>
        <p:spPr bwMode="auto">
          <a:xfrm>
            <a:off x="869071" y="2521966"/>
            <a:ext cx="2252937" cy="1296855"/>
          </a:xfrm>
          <a:prstGeom prst="ellipse">
            <a:avLst/>
          </a:prstGeom>
          <a:solidFill>
            <a:schemeClr val="bg1"/>
          </a:solidFill>
          <a:ln w="9525">
            <a:solidFill>
              <a:schemeClr val="tx1"/>
            </a:solidFill>
            <a:round/>
            <a:headEnd/>
            <a:tailEnd/>
          </a:ln>
        </p:spPr>
        <p:txBody>
          <a:bodyPr wrap="none" lIns="129793" tIns="64899" rIns="129793" bIns="64899" anchor="ctr"/>
          <a:lstStyle/>
          <a:p>
            <a:pPr defTabSz="649859" eaLnBrk="0"/>
            <a:r>
              <a:rPr kumimoji="1" lang="ja-JP" altLang="en-US" sz="2844" kern="1200" dirty="0">
                <a:solidFill>
                  <a:srgbClr val="000000"/>
                </a:solidFill>
                <a:latin typeface="Times New Roman" pitchFamily="18" charset="0"/>
                <a:ea typeface="Osaka"/>
                <a:cs typeface="Osaka"/>
              </a:rPr>
              <a:t>ユースケース</a:t>
            </a:r>
            <a:endParaRPr kumimoji="1" lang="en-US" altLang="ja-JP" sz="2844" kern="1200" dirty="0">
              <a:solidFill>
                <a:srgbClr val="000000"/>
              </a:solidFill>
              <a:latin typeface="Times New Roman" pitchFamily="18" charset="0"/>
              <a:ea typeface="Osaka"/>
              <a:cs typeface="Osaka"/>
            </a:endParaRPr>
          </a:p>
        </p:txBody>
      </p:sp>
      <p:sp>
        <p:nvSpPr>
          <p:cNvPr id="14343" name="Line 8"/>
          <p:cNvSpPr>
            <a:spLocks noChangeShapeType="1"/>
          </p:cNvSpPr>
          <p:nvPr/>
        </p:nvSpPr>
        <p:spPr bwMode="auto">
          <a:xfrm flipH="1" flipV="1">
            <a:off x="2823960" y="4673603"/>
            <a:ext cx="66691" cy="1618827"/>
          </a:xfrm>
          <a:prstGeom prst="line">
            <a:avLst/>
          </a:prstGeom>
          <a:noFill/>
          <a:ln w="57150">
            <a:solidFill>
              <a:schemeClr val="tx1"/>
            </a:solidFill>
            <a:round/>
            <a:headEnd/>
            <a:tailEnd type="triangle" w="med" len="med"/>
          </a:ln>
        </p:spPr>
        <p:txBody>
          <a:bodyPr lIns="129793" tIns="64899" rIns="129793" bIns="64899"/>
          <a:lstStyle/>
          <a:p>
            <a:pPr algn="l" defTabSz="649859" hangingPunct="1"/>
            <a:endParaRPr kumimoji="1" lang="ja-JP" altLang="en-US" sz="2560" kern="1200">
              <a:solidFill>
                <a:prstClr val="black"/>
              </a:solidFill>
              <a:latin typeface="Arial"/>
              <a:ea typeface="ＭＳ Ｐゴシック"/>
              <a:cs typeface=""/>
            </a:endParaRPr>
          </a:p>
        </p:txBody>
      </p:sp>
      <p:sp>
        <p:nvSpPr>
          <p:cNvPr id="14344" name="Line 9"/>
          <p:cNvSpPr>
            <a:spLocks noChangeShapeType="1"/>
          </p:cNvSpPr>
          <p:nvPr/>
        </p:nvSpPr>
        <p:spPr bwMode="auto">
          <a:xfrm flipH="1">
            <a:off x="6808764" y="1907841"/>
            <a:ext cx="1333825" cy="408657"/>
          </a:xfrm>
          <a:prstGeom prst="line">
            <a:avLst/>
          </a:prstGeom>
          <a:noFill/>
          <a:ln w="57150">
            <a:solidFill>
              <a:schemeClr val="tx1"/>
            </a:solidFill>
            <a:round/>
            <a:headEnd type="triangle" w="med" len="med"/>
            <a:tailEnd type="triangle" w="med" len="med"/>
          </a:ln>
        </p:spPr>
        <p:txBody>
          <a:bodyPr lIns="129793" tIns="64899" rIns="129793" bIns="64899"/>
          <a:lstStyle/>
          <a:p>
            <a:pPr algn="l" defTabSz="649859" hangingPunct="1"/>
            <a:endParaRPr kumimoji="1" lang="ja-JP" altLang="en-US" sz="2560" kern="1200">
              <a:solidFill>
                <a:prstClr val="black"/>
              </a:solidFill>
              <a:latin typeface="Arial"/>
              <a:ea typeface="ＭＳ Ｐゴシック"/>
              <a:cs typeface=""/>
            </a:endParaRPr>
          </a:p>
        </p:txBody>
      </p:sp>
      <p:sp>
        <p:nvSpPr>
          <p:cNvPr id="14345" name="Text Box 10"/>
          <p:cNvSpPr txBox="1">
            <a:spLocks noChangeArrowheads="1"/>
          </p:cNvSpPr>
          <p:nvPr/>
        </p:nvSpPr>
        <p:spPr bwMode="auto">
          <a:xfrm>
            <a:off x="538330" y="4053753"/>
            <a:ext cx="2089544" cy="1006433"/>
          </a:xfrm>
          <a:prstGeom prst="rect">
            <a:avLst/>
          </a:prstGeom>
          <a:noFill/>
          <a:ln w="9525">
            <a:noFill/>
            <a:miter lim="800000"/>
            <a:headEnd/>
            <a:tailEnd/>
          </a:ln>
        </p:spPr>
        <p:txBody>
          <a:bodyPr wrap="none" lIns="129793" tIns="64899" rIns="129793" bIns="64899">
            <a:spAutoFit/>
          </a:bodyPr>
          <a:lstStyle/>
          <a:p>
            <a:pPr algn="r" defTabSz="649859" eaLnBrk="0"/>
            <a:r>
              <a:rPr kumimoji="1" lang="ja-JP" altLang="en-US" sz="2844" kern="1200" dirty="0">
                <a:solidFill>
                  <a:srgbClr val="003366"/>
                </a:solidFill>
                <a:latin typeface="Times New Roman" pitchFamily="18" charset="0"/>
                <a:ea typeface="Osaka"/>
                <a:cs typeface="Osaka"/>
              </a:rPr>
              <a:t>確率モデル</a:t>
            </a:r>
            <a:endParaRPr kumimoji="1" lang="en-US" altLang="ja-JP" sz="2844" kern="1200" dirty="0">
              <a:solidFill>
                <a:srgbClr val="003366"/>
              </a:solidFill>
              <a:latin typeface="Times New Roman" pitchFamily="18" charset="0"/>
              <a:ea typeface="Osaka"/>
              <a:cs typeface="Osaka"/>
            </a:endParaRPr>
          </a:p>
          <a:p>
            <a:pPr algn="r" defTabSz="649859" eaLnBrk="0"/>
            <a:r>
              <a:rPr kumimoji="1" lang="ja-JP" altLang="en-US" sz="2844" kern="1200" dirty="0">
                <a:solidFill>
                  <a:srgbClr val="003366"/>
                </a:solidFill>
                <a:latin typeface="Times New Roman" pitchFamily="18" charset="0"/>
                <a:ea typeface="Osaka"/>
                <a:cs typeface="Osaka"/>
              </a:rPr>
              <a:t>確率推論</a:t>
            </a:r>
            <a:endParaRPr kumimoji="1" lang="en-US" altLang="ja-JP" sz="2844" kern="1200" dirty="0">
              <a:solidFill>
                <a:srgbClr val="003366"/>
              </a:solidFill>
              <a:latin typeface="Times New Roman" pitchFamily="18" charset="0"/>
              <a:ea typeface="Osaka"/>
              <a:cs typeface="Osaka"/>
            </a:endParaRPr>
          </a:p>
        </p:txBody>
      </p:sp>
      <p:sp>
        <p:nvSpPr>
          <p:cNvPr id="14346" name="Line 11"/>
          <p:cNvSpPr>
            <a:spLocks noChangeShapeType="1"/>
          </p:cNvSpPr>
          <p:nvPr/>
        </p:nvSpPr>
        <p:spPr bwMode="auto">
          <a:xfrm flipH="1">
            <a:off x="5733368" y="5199651"/>
            <a:ext cx="4149447" cy="1957493"/>
          </a:xfrm>
          <a:prstGeom prst="line">
            <a:avLst/>
          </a:prstGeom>
          <a:noFill/>
          <a:ln w="57150">
            <a:solidFill>
              <a:schemeClr val="tx1"/>
            </a:solidFill>
            <a:round/>
            <a:headEnd/>
            <a:tailEnd type="triangle" w="med" len="med"/>
          </a:ln>
        </p:spPr>
        <p:txBody>
          <a:bodyPr lIns="129793" tIns="64899" rIns="129793" bIns="64899"/>
          <a:lstStyle/>
          <a:p>
            <a:pPr algn="l" defTabSz="649859" hangingPunct="1"/>
            <a:endParaRPr kumimoji="1" lang="ja-JP" altLang="en-US" sz="2560" kern="1200">
              <a:solidFill>
                <a:prstClr val="black"/>
              </a:solidFill>
              <a:latin typeface="Arial"/>
              <a:ea typeface="ＭＳ Ｐゴシック"/>
              <a:cs typeface=""/>
            </a:endParaRPr>
          </a:p>
        </p:txBody>
      </p:sp>
      <p:sp>
        <p:nvSpPr>
          <p:cNvPr id="14347" name="AutoShape 13"/>
          <p:cNvSpPr>
            <a:spLocks noChangeArrowheads="1"/>
          </p:cNvSpPr>
          <p:nvPr/>
        </p:nvSpPr>
        <p:spPr bwMode="auto">
          <a:xfrm rot="936154">
            <a:off x="5950114" y="7200054"/>
            <a:ext cx="2817707" cy="975360"/>
          </a:xfrm>
          <a:prstGeom prst="leftRightArrow">
            <a:avLst>
              <a:gd name="adj1" fmla="val 50000"/>
              <a:gd name="adj2" fmla="val 57782"/>
            </a:avLst>
          </a:prstGeom>
          <a:noFill/>
          <a:ln w="9525">
            <a:solidFill>
              <a:schemeClr val="tx1"/>
            </a:solidFill>
            <a:miter lim="800000"/>
            <a:headEnd/>
            <a:tailEnd/>
          </a:ln>
        </p:spPr>
        <p:txBody>
          <a:bodyPr wrap="none" lIns="129793" tIns="64899" rIns="129793" bIns="64899" anchor="ctr"/>
          <a:lstStyle/>
          <a:p>
            <a:pPr defTabSz="649859" eaLnBrk="0"/>
            <a:endParaRPr kumimoji="1" lang="en-US" altLang="ja-JP" sz="2560" i="1" kern="1200" dirty="0">
              <a:solidFill>
                <a:srgbClr val="3366CC"/>
              </a:solidFill>
              <a:latin typeface="Times New Roman" pitchFamily="18" charset="0"/>
              <a:ea typeface="Osaka"/>
              <a:cs typeface="Osaka"/>
            </a:endParaRPr>
          </a:p>
        </p:txBody>
      </p:sp>
      <p:sp>
        <p:nvSpPr>
          <p:cNvPr id="14348" name="Line 14"/>
          <p:cNvSpPr>
            <a:spLocks noChangeShapeType="1"/>
          </p:cNvSpPr>
          <p:nvPr/>
        </p:nvSpPr>
        <p:spPr bwMode="auto">
          <a:xfrm rot="-1814449">
            <a:off x="7527778" y="2989332"/>
            <a:ext cx="1869440" cy="1442721"/>
          </a:xfrm>
          <a:prstGeom prst="line">
            <a:avLst/>
          </a:prstGeom>
          <a:noFill/>
          <a:ln w="57150">
            <a:solidFill>
              <a:schemeClr val="tx1"/>
            </a:solidFill>
            <a:round/>
            <a:headEnd/>
            <a:tailEnd type="triangle" w="med" len="med"/>
          </a:ln>
        </p:spPr>
        <p:txBody>
          <a:bodyPr lIns="129793" tIns="64899" rIns="129793" bIns="64899"/>
          <a:lstStyle/>
          <a:p>
            <a:pPr algn="l" defTabSz="649859" hangingPunct="1"/>
            <a:endParaRPr kumimoji="1" lang="ja-JP" altLang="en-US" sz="2560" kern="1200">
              <a:solidFill>
                <a:prstClr val="black"/>
              </a:solidFill>
              <a:latin typeface="Arial"/>
              <a:ea typeface="ＭＳ Ｐゴシック"/>
              <a:cs typeface=""/>
            </a:endParaRPr>
          </a:p>
        </p:txBody>
      </p:sp>
      <p:sp>
        <p:nvSpPr>
          <p:cNvPr id="14349" name="Text Box 15"/>
          <p:cNvSpPr txBox="1">
            <a:spLocks noChangeArrowheads="1"/>
          </p:cNvSpPr>
          <p:nvPr/>
        </p:nvSpPr>
        <p:spPr bwMode="auto">
          <a:xfrm>
            <a:off x="6204916" y="3693247"/>
            <a:ext cx="3763079" cy="1181738"/>
          </a:xfrm>
          <a:prstGeom prst="rect">
            <a:avLst/>
          </a:prstGeom>
          <a:noFill/>
          <a:ln w="9525">
            <a:noFill/>
            <a:miter lim="800000"/>
            <a:headEnd/>
            <a:tailEnd/>
          </a:ln>
        </p:spPr>
        <p:txBody>
          <a:bodyPr wrap="none" lIns="129793" tIns="64899" rIns="129793" bIns="64899">
            <a:spAutoFit/>
          </a:bodyPr>
          <a:lstStyle/>
          <a:p>
            <a:pPr defTabSz="649859" eaLnBrk="0"/>
            <a:r>
              <a:rPr kumimoji="1" lang="ja-JP" altLang="en-US" sz="2276" kern="1200" dirty="0">
                <a:solidFill>
                  <a:srgbClr val="000000"/>
                </a:solidFill>
                <a:latin typeface="Times New Roman" pitchFamily="18" charset="0"/>
                <a:ea typeface="Osaka"/>
                <a:cs typeface="Osaka"/>
              </a:rPr>
              <a:t>アクティブ</a:t>
            </a:r>
            <a:endParaRPr kumimoji="1" lang="en-US" altLang="ja-JP" sz="2276" kern="1200" dirty="0">
              <a:solidFill>
                <a:srgbClr val="000000"/>
              </a:solidFill>
              <a:latin typeface="Times New Roman" pitchFamily="18" charset="0"/>
              <a:ea typeface="Osaka"/>
              <a:cs typeface="Osaka"/>
            </a:endParaRPr>
          </a:p>
          <a:p>
            <a:pPr defTabSz="649859" eaLnBrk="0"/>
            <a:r>
              <a:rPr kumimoji="1" lang="ja-JP" altLang="en-US" sz="2276" kern="1200" dirty="0">
                <a:solidFill>
                  <a:srgbClr val="000000"/>
                </a:solidFill>
                <a:latin typeface="Times New Roman" pitchFamily="18" charset="0"/>
                <a:ea typeface="Osaka"/>
                <a:cs typeface="Osaka"/>
              </a:rPr>
              <a:t>ビッグデータ収集</a:t>
            </a:r>
            <a:endParaRPr kumimoji="1" lang="en-US" altLang="ja-JP" sz="2276" kern="1200" dirty="0">
              <a:solidFill>
                <a:srgbClr val="000000"/>
              </a:solidFill>
              <a:latin typeface="Times New Roman" pitchFamily="18" charset="0"/>
              <a:ea typeface="Osaka"/>
              <a:cs typeface="Osaka"/>
            </a:endParaRPr>
          </a:p>
          <a:p>
            <a:pPr defTabSz="649859" eaLnBrk="0"/>
            <a:r>
              <a:rPr kumimoji="1" lang="ja-JP" altLang="en-US" sz="2276" kern="1200" dirty="0">
                <a:solidFill>
                  <a:srgbClr val="000000"/>
                </a:solidFill>
                <a:latin typeface="Times New Roman" pitchFamily="18" charset="0"/>
                <a:ea typeface="Osaka"/>
                <a:cs typeface="Osaka"/>
              </a:rPr>
              <a:t>（標準データ生成・管理）</a:t>
            </a:r>
            <a:endParaRPr kumimoji="1" lang="en-US" altLang="ja-JP" sz="2276" kern="1200" dirty="0">
              <a:solidFill>
                <a:srgbClr val="000000"/>
              </a:solidFill>
              <a:latin typeface="Times New Roman" pitchFamily="18" charset="0"/>
              <a:ea typeface="Osaka"/>
              <a:cs typeface="Osaka"/>
            </a:endParaRPr>
          </a:p>
        </p:txBody>
      </p:sp>
      <p:pic>
        <p:nvPicPr>
          <p:cNvPr id="14354" name="Picture 20" descr="j0343447"/>
          <p:cNvPicPr preferRelativeResize="0">
            <a:picLocks noGrp="1" noChangeAspect="1" noChangeArrowheads="1"/>
          </p:cNvPicPr>
          <p:nvPr>
            <p:ph sz="quarter" idx="1"/>
          </p:nvPr>
        </p:nvPicPr>
        <p:blipFill rotWithShape="1">
          <a:blip r:embed="rId3" cstate="email">
            <a:extLst>
              <a:ext uri="{28A0092B-C50C-407E-A947-70E740481C1C}">
                <a14:useLocalDpi xmlns:a14="http://schemas.microsoft.com/office/drawing/2010/main"/>
              </a:ext>
            </a:extLst>
          </a:blip>
          <a:srcRect l="-6964" t="-6809" r="-6004" b="-1281"/>
          <a:stretch/>
        </p:blipFill>
        <p:spPr>
          <a:xfrm>
            <a:off x="8604186" y="5498272"/>
            <a:ext cx="3940029" cy="3438699"/>
          </a:xfrm>
        </p:spPr>
      </p:pic>
      <p:pic>
        <p:nvPicPr>
          <p:cNvPr id="14355" name="Picture 261"/>
          <p:cNvPicPr>
            <a:picLocks noGrp="1" noChangeAspect="1" noChangeArrowheads="1"/>
          </p:cNvPicPr>
          <p:nvPr>
            <p:ph sz="quarter" idx="2"/>
          </p:nvPr>
        </p:nvPicPr>
        <p:blipFill>
          <a:blip r:embed="rId4" cstate="email">
            <a:extLst>
              <a:ext uri="{28A0092B-C50C-407E-A947-70E740481C1C}">
                <a14:useLocalDpi xmlns:a14="http://schemas.microsoft.com/office/drawing/2010/main"/>
              </a:ext>
            </a:extLst>
          </a:blip>
          <a:srcRect/>
          <a:stretch>
            <a:fillRect/>
          </a:stretch>
        </p:blipFill>
        <p:spPr>
          <a:xfrm>
            <a:off x="5633099" y="4650995"/>
            <a:ext cx="1583312" cy="1219860"/>
          </a:xfrm>
        </p:spPr>
      </p:pic>
      <p:sp>
        <p:nvSpPr>
          <p:cNvPr id="14356" name="Text Box 21"/>
          <p:cNvSpPr txBox="1">
            <a:spLocks noChangeArrowheads="1"/>
          </p:cNvSpPr>
          <p:nvPr/>
        </p:nvSpPr>
        <p:spPr bwMode="auto">
          <a:xfrm>
            <a:off x="7432050" y="8846395"/>
            <a:ext cx="5191356" cy="525020"/>
          </a:xfrm>
          <a:prstGeom prst="rect">
            <a:avLst/>
          </a:prstGeom>
          <a:noFill/>
          <a:ln w="9525">
            <a:noFill/>
            <a:miter lim="800000"/>
            <a:headEnd/>
            <a:tailEnd/>
          </a:ln>
        </p:spPr>
        <p:txBody>
          <a:bodyPr wrap="none" lIns="129793" tIns="64899" rIns="129793" bIns="64899">
            <a:spAutoFit/>
          </a:bodyPr>
          <a:lstStyle/>
          <a:p>
            <a:pPr algn="r" defTabSz="649859" eaLnBrk="0"/>
            <a:r>
              <a:rPr kumimoji="1" lang="ja-JP" altLang="en-US" sz="2560" kern="1200" dirty="0">
                <a:solidFill>
                  <a:srgbClr val="000000"/>
                </a:solidFill>
                <a:latin typeface="Arial"/>
                <a:ea typeface="Osaka"/>
                <a:cs typeface="Osaka"/>
              </a:rPr>
              <a:t>コントロール・マネジメント支援</a:t>
            </a:r>
          </a:p>
        </p:txBody>
      </p:sp>
      <p:sp>
        <p:nvSpPr>
          <p:cNvPr id="14358" name="Text Box 23"/>
          <p:cNvSpPr txBox="1">
            <a:spLocks noChangeArrowheads="1"/>
          </p:cNvSpPr>
          <p:nvPr/>
        </p:nvSpPr>
        <p:spPr bwMode="auto">
          <a:xfrm>
            <a:off x="29" y="8936954"/>
            <a:ext cx="5095622" cy="918974"/>
          </a:xfrm>
          <a:prstGeom prst="rect">
            <a:avLst/>
          </a:prstGeom>
          <a:noFill/>
          <a:ln w="9525">
            <a:noFill/>
            <a:miter lim="800000"/>
            <a:headEnd/>
            <a:tailEnd/>
          </a:ln>
        </p:spPr>
        <p:txBody>
          <a:bodyPr wrap="square" lIns="129793" tIns="64899" rIns="129793" bIns="64899">
            <a:spAutoFit/>
          </a:bodyPr>
          <a:lstStyle/>
          <a:p>
            <a:pPr defTabSz="649859" eaLnBrk="0"/>
            <a:r>
              <a:rPr kumimoji="1" lang="ja-JP" altLang="en-US" sz="2560" b="1" i="1" kern="1200" dirty="0">
                <a:solidFill>
                  <a:srgbClr val="3366CC"/>
                </a:solidFill>
                <a:latin typeface="Arial"/>
                <a:ea typeface="Osaka"/>
                <a:cs typeface="Osaka"/>
              </a:rPr>
              <a:t>先進中核モジュール開発</a:t>
            </a:r>
            <a:endParaRPr kumimoji="1" lang="en-US" altLang="ja-JP" sz="2560" b="1" i="1" kern="1200" dirty="0">
              <a:solidFill>
                <a:srgbClr val="3366CC"/>
              </a:solidFill>
              <a:latin typeface="Arial"/>
              <a:ea typeface="Osaka"/>
              <a:cs typeface="Osaka"/>
            </a:endParaRPr>
          </a:p>
          <a:p>
            <a:pPr defTabSz="649859" eaLnBrk="0"/>
            <a:r>
              <a:rPr kumimoji="1" lang="ja-JP" altLang="en-US" sz="2560" i="1" kern="1200" dirty="0">
                <a:solidFill>
                  <a:srgbClr val="3366CC"/>
                </a:solidFill>
                <a:latin typeface="Arial"/>
                <a:ea typeface="Osaka"/>
                <a:cs typeface="Osaka"/>
              </a:rPr>
              <a:t>（</a:t>
            </a:r>
            <a:r>
              <a:rPr kumimoji="1" lang="en-US" altLang="ja-JP" sz="2560" i="1" kern="1200" dirty="0">
                <a:solidFill>
                  <a:srgbClr val="3366CC"/>
                </a:solidFill>
                <a:latin typeface="Arial"/>
                <a:ea typeface="Osaka"/>
                <a:cs typeface="Osaka"/>
              </a:rPr>
              <a:t>PLASMA: PLSA+BN</a:t>
            </a:r>
            <a:r>
              <a:rPr kumimoji="1" lang="ja-JP" altLang="en-US" sz="2560" i="1" kern="1200" dirty="0">
                <a:solidFill>
                  <a:srgbClr val="3366CC"/>
                </a:solidFill>
                <a:latin typeface="Arial"/>
                <a:ea typeface="Osaka"/>
                <a:cs typeface="Osaka"/>
              </a:rPr>
              <a:t>）</a:t>
            </a:r>
            <a:endParaRPr kumimoji="1" lang="en-US" altLang="ja-JP" sz="2560" b="1" i="1" kern="1200" dirty="0">
              <a:solidFill>
                <a:srgbClr val="3366CC"/>
              </a:solidFill>
              <a:latin typeface="Arial"/>
              <a:ea typeface="Osaka"/>
              <a:cs typeface="Osaka"/>
            </a:endParaRPr>
          </a:p>
        </p:txBody>
      </p:sp>
      <p:pic>
        <p:nvPicPr>
          <p:cNvPr id="26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5776" y="5384821"/>
            <a:ext cx="4474991" cy="3636203"/>
          </a:xfrm>
          <a:prstGeom prst="rect">
            <a:avLst/>
          </a:prstGeom>
          <a:noFill/>
          <a:ln w="9525">
            <a:noFill/>
            <a:miter lim="800000"/>
            <a:headEnd/>
            <a:tailEnd/>
          </a:ln>
          <a:effectLst/>
        </p:spPr>
      </p:pic>
      <p:sp>
        <p:nvSpPr>
          <p:cNvPr id="23" name="テキスト ボックス 22"/>
          <p:cNvSpPr txBox="1"/>
          <p:nvPr/>
        </p:nvSpPr>
        <p:spPr>
          <a:xfrm>
            <a:off x="2706950" y="4021839"/>
            <a:ext cx="3622015" cy="918974"/>
          </a:xfrm>
          <a:prstGeom prst="rect">
            <a:avLst/>
          </a:prstGeom>
          <a:noFill/>
        </p:spPr>
        <p:txBody>
          <a:bodyPr wrap="none" lIns="129793" tIns="64899" rIns="129793" bIns="64899" rtlCol="0">
            <a:spAutoFit/>
          </a:bodyPr>
          <a:lstStyle/>
          <a:p>
            <a:pPr defTabSz="649859" hangingPunct="1"/>
            <a:r>
              <a:rPr kumimoji="1" lang="en-US" altLang="ja-JP" sz="2560" kern="1200" dirty="0">
                <a:solidFill>
                  <a:prstClr val="black"/>
                </a:solidFill>
                <a:latin typeface="Arial"/>
                <a:ea typeface="ＭＳ Ｐゴシック"/>
                <a:cs typeface=""/>
              </a:rPr>
              <a:t>AI</a:t>
            </a:r>
            <a:r>
              <a:rPr kumimoji="1" lang="ja-JP" altLang="en-US" sz="2560" kern="1200" dirty="0">
                <a:solidFill>
                  <a:prstClr val="black"/>
                </a:solidFill>
                <a:latin typeface="Arial"/>
                <a:ea typeface="ＭＳ Ｐゴシック"/>
                <a:cs typeface=""/>
              </a:rPr>
              <a:t>クラウドやネットワーク</a:t>
            </a:r>
            <a:endParaRPr kumimoji="1" lang="en-US" altLang="ja-JP" sz="2560" kern="1200" dirty="0">
              <a:solidFill>
                <a:prstClr val="black"/>
              </a:solidFill>
              <a:latin typeface="Arial"/>
              <a:ea typeface="ＭＳ Ｐゴシック"/>
              <a:cs typeface=""/>
            </a:endParaRPr>
          </a:p>
          <a:p>
            <a:pPr defTabSz="649859" hangingPunct="1"/>
            <a:r>
              <a:rPr kumimoji="1" lang="ja-JP" altLang="en-US" sz="2560" kern="1200" dirty="0">
                <a:solidFill>
                  <a:prstClr val="black"/>
                </a:solidFill>
                <a:latin typeface="Arial"/>
                <a:ea typeface="ＭＳ Ｐゴシック"/>
                <a:cs typeface=""/>
              </a:rPr>
              <a:t>を通じて提供</a:t>
            </a:r>
            <a:endParaRPr kumimoji="1" lang="en-US" altLang="ja-JP" sz="2560" kern="1200" dirty="0">
              <a:solidFill>
                <a:prstClr val="black"/>
              </a:solidFill>
              <a:latin typeface="Arial"/>
              <a:ea typeface="ＭＳ Ｐゴシック"/>
              <a:cs typeface=""/>
            </a:endParaRPr>
          </a:p>
        </p:txBody>
      </p:sp>
      <p:sp>
        <p:nvSpPr>
          <p:cNvPr id="2" name="テキスト ボックス 1"/>
          <p:cNvSpPr txBox="1"/>
          <p:nvPr/>
        </p:nvSpPr>
        <p:spPr>
          <a:xfrm>
            <a:off x="5532184" y="539640"/>
            <a:ext cx="2801278" cy="1312928"/>
          </a:xfrm>
          <a:prstGeom prst="rect">
            <a:avLst/>
          </a:prstGeom>
          <a:noFill/>
        </p:spPr>
        <p:txBody>
          <a:bodyPr wrap="none" lIns="129793" tIns="64899" rIns="129793" bIns="64899" rtlCol="0">
            <a:spAutoFit/>
          </a:bodyPr>
          <a:lstStyle/>
          <a:p>
            <a:pPr algn="r" defTabSz="649859" hangingPunct="1"/>
            <a:r>
              <a:rPr kumimoji="1" lang="en-US" altLang="ja-JP" sz="2560" kern="1200" dirty="0">
                <a:solidFill>
                  <a:prstClr val="black"/>
                </a:solidFill>
                <a:latin typeface="Arial"/>
                <a:ea typeface="ＭＳ Ｐゴシック"/>
                <a:cs typeface=""/>
              </a:rPr>
              <a:t>AI</a:t>
            </a:r>
            <a:r>
              <a:rPr kumimoji="1" lang="ja-JP" altLang="en-US" sz="2560" kern="1200" dirty="0">
                <a:solidFill>
                  <a:prstClr val="black"/>
                </a:solidFill>
                <a:latin typeface="Arial"/>
                <a:ea typeface="ＭＳ Ｐゴシック"/>
                <a:cs typeface=""/>
              </a:rPr>
              <a:t>応用システム</a:t>
            </a:r>
            <a:endParaRPr kumimoji="1" lang="en-US" altLang="ja-JP" sz="2560" kern="1200" dirty="0">
              <a:solidFill>
                <a:prstClr val="black"/>
              </a:solidFill>
              <a:latin typeface="Arial"/>
              <a:ea typeface="ＭＳ Ｐゴシック"/>
              <a:cs typeface=""/>
            </a:endParaRPr>
          </a:p>
          <a:p>
            <a:pPr algn="r" defTabSz="649859" hangingPunct="1"/>
            <a:r>
              <a:rPr kumimoji="1" lang="ja-JP" altLang="en-US" sz="2560" kern="1200" dirty="0">
                <a:solidFill>
                  <a:prstClr val="black"/>
                </a:solidFill>
                <a:latin typeface="Arial"/>
                <a:ea typeface="ＭＳ Ｐゴシック"/>
                <a:cs typeface=""/>
              </a:rPr>
              <a:t>実証フィールド</a:t>
            </a:r>
            <a:endParaRPr kumimoji="1" lang="en-US" altLang="ja-JP" sz="2560" kern="1200" dirty="0">
              <a:solidFill>
                <a:prstClr val="black"/>
              </a:solidFill>
              <a:latin typeface="Arial"/>
              <a:ea typeface="ＭＳ Ｐゴシック"/>
              <a:cs typeface=""/>
            </a:endParaRPr>
          </a:p>
          <a:p>
            <a:pPr algn="r" defTabSz="649859" hangingPunct="1"/>
            <a:r>
              <a:rPr kumimoji="1" lang="ja-JP" altLang="en-US" sz="2560" kern="1200" dirty="0">
                <a:solidFill>
                  <a:prstClr val="black"/>
                </a:solidFill>
                <a:latin typeface="Arial"/>
                <a:ea typeface="ＭＳ Ｐゴシック"/>
                <a:cs typeface=""/>
              </a:rPr>
              <a:t>サービス支援技術</a:t>
            </a:r>
            <a:endParaRPr kumimoji="1" lang="en-US" altLang="ja-JP" sz="2560" kern="1200" dirty="0">
              <a:solidFill>
                <a:prstClr val="black"/>
              </a:solidFill>
              <a:latin typeface="Arial"/>
              <a:ea typeface="ＭＳ Ｐゴシック"/>
              <a:cs typeface=""/>
            </a:endParaRPr>
          </a:p>
        </p:txBody>
      </p:sp>
      <p:sp>
        <p:nvSpPr>
          <p:cNvPr id="4" name="テキスト ボックス 3"/>
          <p:cNvSpPr txBox="1"/>
          <p:nvPr/>
        </p:nvSpPr>
        <p:spPr>
          <a:xfrm>
            <a:off x="5854064" y="8494152"/>
            <a:ext cx="2762806" cy="918974"/>
          </a:xfrm>
          <a:prstGeom prst="rect">
            <a:avLst/>
          </a:prstGeom>
          <a:noFill/>
        </p:spPr>
        <p:txBody>
          <a:bodyPr wrap="none" lIns="129793" tIns="64899" rIns="129793" bIns="64899" rtlCol="0">
            <a:spAutoFit/>
          </a:bodyPr>
          <a:lstStyle/>
          <a:p>
            <a:pPr algn="l" defTabSz="649859" hangingPunct="1"/>
            <a:r>
              <a:rPr kumimoji="1" lang="ja-JP" altLang="en-US" sz="2560" kern="1200" dirty="0">
                <a:solidFill>
                  <a:prstClr val="black"/>
                </a:solidFill>
                <a:latin typeface="Arial"/>
                <a:ea typeface="ＭＳ Ｐゴシック"/>
                <a:cs typeface=""/>
              </a:rPr>
              <a:t>人が</a:t>
            </a:r>
            <a:r>
              <a:rPr kumimoji="1" lang="en-US" altLang="ja-JP" sz="2560" kern="1200" dirty="0">
                <a:solidFill>
                  <a:prstClr val="black"/>
                </a:solidFill>
                <a:latin typeface="Arial"/>
                <a:ea typeface="ＭＳ Ｐゴシック"/>
                <a:cs typeface=""/>
              </a:rPr>
              <a:t>AI(</a:t>
            </a:r>
            <a:r>
              <a:rPr kumimoji="1" lang="ja-JP" altLang="en-US" sz="2560" kern="1200" dirty="0">
                <a:solidFill>
                  <a:prstClr val="black"/>
                </a:solidFill>
                <a:latin typeface="Arial"/>
                <a:ea typeface="ＭＳ Ｐゴシック"/>
                <a:cs typeface=""/>
              </a:rPr>
              <a:t>計算過程</a:t>
            </a:r>
            <a:r>
              <a:rPr kumimoji="1" lang="en-US" altLang="ja-JP" sz="2560" kern="1200" dirty="0">
                <a:solidFill>
                  <a:prstClr val="black"/>
                </a:solidFill>
                <a:latin typeface="Arial"/>
                <a:ea typeface="ＭＳ Ｐゴシック"/>
                <a:cs typeface=""/>
              </a:rPr>
              <a:t>)</a:t>
            </a:r>
            <a:br>
              <a:rPr kumimoji="1" lang="en-US" altLang="ja-JP" sz="2560" kern="1200" dirty="0">
                <a:solidFill>
                  <a:prstClr val="black"/>
                </a:solidFill>
                <a:latin typeface="Arial"/>
                <a:ea typeface="ＭＳ Ｐゴシック"/>
                <a:cs typeface=""/>
              </a:rPr>
            </a:br>
            <a:r>
              <a:rPr kumimoji="1" lang="ja-JP" altLang="en-US" sz="2560" kern="1200" dirty="0">
                <a:solidFill>
                  <a:prstClr val="black"/>
                </a:solidFill>
                <a:latin typeface="Arial"/>
                <a:ea typeface="ＭＳ Ｐゴシック"/>
                <a:cs typeface=""/>
              </a:rPr>
              <a:t>を理解</a:t>
            </a:r>
          </a:p>
        </p:txBody>
      </p:sp>
      <p:sp>
        <p:nvSpPr>
          <p:cNvPr id="24" name="テキスト ボックス 23"/>
          <p:cNvSpPr txBox="1"/>
          <p:nvPr/>
        </p:nvSpPr>
        <p:spPr>
          <a:xfrm>
            <a:off x="7208255" y="2514474"/>
            <a:ext cx="2168092" cy="525020"/>
          </a:xfrm>
          <a:prstGeom prst="rect">
            <a:avLst/>
          </a:prstGeom>
          <a:noFill/>
        </p:spPr>
        <p:txBody>
          <a:bodyPr wrap="none" lIns="129793" tIns="64899" rIns="129793" bIns="64899" rtlCol="0">
            <a:spAutoFit/>
          </a:bodyPr>
          <a:lstStyle/>
          <a:p>
            <a:pPr algn="l" defTabSz="649859" hangingPunct="1"/>
            <a:r>
              <a:rPr kumimoji="1" lang="en-US" altLang="ja-JP" sz="2560" kern="1200" dirty="0">
                <a:solidFill>
                  <a:prstClr val="black"/>
                </a:solidFill>
                <a:latin typeface="Arial"/>
                <a:ea typeface="ＭＳ Ｐゴシック"/>
                <a:cs typeface=""/>
              </a:rPr>
              <a:t>AI</a:t>
            </a:r>
            <a:r>
              <a:rPr kumimoji="1" lang="ja-JP" altLang="en-US" sz="2560" kern="1200" dirty="0">
                <a:solidFill>
                  <a:prstClr val="black"/>
                </a:solidFill>
                <a:latin typeface="Arial"/>
                <a:ea typeface="ＭＳ Ｐゴシック"/>
                <a:cs typeface=""/>
              </a:rPr>
              <a:t>が人を理解</a:t>
            </a:r>
          </a:p>
        </p:txBody>
      </p:sp>
      <p:sp>
        <p:nvSpPr>
          <p:cNvPr id="5" name="テキスト ボックス 4"/>
          <p:cNvSpPr txBox="1"/>
          <p:nvPr/>
        </p:nvSpPr>
        <p:spPr>
          <a:xfrm rot="20275138">
            <a:off x="6884749" y="6197267"/>
            <a:ext cx="2623432" cy="919020"/>
          </a:xfrm>
          <a:prstGeom prst="rect">
            <a:avLst/>
          </a:prstGeom>
          <a:noFill/>
        </p:spPr>
        <p:txBody>
          <a:bodyPr wrap="none" lIns="129836" tIns="64922" rIns="129836" bIns="64922" rtlCol="0">
            <a:spAutoFit/>
          </a:bodyPr>
          <a:lstStyle/>
          <a:p>
            <a:pPr algn="l" defTabSz="649859" hangingPunct="1"/>
            <a:r>
              <a:rPr kumimoji="1" lang="ja-JP" altLang="en-US" sz="2560" kern="1200" dirty="0">
                <a:solidFill>
                  <a:prstClr val="black"/>
                </a:solidFill>
                <a:latin typeface="Arial"/>
                <a:ea typeface="ＭＳ Ｐゴシック"/>
                <a:cs typeface=""/>
              </a:rPr>
              <a:t>データ・知識融合</a:t>
            </a:r>
            <a:endParaRPr kumimoji="1" lang="en-US" altLang="ja-JP" sz="2560" kern="1200" dirty="0">
              <a:solidFill>
                <a:prstClr val="black"/>
              </a:solidFill>
              <a:latin typeface="Arial"/>
              <a:ea typeface="ＭＳ Ｐゴシック"/>
              <a:cs typeface=""/>
            </a:endParaRPr>
          </a:p>
          <a:p>
            <a:pPr algn="l" defTabSz="649859" hangingPunct="1"/>
            <a:r>
              <a:rPr kumimoji="1" lang="ja-JP" altLang="en-US" sz="2560" kern="1200" dirty="0">
                <a:solidFill>
                  <a:prstClr val="black"/>
                </a:solidFill>
                <a:latin typeface="Arial"/>
                <a:ea typeface="ＭＳ Ｐゴシック"/>
                <a:cs typeface=""/>
              </a:rPr>
              <a:t>機械学習</a:t>
            </a:r>
          </a:p>
        </p:txBody>
      </p:sp>
      <p:sp>
        <p:nvSpPr>
          <p:cNvPr id="6" name="テキスト ボックス 5"/>
          <p:cNvSpPr txBox="1"/>
          <p:nvPr/>
        </p:nvSpPr>
        <p:spPr>
          <a:xfrm>
            <a:off x="5582846" y="5715388"/>
            <a:ext cx="919439" cy="919020"/>
          </a:xfrm>
          <a:prstGeom prst="rect">
            <a:avLst/>
          </a:prstGeom>
          <a:noFill/>
        </p:spPr>
        <p:txBody>
          <a:bodyPr wrap="none" lIns="129836" tIns="64922" rIns="129836" bIns="64922" rtlCol="0">
            <a:spAutoFit/>
          </a:bodyPr>
          <a:lstStyle/>
          <a:p>
            <a:pPr algn="l" defTabSz="649859" hangingPunct="1"/>
            <a:r>
              <a:rPr kumimoji="1" lang="ja-JP" altLang="en-US" sz="2560" kern="1200" dirty="0">
                <a:solidFill>
                  <a:prstClr val="black"/>
                </a:solidFill>
                <a:latin typeface="Arial"/>
                <a:ea typeface="ＭＳ Ｐゴシック"/>
                <a:cs typeface=""/>
              </a:rPr>
              <a:t>価値</a:t>
            </a:r>
            <a:endParaRPr kumimoji="1" lang="en-US" altLang="ja-JP" sz="2560" kern="1200" dirty="0">
              <a:solidFill>
                <a:prstClr val="black"/>
              </a:solidFill>
              <a:latin typeface="Arial"/>
              <a:ea typeface="ＭＳ Ｐゴシック"/>
              <a:cs typeface=""/>
            </a:endParaRPr>
          </a:p>
          <a:p>
            <a:pPr algn="l" defTabSz="649859" hangingPunct="1"/>
            <a:r>
              <a:rPr kumimoji="1" lang="ja-JP" altLang="en-US" sz="2560" kern="1200" dirty="0">
                <a:solidFill>
                  <a:prstClr val="black"/>
                </a:solidFill>
                <a:latin typeface="Arial"/>
                <a:ea typeface="ＭＳ Ｐゴシック"/>
                <a:cs typeface=""/>
              </a:rPr>
              <a:t>循環</a:t>
            </a:r>
          </a:p>
        </p:txBody>
      </p:sp>
      <p:sp>
        <p:nvSpPr>
          <p:cNvPr id="7" name="テキスト ボックス 6"/>
          <p:cNvSpPr txBox="1"/>
          <p:nvPr/>
        </p:nvSpPr>
        <p:spPr>
          <a:xfrm>
            <a:off x="2243564" y="1899084"/>
            <a:ext cx="3733615" cy="515094"/>
          </a:xfrm>
          <a:prstGeom prst="rect">
            <a:avLst/>
          </a:prstGeom>
          <a:noFill/>
        </p:spPr>
        <p:txBody>
          <a:bodyPr wrap="none" lIns="119966" tIns="59984" rIns="119966" bIns="59984" rtlCol="0">
            <a:spAutoFit/>
          </a:bodyPr>
          <a:lstStyle/>
          <a:p>
            <a:pPr algn="l" defTabSz="649859" hangingPunct="1"/>
            <a:r>
              <a:rPr kumimoji="1" lang="ja-JP" altLang="en-US" sz="2560" kern="1200" dirty="0">
                <a:solidFill>
                  <a:prstClr val="black"/>
                </a:solidFill>
                <a:latin typeface="Arial"/>
                <a:ea typeface="ＭＳ Ｐゴシック"/>
                <a:cs typeface=""/>
              </a:rPr>
              <a:t>実証フィールド・実証事業</a:t>
            </a:r>
          </a:p>
        </p:txBody>
      </p:sp>
      <p:sp>
        <p:nvSpPr>
          <p:cNvPr id="28" name="タイトル 1"/>
          <p:cNvSpPr>
            <a:spLocks noGrp="1"/>
          </p:cNvSpPr>
          <p:nvPr>
            <p:ph type="title"/>
          </p:nvPr>
        </p:nvSpPr>
        <p:spPr>
          <a:xfrm>
            <a:off x="753570" y="142264"/>
            <a:ext cx="8302081" cy="828780"/>
          </a:xfrm>
        </p:spPr>
        <p:txBody>
          <a:bodyPr>
            <a:noAutofit/>
          </a:bodyPr>
          <a:lstStyle/>
          <a:p>
            <a:r>
              <a:rPr lang="ja-JP" altLang="en-US" sz="3413" dirty="0"/>
              <a:t>人と相互理解できる次世代人工知能技術：</a:t>
            </a:r>
            <a:r>
              <a:rPr lang="en-US" altLang="ja-JP" sz="3413" dirty="0"/>
              <a:t/>
            </a:r>
            <a:br>
              <a:rPr lang="en-US" altLang="ja-JP" sz="3413" dirty="0"/>
            </a:br>
            <a:r>
              <a:rPr lang="en-US" altLang="ja-JP" sz="2844" dirty="0"/>
              <a:t>AI </a:t>
            </a:r>
            <a:r>
              <a:rPr lang="ja-JP" altLang="en-US" sz="2844" dirty="0"/>
              <a:t>応用システムの社会実装</a:t>
            </a:r>
            <a:endParaRPr lang="ja-JP" altLang="en-US" sz="3413" dirty="0"/>
          </a:p>
        </p:txBody>
      </p:sp>
      <p:sp>
        <p:nvSpPr>
          <p:cNvPr id="29" name="上下矢印 28"/>
          <p:cNvSpPr/>
          <p:nvPr/>
        </p:nvSpPr>
        <p:spPr bwMode="auto">
          <a:xfrm>
            <a:off x="12340656" y="3333518"/>
            <a:ext cx="614468" cy="2867519"/>
          </a:xfrm>
          <a:prstGeom prst="upDown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129971" tIns="64987" rIns="129971" bIns="64987" numCol="1" rtlCol="0" anchor="t" anchorCtr="0" compatLnSpc="1">
            <a:prstTxWarp prst="textNoShape">
              <a:avLst/>
            </a:prstTxWarp>
          </a:bodyPr>
          <a:lstStyle/>
          <a:p>
            <a:pPr defTabSz="1299720" eaLnBrk="0" fontAlgn="base">
              <a:spcBef>
                <a:spcPct val="0"/>
              </a:spcBef>
              <a:spcAft>
                <a:spcPct val="0"/>
              </a:spcAft>
            </a:pPr>
            <a:endParaRPr lang="ja-JP" altLang="en-US" sz="3413" kern="1200" dirty="0">
              <a:solidFill>
                <a:prstClr val="black"/>
              </a:solidFill>
              <a:latin typeface="ＭＳ Ｐゴシック"/>
            </a:endParaRPr>
          </a:p>
        </p:txBody>
      </p:sp>
      <p:sp>
        <p:nvSpPr>
          <p:cNvPr id="30" name="テキスト ボックス 29"/>
          <p:cNvSpPr txBox="1"/>
          <p:nvPr/>
        </p:nvSpPr>
        <p:spPr>
          <a:xfrm>
            <a:off x="11201726" y="4876800"/>
            <a:ext cx="1281990" cy="1050341"/>
          </a:xfrm>
          <a:prstGeom prst="rect">
            <a:avLst/>
          </a:prstGeom>
          <a:noFill/>
        </p:spPr>
        <p:txBody>
          <a:bodyPr wrap="none" lIns="129971" tIns="64987" rIns="129971" bIns="64987" rtlCol="0">
            <a:spAutoFit/>
          </a:bodyPr>
          <a:lstStyle/>
          <a:p>
            <a:pPr algn="r" defTabSz="1299720" hangingPunct="1"/>
            <a:r>
              <a:rPr kumimoji="1" lang="ja-JP" altLang="en-US" sz="1991" kern="1200" dirty="0">
                <a:solidFill>
                  <a:prstClr val="black"/>
                </a:solidFill>
                <a:latin typeface="Arial"/>
                <a:ea typeface="ＭＳ Ｐゴシック"/>
                <a:cs typeface=""/>
              </a:rPr>
              <a:t>よりよい</a:t>
            </a:r>
            <a:endParaRPr kumimoji="1" lang="en-US" altLang="ja-JP" sz="1991" kern="1200" dirty="0">
              <a:solidFill>
                <a:prstClr val="black"/>
              </a:solidFill>
              <a:latin typeface="Arial"/>
              <a:ea typeface="ＭＳ Ｐゴシック"/>
              <a:cs typeface=""/>
            </a:endParaRPr>
          </a:p>
          <a:p>
            <a:pPr algn="r" defTabSz="1299720" hangingPunct="1"/>
            <a:r>
              <a:rPr kumimoji="1" lang="ja-JP" altLang="en-US" sz="1991" kern="1200" dirty="0">
                <a:solidFill>
                  <a:prstClr val="black"/>
                </a:solidFill>
                <a:latin typeface="Arial"/>
                <a:ea typeface="ＭＳ Ｐゴシック"/>
                <a:cs typeface=""/>
              </a:rPr>
              <a:t>相互理解</a:t>
            </a:r>
            <a:endParaRPr kumimoji="1" lang="en-US" altLang="ja-JP" sz="1991" kern="1200" dirty="0">
              <a:solidFill>
                <a:prstClr val="black"/>
              </a:solidFill>
              <a:latin typeface="Arial"/>
              <a:ea typeface="ＭＳ Ｐゴシック"/>
              <a:cs typeface=""/>
            </a:endParaRPr>
          </a:p>
          <a:p>
            <a:pPr algn="r" defTabSz="1299720" hangingPunct="1"/>
            <a:r>
              <a:rPr kumimoji="1" lang="ja-JP" altLang="en-US" sz="1991" kern="1200" dirty="0">
                <a:solidFill>
                  <a:prstClr val="black"/>
                </a:solidFill>
                <a:latin typeface="Arial"/>
                <a:ea typeface="ＭＳ Ｐゴシック"/>
                <a:cs typeface=""/>
              </a:rPr>
              <a:t>共創支援</a:t>
            </a:r>
          </a:p>
        </p:txBody>
      </p:sp>
    </p:spTree>
    <p:extLst>
      <p:ext uri="{BB962C8B-B14F-4D97-AF65-F5344CB8AC3E}">
        <p14:creationId xmlns:p14="http://schemas.microsoft.com/office/powerpoint/2010/main" val="1003171408"/>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現象の条件付確率モデル化と予測・</a:t>
            </a:r>
            <a:r>
              <a:rPr kumimoji="1" lang="ja-JP" altLang="en-US" dirty="0" smtClean="0"/>
              <a:t>制御の例</a:t>
            </a:r>
            <a:endParaRPr kumimoji="1" lang="ja-JP" altLang="en-US" dirty="0"/>
          </a:p>
        </p:txBody>
      </p:sp>
      <p:sp>
        <p:nvSpPr>
          <p:cNvPr id="3" name="コンテンツ プレースホルダー 2"/>
          <p:cNvSpPr>
            <a:spLocks noGrp="1"/>
          </p:cNvSpPr>
          <p:nvPr>
            <p:ph idx="1"/>
          </p:nvPr>
        </p:nvSpPr>
        <p:spPr>
          <a:xfrm>
            <a:off x="1083733" y="1950720"/>
            <a:ext cx="11921067" cy="6719147"/>
          </a:xfrm>
        </p:spPr>
        <p:txBody>
          <a:bodyPr/>
          <a:lstStyle/>
          <a:p>
            <a:r>
              <a:rPr kumimoji="1" lang="ja-JP" altLang="en-US" dirty="0" smtClean="0"/>
              <a:t>例：トラブルが起こる確率</a:t>
            </a:r>
            <a:r>
              <a:rPr kumimoji="1" lang="en-US" altLang="ja-JP" dirty="0" smtClean="0"/>
              <a:t> P(</a:t>
            </a:r>
            <a:r>
              <a:rPr kumimoji="1" lang="ja-JP" altLang="en-US" dirty="0" smtClean="0"/>
              <a:t>トラブル</a:t>
            </a:r>
            <a:r>
              <a:rPr kumimoji="1" lang="en-US" altLang="ja-JP" dirty="0" smtClean="0"/>
              <a:t>|</a:t>
            </a:r>
            <a:r>
              <a:rPr kumimoji="1" lang="ja-JP" altLang="en-US" dirty="0" smtClean="0"/>
              <a:t>条件</a:t>
            </a:r>
            <a:r>
              <a:rPr kumimoji="1" lang="en-US" altLang="ja-JP" dirty="0" smtClean="0"/>
              <a:t>1</a:t>
            </a:r>
            <a:r>
              <a:rPr lang="en-US" altLang="ja-JP" dirty="0"/>
              <a:t>, </a:t>
            </a:r>
            <a:r>
              <a:rPr lang="ja-JP" altLang="en-US" dirty="0"/>
              <a:t>条件</a:t>
            </a:r>
            <a:r>
              <a:rPr lang="en-US" altLang="ja-JP" dirty="0"/>
              <a:t>2, ….</a:t>
            </a:r>
            <a:r>
              <a:rPr kumimoji="1" lang="en-US" altLang="ja-JP" dirty="0" smtClean="0"/>
              <a:t>)</a:t>
            </a:r>
          </a:p>
          <a:p>
            <a:r>
              <a:rPr lang="ja-JP" altLang="en-US" dirty="0" smtClean="0"/>
              <a:t>例：</a:t>
            </a:r>
            <a:r>
              <a:rPr lang="en-US" altLang="ja-JP" dirty="0" smtClean="0"/>
              <a:t>P(</a:t>
            </a:r>
            <a:r>
              <a:rPr lang="ja-JP" altLang="en-US" dirty="0" smtClean="0"/>
              <a:t>ある値の上振れ</a:t>
            </a:r>
            <a:r>
              <a:rPr lang="en-US" altLang="ja-JP" dirty="0" smtClean="0"/>
              <a:t>|</a:t>
            </a:r>
            <a:r>
              <a:rPr lang="ja-JP" altLang="en-US" dirty="0" smtClean="0"/>
              <a:t>条件</a:t>
            </a:r>
            <a:r>
              <a:rPr lang="en-US" altLang="ja-JP" dirty="0" smtClean="0"/>
              <a:t>1, </a:t>
            </a:r>
            <a:r>
              <a:rPr lang="ja-JP" altLang="en-US" dirty="0" smtClean="0"/>
              <a:t>条件</a:t>
            </a:r>
            <a:r>
              <a:rPr lang="en-US" altLang="ja-JP" dirty="0" smtClean="0"/>
              <a:t>2, ….)</a:t>
            </a:r>
          </a:p>
          <a:p>
            <a:r>
              <a:rPr lang="ja-JP" altLang="en-US" dirty="0" smtClean="0"/>
              <a:t>例：</a:t>
            </a:r>
            <a:r>
              <a:rPr lang="en-US" altLang="ja-JP" dirty="0" smtClean="0"/>
              <a:t>P</a:t>
            </a:r>
            <a:r>
              <a:rPr lang="en-US" altLang="ja-JP" dirty="0"/>
              <a:t>(</a:t>
            </a:r>
            <a:r>
              <a:rPr lang="ja-JP" altLang="en-US" dirty="0"/>
              <a:t>ある値</a:t>
            </a:r>
            <a:r>
              <a:rPr lang="ja-JP" altLang="en-US" dirty="0" smtClean="0"/>
              <a:t>の下振れ</a:t>
            </a:r>
            <a:r>
              <a:rPr lang="en-US" altLang="ja-JP" dirty="0"/>
              <a:t>|</a:t>
            </a:r>
            <a:r>
              <a:rPr lang="ja-JP" altLang="en-US" dirty="0"/>
              <a:t>条件</a:t>
            </a:r>
            <a:r>
              <a:rPr lang="en-US" altLang="ja-JP" dirty="0"/>
              <a:t>1, </a:t>
            </a:r>
            <a:r>
              <a:rPr lang="ja-JP" altLang="en-US" dirty="0"/>
              <a:t>条件</a:t>
            </a:r>
            <a:r>
              <a:rPr lang="en-US" altLang="ja-JP" dirty="0"/>
              <a:t>2, ….)</a:t>
            </a:r>
          </a:p>
          <a:p>
            <a:r>
              <a:rPr lang="ja-JP" altLang="en-US" dirty="0" smtClean="0"/>
              <a:t>例：ある値</a:t>
            </a:r>
            <a:r>
              <a:rPr lang="en-US" altLang="ja-JP" dirty="0" smtClean="0"/>
              <a:t>(</a:t>
            </a:r>
            <a:r>
              <a:rPr lang="ja-JP" altLang="en-US" dirty="0" smtClean="0"/>
              <a:t>予測</a:t>
            </a:r>
            <a:r>
              <a:rPr lang="en-US" altLang="ja-JP" dirty="0" smtClean="0"/>
              <a:t>)=</a:t>
            </a:r>
            <a:r>
              <a:rPr lang="ja-JP" altLang="en-US" dirty="0" smtClean="0"/>
              <a:t>　平均　＋　分散</a:t>
            </a:r>
            <a:r>
              <a:rPr lang="en-US" altLang="ja-JP" dirty="0" smtClean="0"/>
              <a:t> </a:t>
            </a:r>
            <a:br>
              <a:rPr lang="en-US" altLang="ja-JP" dirty="0" smtClean="0"/>
            </a:br>
            <a:r>
              <a:rPr lang="en-US" altLang="ja-JP" dirty="0" smtClean="0"/>
              <a:t>          = </a:t>
            </a:r>
            <a:r>
              <a:rPr lang="ja-JP" altLang="en-US" dirty="0" smtClean="0"/>
              <a:t>平均</a:t>
            </a:r>
            <a:r>
              <a:rPr lang="en-US" altLang="ja-JP" dirty="0" smtClean="0"/>
              <a:t> + </a:t>
            </a:r>
            <a:r>
              <a:rPr lang="ja-JP" altLang="en-US" dirty="0" smtClean="0"/>
              <a:t>上振れ量</a:t>
            </a:r>
            <a:r>
              <a:rPr lang="en-US" altLang="ja-JP" dirty="0" err="1" smtClean="0"/>
              <a:t>xP</a:t>
            </a:r>
            <a:r>
              <a:rPr lang="en-US" altLang="ja-JP" dirty="0" smtClean="0"/>
              <a:t>(</a:t>
            </a:r>
            <a:r>
              <a:rPr lang="ja-JP" altLang="en-US" dirty="0" smtClean="0"/>
              <a:t>上振れ</a:t>
            </a:r>
            <a:r>
              <a:rPr lang="en-US" altLang="ja-JP" dirty="0" smtClean="0"/>
              <a:t>) + </a:t>
            </a:r>
            <a:r>
              <a:rPr lang="ja-JP" altLang="en-US" dirty="0" smtClean="0"/>
              <a:t>下振れ量</a:t>
            </a:r>
            <a:r>
              <a:rPr lang="en-US" altLang="ja-JP" dirty="0" smtClean="0"/>
              <a:t>P(</a:t>
            </a:r>
            <a:r>
              <a:rPr lang="ja-JP" altLang="en-US" dirty="0" smtClean="0"/>
              <a:t>下振れ</a:t>
            </a:r>
            <a:r>
              <a:rPr lang="en-US" altLang="ja-JP" dirty="0" smtClean="0"/>
              <a:t>)</a:t>
            </a:r>
          </a:p>
          <a:p>
            <a:pPr marL="0" indent="0">
              <a:buNone/>
            </a:pPr>
            <a:r>
              <a:rPr lang="en-US" altLang="ja-JP" dirty="0" smtClean="0"/>
              <a:t>→</a:t>
            </a:r>
            <a:r>
              <a:rPr lang="ja-JP" altLang="en-US" dirty="0" smtClean="0"/>
              <a:t>　因果的構造によって予測結果を生成するシミュレーション</a:t>
            </a:r>
            <a:endParaRPr lang="en-US" altLang="ja-JP" dirty="0" smtClean="0"/>
          </a:p>
          <a:p>
            <a:pPr marL="0" indent="0">
              <a:buNone/>
            </a:pPr>
            <a:r>
              <a:rPr lang="en-US" altLang="ja-JP" dirty="0" smtClean="0"/>
              <a:t>→</a:t>
            </a:r>
            <a:r>
              <a:rPr lang="ja-JP" altLang="en-US" dirty="0" smtClean="0"/>
              <a:t>　さらにより良い値や状態生成できるような制御へも発展</a:t>
            </a:r>
            <a:endParaRPr lang="en-US" altLang="ja-JP" dirty="0" smtClean="0"/>
          </a:p>
          <a:p>
            <a:pPr marL="0" indent="0">
              <a:buNone/>
            </a:pPr>
            <a:endParaRPr lang="en-US" altLang="ja-JP" dirty="0"/>
          </a:p>
          <a:p>
            <a:pPr marL="0" indent="0">
              <a:buNone/>
            </a:pPr>
            <a:r>
              <a:rPr lang="ja-JP" altLang="ja-JP" dirty="0" smtClean="0"/>
              <a:t>　</a:t>
            </a:r>
            <a:r>
              <a:rPr lang="ja-JP" altLang="en-US" dirty="0" smtClean="0"/>
              <a:t>不確実性について従来の統計手法よりも</a:t>
            </a:r>
            <a:r>
              <a:rPr lang="en-US" altLang="ja-JP" dirty="0" smtClean="0"/>
              <a:t/>
            </a:r>
            <a:br>
              <a:rPr lang="en-US" altLang="ja-JP" dirty="0" smtClean="0"/>
            </a:br>
            <a:r>
              <a:rPr lang="ja-JP" altLang="en-US" dirty="0" smtClean="0"/>
              <a:t>　ビッグデータと確率モデルを使うことで精度が向上する可能性</a:t>
            </a:r>
            <a:endParaRPr lang="en-US" altLang="ja-JP" dirty="0" smtClean="0"/>
          </a:p>
          <a:p>
            <a:pPr marL="0" indent="0">
              <a:buNone/>
            </a:pPr>
            <a:endParaRPr lang="en-US" altLang="ja-JP" dirty="0"/>
          </a:p>
          <a:p>
            <a:pPr marL="0" indent="0">
              <a:buNone/>
            </a:pPr>
            <a:r>
              <a:rPr lang="ja-JP" altLang="ja-JP" dirty="0" smtClean="0"/>
              <a:t>　</a:t>
            </a:r>
            <a:r>
              <a:rPr lang="ja-JP" altLang="en-US" dirty="0" smtClean="0"/>
              <a:t>構造的なモデル化によって、制御変数、非制御変数の因果的</a:t>
            </a:r>
            <a:endParaRPr lang="en-US" altLang="ja-JP" dirty="0" smtClean="0"/>
          </a:p>
          <a:p>
            <a:pPr marL="0" indent="0">
              <a:buNone/>
            </a:pPr>
            <a:r>
              <a:rPr lang="ja-JP" altLang="en-US" dirty="0" smtClean="0"/>
              <a:t>　構造を使った制御が可能に（統計的制御の発展）</a:t>
            </a:r>
            <a:endParaRPr lang="en-US" altLang="ja-JP" dirty="0" smtClean="0"/>
          </a:p>
        </p:txBody>
      </p:sp>
      <p:sp>
        <p:nvSpPr>
          <p:cNvPr id="4" name="スライド番号プレースホルダー 3"/>
          <p:cNvSpPr>
            <a:spLocks noGrp="1"/>
          </p:cNvSpPr>
          <p:nvPr>
            <p:ph type="sldNum" sz="quarter" idx="12"/>
          </p:nvPr>
        </p:nvSpPr>
        <p:spPr/>
        <p:txBody>
          <a:bodyPr/>
          <a:lstStyle/>
          <a:p>
            <a:pPr>
              <a:defRPr/>
            </a:pPr>
            <a:fld id="{EEEB5885-1ADB-40E1-8780-76E4BEBE9BD0}" type="slidenum">
              <a:rPr lang="en-US" altLang="ja-JP" smtClean="0">
                <a:solidFill>
                  <a:prstClr val="black"/>
                </a:solidFill>
                <a:latin typeface="Arial"/>
              </a:rPr>
              <a:pPr>
                <a:defRPr/>
              </a:pPr>
              <a:t>19</a:t>
            </a:fld>
            <a:endParaRPr lang="en-US" altLang="ja-JP">
              <a:solidFill>
                <a:prstClr val="black"/>
              </a:solidFill>
              <a:latin typeface="Arial"/>
            </a:endParaRPr>
          </a:p>
        </p:txBody>
      </p:sp>
    </p:spTree>
    <p:extLst>
      <p:ext uri="{BB962C8B-B14F-4D97-AF65-F5344CB8AC3E}">
        <p14:creationId xmlns:p14="http://schemas.microsoft.com/office/powerpoint/2010/main" val="86338648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現状の理解・説明…"/>
          <p:cNvSpPr txBox="1">
            <a:spLocks noGrp="1"/>
          </p:cNvSpPr>
          <p:nvPr>
            <p:ph type="body" idx="1"/>
          </p:nvPr>
        </p:nvSpPr>
        <p:spPr>
          <a:xfrm>
            <a:off x="802888" y="384097"/>
            <a:ext cx="12201912" cy="7467600"/>
          </a:xfrm>
          <a:prstGeom prst="rect">
            <a:avLst/>
          </a:prstGeom>
        </p:spPr>
        <p:txBody>
          <a:bodyPr/>
          <a:lstStyle/>
          <a:p>
            <a:r>
              <a:rPr lang="ja-JP" altLang="en-US" dirty="0" smtClean="0"/>
              <a:t>（本日）</a:t>
            </a:r>
            <a:r>
              <a:rPr lang="en-US" altLang="ja-JP" dirty="0" smtClean="0"/>
              <a:t/>
            </a:r>
            <a:br>
              <a:rPr lang="en-US" altLang="ja-JP" dirty="0" smtClean="0"/>
            </a:br>
            <a:r>
              <a:rPr lang="ja-JP" altLang="en-US" dirty="0" smtClean="0"/>
              <a:t>事実認定班における</a:t>
            </a:r>
            <a:r>
              <a:rPr dirty="0" smtClean="0"/>
              <a:t>現状の</a:t>
            </a:r>
            <a:r>
              <a:rPr lang="ja-JP" altLang="en-US" dirty="0" smtClean="0"/>
              <a:t>確認、問題意識、情報共有（本村）</a:t>
            </a:r>
            <a:endParaRPr lang="en-US" altLang="ja-JP" dirty="0" smtClean="0"/>
          </a:p>
          <a:p>
            <a:endParaRPr lang="en-US" dirty="0"/>
          </a:p>
          <a:p>
            <a:endParaRPr dirty="0"/>
          </a:p>
          <a:p>
            <a:r>
              <a:rPr lang="ja-JP" altLang="en-US" dirty="0" smtClean="0"/>
              <a:t>（本日スライドのみ紹介、</a:t>
            </a:r>
            <a:r>
              <a:rPr lang="en-US" altLang="ja-JP" dirty="0" smtClean="0"/>
              <a:t>10/1 </a:t>
            </a:r>
            <a:r>
              <a:rPr lang="ja-JP" altLang="en-US" dirty="0" smtClean="0"/>
              <a:t>狩野先生と議論予定）</a:t>
            </a:r>
            <a:r>
              <a:rPr lang="en-US" altLang="ja-JP" dirty="0" smtClean="0"/>
              <a:t/>
            </a:r>
            <a:br>
              <a:rPr lang="en-US" altLang="ja-JP" dirty="0" smtClean="0"/>
            </a:br>
            <a:r>
              <a:rPr dirty="0" smtClean="0"/>
              <a:t>グラフクラスタリングによる包摂推論支援</a:t>
            </a:r>
            <a:r>
              <a:rPr lang="ja-JP" altLang="en-US" dirty="0" smtClean="0"/>
              <a:t>について（川本）</a:t>
            </a:r>
            <a:endParaRPr lang="en-US" altLang="ja-JP" dirty="0" smtClean="0"/>
          </a:p>
          <a:p>
            <a:endParaRPr lang="en-US" dirty="0"/>
          </a:p>
          <a:p>
            <a:r>
              <a:rPr lang="ja-JP" altLang="en-US" dirty="0" smtClean="0"/>
              <a:t>（後日）</a:t>
            </a:r>
            <a:r>
              <a:rPr lang="en-US" altLang="ja-JP" dirty="0" smtClean="0"/>
              <a:t/>
            </a:r>
            <a:br>
              <a:rPr lang="en-US" altLang="ja-JP" dirty="0" smtClean="0"/>
            </a:br>
            <a:r>
              <a:rPr lang="ja-JP" altLang="en-US" dirty="0" smtClean="0"/>
              <a:t>こどもの虐待へのベイジアンネットの応用（高岡）</a:t>
            </a:r>
            <a:endParaRPr dirty="0"/>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3732" y="758613"/>
            <a:ext cx="11587438" cy="975360"/>
          </a:xfrm>
        </p:spPr>
        <p:txBody>
          <a:bodyPr>
            <a:normAutofit/>
          </a:bodyPr>
          <a:lstStyle/>
          <a:p>
            <a:r>
              <a:rPr lang="ja-JP" altLang="en-US" dirty="0" smtClean="0"/>
              <a:t>社会における人の見方</a:t>
            </a:r>
            <a:r>
              <a:rPr lang="en-US" altLang="ja-JP" dirty="0" smtClean="0"/>
              <a:t>(universal </a:t>
            </a:r>
            <a:r>
              <a:rPr lang="ja-JP" altLang="en-US" dirty="0" smtClean="0"/>
              <a:t>と</a:t>
            </a:r>
            <a:r>
              <a:rPr lang="en-US" altLang="ja-JP" dirty="0" smtClean="0"/>
              <a:t> general)</a:t>
            </a:r>
            <a:endParaRPr kumimoji="1" lang="ja-JP" altLang="en-US" dirty="0"/>
          </a:p>
        </p:txBody>
      </p:sp>
      <p:sp>
        <p:nvSpPr>
          <p:cNvPr id="3" name="コンテンツ プレースホルダー 2"/>
          <p:cNvSpPr>
            <a:spLocks noGrp="1"/>
          </p:cNvSpPr>
          <p:nvPr>
            <p:ph idx="1"/>
          </p:nvPr>
        </p:nvSpPr>
        <p:spPr>
          <a:xfrm>
            <a:off x="707469" y="2486570"/>
            <a:ext cx="12580607" cy="6436925"/>
          </a:xfrm>
        </p:spPr>
        <p:txBody>
          <a:bodyPr>
            <a:noAutofit/>
          </a:bodyPr>
          <a:lstStyle/>
          <a:p>
            <a:pPr>
              <a:buFont typeface="Arial"/>
              <a:buChar char="•"/>
            </a:pPr>
            <a:r>
              <a:rPr lang="ja-JP" altLang="en-US" sz="3982" dirty="0"/>
              <a:t>人間工学：</a:t>
            </a:r>
            <a:r>
              <a:rPr lang="en-US" altLang="ja-JP" sz="3982" dirty="0">
                <a:solidFill>
                  <a:srgbClr val="0000FF"/>
                </a:solidFill>
              </a:rPr>
              <a:t>universal</a:t>
            </a:r>
            <a:r>
              <a:rPr lang="ja-JP" altLang="en-US" sz="3982" dirty="0"/>
              <a:t>な「人間の共通特性」を対象</a:t>
            </a:r>
            <a:r>
              <a:rPr lang="en-US" altLang="ja-JP" sz="3982" dirty="0"/>
              <a:t/>
            </a:r>
            <a:br>
              <a:rPr lang="en-US" altLang="ja-JP" sz="3982" dirty="0"/>
            </a:br>
            <a:r>
              <a:rPr lang="ja-JP" altLang="en-US" sz="3982" dirty="0">
                <a:solidFill>
                  <a:srgbClr val="0000FF"/>
                </a:solidFill>
              </a:rPr>
              <a:t>ミクロスコピック</a:t>
            </a:r>
            <a:r>
              <a:rPr lang="ja-JP" altLang="en-US" sz="3982" dirty="0"/>
              <a:t>（顕微鏡的）</a:t>
            </a:r>
            <a:r>
              <a:rPr lang="en-US" altLang="ja-JP" sz="3982" dirty="0"/>
              <a:t>→</a:t>
            </a:r>
            <a:r>
              <a:rPr lang="ja-JP" altLang="en-US" sz="3982" dirty="0"/>
              <a:t>　静的、実験室的</a:t>
            </a:r>
            <a:endParaRPr lang="en-US" altLang="ja-JP" sz="3982" dirty="0"/>
          </a:p>
          <a:p>
            <a:pPr>
              <a:buFont typeface="Arial"/>
              <a:buChar char="•"/>
            </a:pPr>
            <a:endParaRPr lang="en-US" altLang="ja-JP" sz="3982" dirty="0"/>
          </a:p>
          <a:p>
            <a:pPr>
              <a:buFont typeface="Arial"/>
              <a:buChar char="•"/>
            </a:pPr>
            <a:r>
              <a:rPr lang="ja-JP" altLang="en-US" sz="3982" dirty="0"/>
              <a:t>人間行動モデリング：</a:t>
            </a:r>
            <a:r>
              <a:rPr lang="en-US" altLang="ja-JP" sz="3982" dirty="0">
                <a:solidFill>
                  <a:srgbClr val="0000FF"/>
                </a:solidFill>
              </a:rPr>
              <a:t>general</a:t>
            </a:r>
            <a:r>
              <a:rPr lang="ja-JP" altLang="en-US" sz="3982" dirty="0"/>
              <a:t>な「人の異質性」、</a:t>
            </a:r>
            <a:r>
              <a:rPr lang="en-US" altLang="ja-JP" sz="3982" dirty="0"/>
              <a:t/>
            </a:r>
            <a:br>
              <a:rPr lang="en-US" altLang="ja-JP" sz="3982" dirty="0"/>
            </a:br>
            <a:r>
              <a:rPr lang="ja-JP" altLang="en-US" sz="3982" dirty="0"/>
              <a:t>集団や環境内での文脈依存性・動的特性</a:t>
            </a:r>
            <a:r>
              <a:rPr lang="en-US" altLang="ja-JP" sz="3982" dirty="0"/>
              <a:t/>
            </a:r>
            <a:br>
              <a:rPr lang="en-US" altLang="ja-JP" sz="3982" dirty="0"/>
            </a:br>
            <a:r>
              <a:rPr lang="ja-JP" altLang="en-US" sz="3982" dirty="0">
                <a:solidFill>
                  <a:srgbClr val="0000FF"/>
                </a:solidFill>
              </a:rPr>
              <a:t>メゾスコピック</a:t>
            </a:r>
            <a:r>
              <a:rPr lang="ja-JP" altLang="en-US" sz="3982" dirty="0"/>
              <a:t>（望遠鏡的）</a:t>
            </a:r>
            <a:r>
              <a:rPr lang="en-US" altLang="ja-JP" sz="3982" dirty="0"/>
              <a:t>→</a:t>
            </a:r>
            <a:r>
              <a:rPr lang="ja-JP" altLang="en-US" sz="3982" dirty="0"/>
              <a:t>　動的、社会的特性</a:t>
            </a:r>
            <a:endParaRPr lang="en-US" altLang="ja-JP" sz="3982" dirty="0"/>
          </a:p>
          <a:p>
            <a:pPr>
              <a:buFont typeface="Arial"/>
              <a:buChar char="•"/>
            </a:pPr>
            <a:endParaRPr lang="en-US" altLang="ja-JP" sz="3982" dirty="0"/>
          </a:p>
          <a:p>
            <a:pPr>
              <a:buFont typeface="Arial"/>
              <a:buChar char="•"/>
            </a:pPr>
            <a:r>
              <a:rPr lang="ja-JP" altLang="en-US" sz="3982" dirty="0" smtClean="0"/>
              <a:t>社会現象を再現可能なレベル（</a:t>
            </a:r>
            <a:r>
              <a:rPr lang="en-US" altLang="ja-JP" sz="3982" b="1" dirty="0" smtClean="0">
                <a:solidFill>
                  <a:srgbClr val="0000FF"/>
                </a:solidFill>
              </a:rPr>
              <a:t>general</a:t>
            </a:r>
            <a:r>
              <a:rPr lang="ja-JP" altLang="en-US" sz="3982" b="1" dirty="0" smtClean="0">
                <a:solidFill>
                  <a:srgbClr val="0000FF"/>
                </a:solidFill>
              </a:rPr>
              <a:t>）</a:t>
            </a:r>
            <a:r>
              <a:rPr lang="ja-JP" altLang="en-US" sz="3982" dirty="0" smtClean="0"/>
              <a:t>にモデル化</a:t>
            </a:r>
            <a:r>
              <a:rPr lang="en-US" altLang="ja-JP" sz="3982" dirty="0" smtClean="0"/>
              <a:t/>
            </a:r>
            <a:br>
              <a:rPr lang="en-US" altLang="ja-JP" sz="3982" dirty="0" smtClean="0"/>
            </a:br>
            <a:r>
              <a:rPr lang="ja-JP" altLang="en-US" sz="3982" dirty="0" smtClean="0"/>
              <a:t>するために、対話的に</a:t>
            </a:r>
            <a:r>
              <a:rPr lang="ja-JP" altLang="en-US" sz="3982" dirty="0" smtClean="0">
                <a:solidFill>
                  <a:srgbClr val="FF0000"/>
                </a:solidFill>
              </a:rPr>
              <a:t>データ収集</a:t>
            </a:r>
            <a:r>
              <a:rPr lang="ja-JP" altLang="en-US" sz="3982" dirty="0" smtClean="0"/>
              <a:t>を行う</a:t>
            </a:r>
            <a:endParaRPr lang="en-US" altLang="ja-JP" sz="3982" dirty="0"/>
          </a:p>
        </p:txBody>
      </p:sp>
      <p:sp>
        <p:nvSpPr>
          <p:cNvPr id="4" name="スライド番号プレースホルダー 3"/>
          <p:cNvSpPr>
            <a:spLocks noGrp="1"/>
          </p:cNvSpPr>
          <p:nvPr>
            <p:ph type="sldNum" sz="quarter" idx="4294967295"/>
          </p:nvPr>
        </p:nvSpPr>
        <p:spPr>
          <a:xfrm>
            <a:off x="9320107" y="9040143"/>
            <a:ext cx="3034453" cy="519289"/>
          </a:xfrm>
          <a:prstGeom prst="rect">
            <a:avLst/>
          </a:prstGeom>
        </p:spPr>
        <p:txBody>
          <a:bodyPr/>
          <a:lstStyle/>
          <a:p>
            <a:fld id="{8D8A5D70-00BF-43D1-9518-0183EFEF9A82}" type="slidenum">
              <a:rPr lang="ja-JP" altLang="en-US" smtClean="0">
                <a:solidFill>
                  <a:prstClr val="black">
                    <a:tint val="75000"/>
                  </a:prstClr>
                </a:solidFill>
                <a:latin typeface="Calibri"/>
                <a:ea typeface="ＭＳ Ｐゴシック"/>
              </a:rPr>
              <a:pPr/>
              <a:t>20</a:t>
            </a:fld>
            <a:endParaRPr lang="ja-JP" altLang="en-US">
              <a:solidFill>
                <a:prstClr val="black">
                  <a:tint val="75000"/>
                </a:prstClr>
              </a:solidFill>
              <a:latin typeface="Calibri"/>
              <a:ea typeface="ＭＳ Ｐゴシック"/>
            </a:endParaRPr>
          </a:p>
        </p:txBody>
      </p:sp>
      <p:sp>
        <p:nvSpPr>
          <p:cNvPr id="5" name="テキスト ボックス 4"/>
          <p:cNvSpPr txBox="1"/>
          <p:nvPr/>
        </p:nvSpPr>
        <p:spPr>
          <a:xfrm>
            <a:off x="9058155" y="1872106"/>
            <a:ext cx="2154756" cy="617541"/>
          </a:xfrm>
          <a:prstGeom prst="rect">
            <a:avLst/>
          </a:prstGeom>
          <a:noFill/>
        </p:spPr>
        <p:txBody>
          <a:bodyPr wrap="none" rtlCol="0">
            <a:spAutoFit/>
          </a:bodyPr>
          <a:lstStyle/>
          <a:p>
            <a:pPr defTabSz="1300460" fontAlgn="base">
              <a:spcBef>
                <a:spcPct val="0"/>
              </a:spcBef>
              <a:spcAft>
                <a:spcPct val="0"/>
              </a:spcAft>
            </a:pPr>
            <a:r>
              <a:rPr lang="ja-JP" altLang="en-US" sz="3413" dirty="0">
                <a:solidFill>
                  <a:srgbClr val="FF0000"/>
                </a:solidFill>
                <a:latin typeface="Calibri"/>
                <a:ea typeface="ＭＳ Ｐゴシック"/>
              </a:rPr>
              <a:t>平均・一様</a:t>
            </a:r>
            <a:endParaRPr lang="ja-JP" altLang="en-US" sz="3413" dirty="0">
              <a:solidFill>
                <a:srgbClr val="FF0000"/>
              </a:solidFill>
              <a:latin typeface="Calibri"/>
              <a:ea typeface="ＭＳ Ｐゴシック"/>
            </a:endParaRPr>
          </a:p>
        </p:txBody>
      </p:sp>
      <p:sp>
        <p:nvSpPr>
          <p:cNvPr id="6" name="テキスト ボックス 5"/>
          <p:cNvSpPr txBox="1"/>
          <p:nvPr/>
        </p:nvSpPr>
        <p:spPr>
          <a:xfrm>
            <a:off x="9003493" y="3925284"/>
            <a:ext cx="2592376" cy="617541"/>
          </a:xfrm>
          <a:prstGeom prst="rect">
            <a:avLst/>
          </a:prstGeom>
          <a:noFill/>
        </p:spPr>
        <p:txBody>
          <a:bodyPr wrap="none" rtlCol="0">
            <a:spAutoFit/>
          </a:bodyPr>
          <a:lstStyle/>
          <a:p>
            <a:pPr defTabSz="1300460" fontAlgn="base">
              <a:spcBef>
                <a:spcPct val="0"/>
              </a:spcBef>
              <a:spcAft>
                <a:spcPct val="0"/>
              </a:spcAft>
            </a:pPr>
            <a:r>
              <a:rPr lang="ja-JP" altLang="en-US" sz="3413" dirty="0">
                <a:solidFill>
                  <a:srgbClr val="FF0000"/>
                </a:solidFill>
                <a:latin typeface="Calibri"/>
                <a:ea typeface="ＭＳ Ｐゴシック"/>
              </a:rPr>
              <a:t>多様性・分散</a:t>
            </a:r>
            <a:endParaRPr lang="ja-JP" altLang="en-US" sz="3413" dirty="0">
              <a:solidFill>
                <a:srgbClr val="FF0000"/>
              </a:solidFill>
              <a:latin typeface="Calibri"/>
              <a:ea typeface="ＭＳ Ｐゴシック"/>
            </a:endParaRPr>
          </a:p>
        </p:txBody>
      </p:sp>
      <p:sp>
        <p:nvSpPr>
          <p:cNvPr id="7" name="テキスト ボックス 6"/>
          <p:cNvSpPr txBox="1"/>
          <p:nvPr/>
        </p:nvSpPr>
        <p:spPr>
          <a:xfrm>
            <a:off x="10047676" y="5087783"/>
            <a:ext cx="2154756" cy="617541"/>
          </a:xfrm>
          <a:prstGeom prst="rect">
            <a:avLst/>
          </a:prstGeom>
          <a:noFill/>
        </p:spPr>
        <p:txBody>
          <a:bodyPr wrap="none" rtlCol="0">
            <a:spAutoFit/>
          </a:bodyPr>
          <a:lstStyle/>
          <a:p>
            <a:pPr defTabSz="1300460" fontAlgn="base">
              <a:spcBef>
                <a:spcPct val="0"/>
              </a:spcBef>
              <a:spcAft>
                <a:spcPct val="0"/>
              </a:spcAft>
            </a:pPr>
            <a:r>
              <a:rPr lang="ja-JP" altLang="en-US" sz="3413" dirty="0">
                <a:solidFill>
                  <a:srgbClr val="FF0000"/>
                </a:solidFill>
                <a:latin typeface="Calibri"/>
                <a:ea typeface="ＭＳ Ｐゴシック"/>
              </a:rPr>
              <a:t>関係・構造</a:t>
            </a:r>
            <a:endParaRPr lang="ja-JP" altLang="en-US" sz="3413" dirty="0">
              <a:solidFill>
                <a:srgbClr val="FF0000"/>
              </a:solidFill>
              <a:latin typeface="Calibri"/>
              <a:ea typeface="ＭＳ Ｐゴシック"/>
            </a:endParaRPr>
          </a:p>
        </p:txBody>
      </p:sp>
    </p:spTree>
    <p:extLst>
      <p:ext uri="{BB962C8B-B14F-4D97-AF65-F5344CB8AC3E}">
        <p14:creationId xmlns:p14="http://schemas.microsoft.com/office/powerpoint/2010/main" val="168311169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7363" y="-141358"/>
            <a:ext cx="11270827" cy="975360"/>
          </a:xfrm>
        </p:spPr>
        <p:txBody>
          <a:bodyPr/>
          <a:lstStyle/>
          <a:p>
            <a:r>
              <a:rPr lang="ja-JP" altLang="en-US" dirty="0" smtClean="0"/>
              <a:t>例</a:t>
            </a:r>
            <a:r>
              <a:rPr lang="ja-JP" altLang="en-US" dirty="0" smtClean="0"/>
              <a:t>：</a:t>
            </a:r>
            <a:r>
              <a:rPr lang="ja-JP" altLang="en-US" dirty="0" smtClean="0"/>
              <a:t>現場へ</a:t>
            </a:r>
            <a:r>
              <a:rPr lang="ja-JP" altLang="en-US" dirty="0" smtClean="0"/>
              <a:t>の</a:t>
            </a:r>
            <a:r>
              <a:rPr lang="en-US" altLang="ja-JP" dirty="0" smtClean="0"/>
              <a:t>AI</a:t>
            </a:r>
            <a:r>
              <a:rPr lang="ja-JP" altLang="en-US" dirty="0" smtClean="0"/>
              <a:t>導入</a:t>
            </a:r>
            <a:r>
              <a:rPr lang="ja-JP" altLang="en-US" dirty="0" smtClean="0"/>
              <a:t>ステップ（共同研究の例）</a:t>
            </a:r>
            <a:endParaRPr kumimoji="1" lang="ja-JP" altLang="en-US" dirty="0"/>
          </a:p>
        </p:txBody>
      </p:sp>
      <p:sp>
        <p:nvSpPr>
          <p:cNvPr id="3" name="コンテンツ プレースホルダー 2"/>
          <p:cNvSpPr>
            <a:spLocks noGrp="1"/>
          </p:cNvSpPr>
          <p:nvPr>
            <p:ph idx="1"/>
          </p:nvPr>
        </p:nvSpPr>
        <p:spPr>
          <a:xfrm>
            <a:off x="777754" y="677934"/>
            <a:ext cx="12187833" cy="7434409"/>
          </a:xfrm>
        </p:spPr>
        <p:txBody>
          <a:bodyPr/>
          <a:lstStyle/>
          <a:p>
            <a:r>
              <a:rPr kumimoji="1" lang="ja-JP" altLang="en-US" dirty="0"/>
              <a:t>データ循環型バリューチェーンの形成のために</a:t>
            </a:r>
            <a:endParaRPr kumimoji="1" lang="en-US" altLang="ja-JP" dirty="0"/>
          </a:p>
        </p:txBody>
      </p:sp>
      <p:sp>
        <p:nvSpPr>
          <p:cNvPr id="5" name="角丸四角形 4"/>
          <p:cNvSpPr/>
          <p:nvPr/>
        </p:nvSpPr>
        <p:spPr>
          <a:xfrm>
            <a:off x="777754" y="1282351"/>
            <a:ext cx="7354937" cy="722489"/>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l" defTabSz="649859" hangingPunct="1"/>
            <a:r>
              <a:rPr kumimoji="1" lang="ja-JP" altLang="en-US" sz="2560" kern="1200" dirty="0">
                <a:solidFill>
                  <a:prstClr val="black"/>
                </a:solidFill>
              </a:rPr>
              <a:t>１．全社的に目的を共有し、合意、支援を得る</a:t>
            </a:r>
          </a:p>
        </p:txBody>
      </p:sp>
      <p:sp>
        <p:nvSpPr>
          <p:cNvPr id="6" name="角丸四角形 5"/>
          <p:cNvSpPr/>
          <p:nvPr/>
        </p:nvSpPr>
        <p:spPr>
          <a:xfrm>
            <a:off x="1133122" y="2579490"/>
            <a:ext cx="7765407" cy="722489"/>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l" defTabSz="649859" hangingPunct="1"/>
            <a:r>
              <a:rPr kumimoji="1" lang="ja-JP" altLang="en-US" sz="2560" kern="1200" dirty="0">
                <a:solidFill>
                  <a:prstClr val="black"/>
                </a:solidFill>
              </a:rPr>
              <a:t>２</a:t>
            </a:r>
            <a:r>
              <a:rPr kumimoji="1" lang="ja-JP" altLang="en-US" sz="2560" kern="1200" dirty="0" smtClean="0">
                <a:solidFill>
                  <a:prstClr val="black"/>
                </a:solidFill>
              </a:rPr>
              <a:t>．現場</a:t>
            </a:r>
            <a:r>
              <a:rPr kumimoji="1" lang="ja-JP" altLang="en-US" sz="2560" kern="1200" dirty="0">
                <a:solidFill>
                  <a:prstClr val="black"/>
                </a:solidFill>
              </a:rPr>
              <a:t>と目標を共有し、連携してデータを収集</a:t>
            </a:r>
          </a:p>
        </p:txBody>
      </p:sp>
      <p:sp>
        <p:nvSpPr>
          <p:cNvPr id="7" name="角丸四角形 6"/>
          <p:cNvSpPr/>
          <p:nvPr/>
        </p:nvSpPr>
        <p:spPr>
          <a:xfrm>
            <a:off x="1118678" y="3911468"/>
            <a:ext cx="7779851" cy="722489"/>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l" defTabSz="649859" hangingPunct="1"/>
            <a:r>
              <a:rPr kumimoji="1" lang="ja-JP" altLang="en-US" sz="2560" kern="1200" dirty="0">
                <a:solidFill>
                  <a:prstClr val="black"/>
                </a:solidFill>
              </a:rPr>
              <a:t>３．データから、品質</a:t>
            </a:r>
            <a:r>
              <a:rPr kumimoji="1" lang="ja-JP" altLang="en-US" sz="2560" kern="1200" dirty="0" smtClean="0">
                <a:solidFill>
                  <a:prstClr val="black"/>
                </a:solidFill>
              </a:rPr>
              <a:t>やリスクに</a:t>
            </a:r>
            <a:r>
              <a:rPr kumimoji="1" lang="ja-JP" altLang="en-US" sz="2560" kern="1200" dirty="0">
                <a:solidFill>
                  <a:prstClr val="black"/>
                </a:solidFill>
              </a:rPr>
              <a:t>関する確率モデリング</a:t>
            </a:r>
          </a:p>
        </p:txBody>
      </p:sp>
      <p:sp>
        <p:nvSpPr>
          <p:cNvPr id="8" name="角丸四角形 7"/>
          <p:cNvSpPr/>
          <p:nvPr/>
        </p:nvSpPr>
        <p:spPr>
          <a:xfrm>
            <a:off x="683110" y="6613578"/>
            <a:ext cx="7490856" cy="722489"/>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l" defTabSz="649859" hangingPunct="1"/>
            <a:r>
              <a:rPr kumimoji="1" lang="ja-JP" altLang="en-US" sz="2560" kern="1200" dirty="0" smtClean="0">
                <a:solidFill>
                  <a:prstClr val="black"/>
                </a:solidFill>
              </a:rPr>
              <a:t>５</a:t>
            </a:r>
            <a:r>
              <a:rPr kumimoji="1" lang="en-US" altLang="ja-JP" sz="2560" kern="1200" dirty="0" smtClean="0">
                <a:solidFill>
                  <a:prstClr val="black"/>
                </a:solidFill>
              </a:rPr>
              <a:t>. </a:t>
            </a:r>
            <a:r>
              <a:rPr kumimoji="1" lang="ja-JP" altLang="en-US" sz="2560" kern="1200" dirty="0" smtClean="0">
                <a:solidFill>
                  <a:prstClr val="black"/>
                </a:solidFill>
              </a:rPr>
              <a:t>マネジメントシステムの</a:t>
            </a:r>
            <a:r>
              <a:rPr kumimoji="1" lang="en-US" altLang="ja-JP" sz="2560" kern="1200" dirty="0" smtClean="0">
                <a:solidFill>
                  <a:prstClr val="black"/>
                </a:solidFill>
              </a:rPr>
              <a:t>AI</a:t>
            </a:r>
            <a:r>
              <a:rPr kumimoji="1" lang="ja-JP" altLang="en-US" sz="2560" kern="1200" dirty="0" smtClean="0">
                <a:solidFill>
                  <a:prstClr val="black"/>
                </a:solidFill>
              </a:rPr>
              <a:t>化</a:t>
            </a:r>
            <a:endParaRPr kumimoji="1" lang="ja-JP" altLang="en-US" sz="2560" kern="1200" dirty="0">
              <a:solidFill>
                <a:prstClr val="black"/>
              </a:solidFill>
            </a:endParaRPr>
          </a:p>
        </p:txBody>
      </p:sp>
      <p:sp>
        <p:nvSpPr>
          <p:cNvPr id="9" name="角丸四角形 8"/>
          <p:cNvSpPr/>
          <p:nvPr/>
        </p:nvSpPr>
        <p:spPr>
          <a:xfrm>
            <a:off x="654441" y="7986307"/>
            <a:ext cx="7490856" cy="722489"/>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l" defTabSz="649859" hangingPunct="1"/>
            <a:r>
              <a:rPr kumimoji="1" lang="ja-JP" altLang="en-US" sz="2560" kern="1200" dirty="0">
                <a:solidFill>
                  <a:prstClr val="black"/>
                </a:solidFill>
              </a:rPr>
              <a:t>６．</a:t>
            </a:r>
            <a:r>
              <a:rPr kumimoji="1" lang="en-US" altLang="ja-JP" sz="2560" kern="1200" dirty="0">
                <a:solidFill>
                  <a:prstClr val="black"/>
                </a:solidFill>
              </a:rPr>
              <a:t>AI</a:t>
            </a:r>
            <a:r>
              <a:rPr kumimoji="1" lang="ja-JP" altLang="en-US" sz="2560" kern="1200" dirty="0">
                <a:solidFill>
                  <a:prstClr val="black"/>
                </a:solidFill>
              </a:rPr>
              <a:t>システムの学習、自動化、さらに高度化を推進</a:t>
            </a:r>
          </a:p>
        </p:txBody>
      </p:sp>
      <p:sp>
        <p:nvSpPr>
          <p:cNvPr id="10" name="二等辺三角形 9"/>
          <p:cNvSpPr>
            <a:spLocks noChangeAspect="1"/>
          </p:cNvSpPr>
          <p:nvPr/>
        </p:nvSpPr>
        <p:spPr>
          <a:xfrm rot="10800000">
            <a:off x="1188127" y="2091187"/>
            <a:ext cx="566431" cy="488303"/>
          </a:xfrm>
          <a:prstGeom prst="triangle">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649859" hangingPunct="1"/>
            <a:endParaRPr kumimoji="1" lang="ja-JP" altLang="en-US" sz="2560" kern="1200">
              <a:solidFill>
                <a:prstClr val="black"/>
              </a:solidFill>
            </a:endParaRPr>
          </a:p>
        </p:txBody>
      </p:sp>
      <p:sp>
        <p:nvSpPr>
          <p:cNvPr id="11" name="二等辺三角形 10"/>
          <p:cNvSpPr>
            <a:spLocks noChangeAspect="1"/>
          </p:cNvSpPr>
          <p:nvPr/>
        </p:nvSpPr>
        <p:spPr>
          <a:xfrm rot="10800000">
            <a:off x="835462" y="4849682"/>
            <a:ext cx="566431" cy="488303"/>
          </a:xfrm>
          <a:prstGeom prst="triangle">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649859" hangingPunct="1"/>
            <a:endParaRPr kumimoji="1" lang="ja-JP" altLang="en-US" sz="2560" kern="1200">
              <a:solidFill>
                <a:prstClr val="black"/>
              </a:solidFill>
            </a:endParaRPr>
          </a:p>
        </p:txBody>
      </p:sp>
      <p:sp>
        <p:nvSpPr>
          <p:cNvPr id="12" name="二等辺三角形 11"/>
          <p:cNvSpPr>
            <a:spLocks noChangeAspect="1"/>
          </p:cNvSpPr>
          <p:nvPr/>
        </p:nvSpPr>
        <p:spPr>
          <a:xfrm rot="10800000">
            <a:off x="835462" y="7440205"/>
            <a:ext cx="566431" cy="488303"/>
          </a:xfrm>
          <a:prstGeom prst="triangle">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649859" hangingPunct="1"/>
            <a:endParaRPr kumimoji="1" lang="ja-JP" altLang="en-US" sz="2560" kern="1200">
              <a:solidFill>
                <a:prstClr val="black"/>
              </a:solidFill>
            </a:endParaRPr>
          </a:p>
        </p:txBody>
      </p:sp>
      <p:sp>
        <p:nvSpPr>
          <p:cNvPr id="13" name="左カーブ矢印 12"/>
          <p:cNvSpPr/>
          <p:nvPr/>
        </p:nvSpPr>
        <p:spPr>
          <a:xfrm>
            <a:off x="1248725" y="3145630"/>
            <a:ext cx="447943" cy="939236"/>
          </a:xfrm>
          <a:prstGeom prst="curvedLef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649859" hangingPunct="1"/>
            <a:endParaRPr kumimoji="1" lang="ja-JP" altLang="en-US" sz="2560" kern="1200">
              <a:solidFill>
                <a:prstClr val="black"/>
              </a:solidFill>
            </a:endParaRPr>
          </a:p>
        </p:txBody>
      </p:sp>
      <p:sp>
        <p:nvSpPr>
          <p:cNvPr id="14" name="右カーブ矢印 13"/>
          <p:cNvSpPr/>
          <p:nvPr/>
        </p:nvSpPr>
        <p:spPr>
          <a:xfrm flipV="1">
            <a:off x="722750" y="3145630"/>
            <a:ext cx="410372" cy="939236"/>
          </a:xfrm>
          <a:prstGeom prst="curved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649859" hangingPunct="1"/>
            <a:endParaRPr kumimoji="1" lang="ja-JP" altLang="en-US" sz="2560" kern="1200">
              <a:solidFill>
                <a:prstClr val="black"/>
              </a:solidFill>
            </a:endParaRPr>
          </a:p>
        </p:txBody>
      </p:sp>
      <p:sp>
        <p:nvSpPr>
          <p:cNvPr id="15" name="四角形吹き出し 14"/>
          <p:cNvSpPr/>
          <p:nvPr/>
        </p:nvSpPr>
        <p:spPr>
          <a:xfrm>
            <a:off x="8093217" y="4841758"/>
            <a:ext cx="4927374" cy="3753953"/>
          </a:xfrm>
          <a:prstGeom prst="wedgeRectCallout">
            <a:avLst>
              <a:gd name="adj1" fmla="val -45502"/>
              <a:gd name="adj2" fmla="val -58548"/>
            </a:avLst>
          </a:prstGeom>
          <a:solidFill>
            <a:srgbClr val="FFCCCC"/>
          </a:solidFill>
          <a:ln/>
        </p:spPr>
        <p:style>
          <a:lnRef idx="1">
            <a:schemeClr val="accent2"/>
          </a:lnRef>
          <a:fillRef idx="2">
            <a:schemeClr val="accent2"/>
          </a:fillRef>
          <a:effectRef idx="1">
            <a:schemeClr val="accent2"/>
          </a:effectRef>
          <a:fontRef idx="minor">
            <a:schemeClr val="dk1"/>
          </a:fontRef>
        </p:style>
        <p:txBody>
          <a:bodyPr rtlCol="0" anchor="t"/>
          <a:lstStyle/>
          <a:p>
            <a:pPr algn="l" defTabSz="649859" hangingPunct="1"/>
            <a:r>
              <a:rPr kumimoji="1" lang="ja-JP" altLang="en-US" sz="2560" kern="1200" dirty="0">
                <a:solidFill>
                  <a:prstClr val="black"/>
                </a:solidFill>
              </a:rPr>
              <a:t>①データ収集のデザイン</a:t>
            </a:r>
            <a:endParaRPr kumimoji="1" lang="en-US" altLang="ja-JP" sz="2560" kern="1200" dirty="0">
              <a:solidFill>
                <a:prstClr val="black"/>
              </a:solidFill>
            </a:endParaRPr>
          </a:p>
          <a:p>
            <a:pPr algn="l" defTabSz="649859" hangingPunct="1"/>
            <a:r>
              <a:rPr kumimoji="1" lang="ja-JP" altLang="en-US" sz="2560" kern="1200" dirty="0">
                <a:solidFill>
                  <a:prstClr val="black"/>
                </a:solidFill>
              </a:rPr>
              <a:t>　・現象や問題点の理解</a:t>
            </a:r>
            <a:endParaRPr kumimoji="1" lang="en-US" altLang="ja-JP" sz="2560" kern="1200" dirty="0">
              <a:solidFill>
                <a:prstClr val="black"/>
              </a:solidFill>
            </a:endParaRPr>
          </a:p>
          <a:p>
            <a:pPr algn="l" defTabSz="649859" hangingPunct="1"/>
            <a:r>
              <a:rPr kumimoji="1" lang="ja-JP" altLang="en-US" sz="2560" kern="1200" dirty="0">
                <a:solidFill>
                  <a:prstClr val="black"/>
                </a:solidFill>
              </a:rPr>
              <a:t>②前処理</a:t>
            </a:r>
            <a:endParaRPr kumimoji="1" lang="en-US" altLang="ja-JP" sz="2560" kern="1200" dirty="0">
              <a:solidFill>
                <a:prstClr val="black"/>
              </a:solidFill>
            </a:endParaRPr>
          </a:p>
          <a:p>
            <a:pPr algn="l" defTabSz="649859" hangingPunct="1"/>
            <a:r>
              <a:rPr kumimoji="1" lang="ja-JP" altLang="en-US" sz="2560" kern="1200" dirty="0">
                <a:solidFill>
                  <a:prstClr val="black"/>
                </a:solidFill>
              </a:rPr>
              <a:t>　・データのクレンジング</a:t>
            </a:r>
            <a:endParaRPr kumimoji="1" lang="en-US" altLang="ja-JP" sz="2560" kern="1200" dirty="0">
              <a:solidFill>
                <a:prstClr val="black"/>
              </a:solidFill>
            </a:endParaRPr>
          </a:p>
          <a:p>
            <a:pPr algn="l" defTabSz="649859" hangingPunct="1"/>
            <a:r>
              <a:rPr kumimoji="1" lang="ja-JP" altLang="en-US" sz="2560" kern="1200" dirty="0">
                <a:solidFill>
                  <a:prstClr val="black"/>
                </a:solidFill>
              </a:rPr>
              <a:t>　・データの結合</a:t>
            </a:r>
            <a:endParaRPr kumimoji="1" lang="en-US" altLang="ja-JP" sz="2560" kern="1200" dirty="0">
              <a:solidFill>
                <a:prstClr val="black"/>
              </a:solidFill>
            </a:endParaRPr>
          </a:p>
          <a:p>
            <a:pPr algn="l" defTabSz="649859" hangingPunct="1"/>
            <a:r>
              <a:rPr kumimoji="1" lang="ja-JP" altLang="en-US" sz="2560" kern="1200" dirty="0">
                <a:solidFill>
                  <a:prstClr val="black"/>
                </a:solidFill>
              </a:rPr>
              <a:t>③データ解析</a:t>
            </a:r>
            <a:endParaRPr kumimoji="1" lang="en-US" altLang="ja-JP" sz="2560" kern="1200" dirty="0">
              <a:solidFill>
                <a:prstClr val="black"/>
              </a:solidFill>
            </a:endParaRPr>
          </a:p>
          <a:p>
            <a:pPr algn="l" defTabSz="649859" hangingPunct="1"/>
            <a:r>
              <a:rPr kumimoji="1" lang="ja-JP" altLang="en-US" sz="2560" kern="1200" dirty="0">
                <a:solidFill>
                  <a:prstClr val="black"/>
                </a:solidFill>
              </a:rPr>
              <a:t>　・多変量解析</a:t>
            </a:r>
            <a:endParaRPr kumimoji="1" lang="en-US" altLang="ja-JP" sz="2560" kern="1200" dirty="0">
              <a:solidFill>
                <a:prstClr val="black"/>
              </a:solidFill>
            </a:endParaRPr>
          </a:p>
          <a:p>
            <a:pPr algn="l" defTabSz="649859" hangingPunct="1"/>
            <a:r>
              <a:rPr kumimoji="1" lang="ja-JP" altLang="en-US" sz="2560" kern="1200" dirty="0">
                <a:solidFill>
                  <a:prstClr val="black"/>
                </a:solidFill>
              </a:rPr>
              <a:t>　・不具合現象の確率モデリング</a:t>
            </a:r>
            <a:endParaRPr kumimoji="1" lang="en-US" altLang="ja-JP" sz="2560" kern="1200" dirty="0">
              <a:solidFill>
                <a:prstClr val="black"/>
              </a:solidFill>
            </a:endParaRPr>
          </a:p>
          <a:p>
            <a:pPr algn="l" defTabSz="649859" hangingPunct="1"/>
            <a:r>
              <a:rPr kumimoji="1" lang="ja-JP" altLang="en-US" sz="2560" kern="1200" dirty="0">
                <a:solidFill>
                  <a:prstClr val="black"/>
                </a:solidFill>
              </a:rPr>
              <a:t>④可視化</a:t>
            </a:r>
            <a:endParaRPr kumimoji="1" lang="en-US" altLang="ja-JP" sz="2560" kern="1200" dirty="0">
              <a:solidFill>
                <a:prstClr val="black"/>
              </a:solidFill>
            </a:endParaRPr>
          </a:p>
          <a:p>
            <a:pPr algn="l" defTabSz="649859" hangingPunct="1"/>
            <a:endParaRPr kumimoji="1" lang="ja-JP" altLang="en-US" sz="2560" kern="1200" dirty="0">
              <a:solidFill>
                <a:prstClr val="black"/>
              </a:solidFill>
            </a:endParaRPr>
          </a:p>
        </p:txBody>
      </p:sp>
      <p:sp>
        <p:nvSpPr>
          <p:cNvPr id="16" name="二等辺三角形 15"/>
          <p:cNvSpPr>
            <a:spLocks noChangeAspect="1"/>
          </p:cNvSpPr>
          <p:nvPr/>
        </p:nvSpPr>
        <p:spPr>
          <a:xfrm rot="10800000">
            <a:off x="821012" y="6125275"/>
            <a:ext cx="566431" cy="488303"/>
          </a:xfrm>
          <a:prstGeom prst="triangle">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649859" hangingPunct="1"/>
            <a:endParaRPr kumimoji="1" lang="ja-JP" altLang="en-US" sz="2560" kern="1200">
              <a:solidFill>
                <a:prstClr val="black"/>
              </a:solidFill>
            </a:endParaRPr>
          </a:p>
        </p:txBody>
      </p:sp>
      <p:sp>
        <p:nvSpPr>
          <p:cNvPr id="17" name="角丸四角形 7"/>
          <p:cNvSpPr/>
          <p:nvPr/>
        </p:nvSpPr>
        <p:spPr>
          <a:xfrm>
            <a:off x="711779" y="5332416"/>
            <a:ext cx="7490856" cy="722489"/>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l" defTabSz="649859" hangingPunct="1"/>
            <a:r>
              <a:rPr kumimoji="1" lang="ja-JP" altLang="en-US" sz="2560" kern="1200" dirty="0">
                <a:solidFill>
                  <a:prstClr val="black"/>
                </a:solidFill>
              </a:rPr>
              <a:t>４．データ活用のステークホルダーを特定し体制構築</a:t>
            </a:r>
          </a:p>
        </p:txBody>
      </p:sp>
      <p:sp>
        <p:nvSpPr>
          <p:cNvPr id="4" name="曲折矢印 3"/>
          <p:cNvSpPr/>
          <p:nvPr/>
        </p:nvSpPr>
        <p:spPr bwMode="auto">
          <a:xfrm flipV="1">
            <a:off x="1074597" y="8768432"/>
            <a:ext cx="3686810" cy="716880"/>
          </a:xfrm>
          <a:prstGeom prst="bent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130048" tIns="65024" rIns="130048" bIns="65024" numCol="1" rtlCol="0" anchor="t" anchorCtr="0" compatLnSpc="1">
            <a:prstTxWarp prst="textNoShape">
              <a:avLst/>
            </a:prstTxWarp>
          </a:bodyPr>
          <a:lstStyle/>
          <a:p>
            <a:pPr defTabSz="1300460" eaLnBrk="0" fontAlgn="base">
              <a:spcBef>
                <a:spcPct val="0"/>
              </a:spcBef>
              <a:spcAft>
                <a:spcPct val="0"/>
              </a:spcAft>
            </a:pPr>
            <a:endParaRPr lang="ja-JP" altLang="en-US" sz="3413" kern="1200" dirty="0">
              <a:solidFill>
                <a:prstClr val="black"/>
              </a:solidFill>
              <a:latin typeface="ＭＳ Ｐゴシック"/>
            </a:endParaRPr>
          </a:p>
        </p:txBody>
      </p:sp>
      <p:sp>
        <p:nvSpPr>
          <p:cNvPr id="18" name="テキスト ボックス 17"/>
          <p:cNvSpPr txBox="1"/>
          <p:nvPr/>
        </p:nvSpPr>
        <p:spPr>
          <a:xfrm>
            <a:off x="4761407" y="8931134"/>
            <a:ext cx="4381328" cy="61754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l" defTabSz="649859" hangingPunct="1"/>
            <a:r>
              <a:rPr kumimoji="1" lang="ja-JP" altLang="en-US" sz="3413" kern="1200" dirty="0">
                <a:solidFill>
                  <a:prstClr val="black"/>
                </a:solidFill>
              </a:rPr>
              <a:t>関連する他工程と連携</a:t>
            </a:r>
          </a:p>
        </p:txBody>
      </p:sp>
    </p:spTree>
    <p:extLst>
      <p:ext uri="{BB962C8B-B14F-4D97-AF65-F5344CB8AC3E}">
        <p14:creationId xmlns:p14="http://schemas.microsoft.com/office/powerpoint/2010/main" val="117712179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AutoShape 2"/>
          <p:cNvSpPr>
            <a:spLocks noChangeArrowheads="1"/>
          </p:cNvSpPr>
          <p:nvPr/>
        </p:nvSpPr>
        <p:spPr bwMode="auto">
          <a:xfrm>
            <a:off x="2508392" y="3750171"/>
            <a:ext cx="5326097" cy="1720102"/>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eaLnBrk="0" hangingPunct="0">
              <a:defRPr/>
            </a:pPr>
            <a:endParaRPr lang="ja-JP" altLang="en-US" sz="3413"/>
          </a:p>
        </p:txBody>
      </p:sp>
      <p:sp>
        <p:nvSpPr>
          <p:cNvPr id="75781" name="Rectangle 3"/>
          <p:cNvSpPr>
            <a:spLocks noGrp="1" noChangeArrowheads="1"/>
          </p:cNvSpPr>
          <p:nvPr>
            <p:ph type="title"/>
          </p:nvPr>
        </p:nvSpPr>
        <p:spPr>
          <a:xfrm>
            <a:off x="878750" y="171592"/>
            <a:ext cx="11270827" cy="539610"/>
          </a:xfrm>
        </p:spPr>
        <p:txBody>
          <a:bodyPr/>
          <a:lstStyle/>
          <a:p>
            <a:r>
              <a:rPr lang="ja-JP" altLang="en-US" sz="3413" dirty="0">
                <a:latin typeface="Arial" charset="0"/>
                <a:ea typeface="ＭＳ Ｐゴシック" charset="0"/>
              </a:rPr>
              <a:t>育児支援サービスを通じたビッグデータ収集</a:t>
            </a:r>
            <a:endParaRPr lang="ja-JP" altLang="en-US" sz="3413" dirty="0">
              <a:latin typeface="Arial" charset="0"/>
              <a:ea typeface="ＭＳ Ｐゴシック" charset="0"/>
            </a:endParaRPr>
          </a:p>
        </p:txBody>
      </p:sp>
      <p:pic>
        <p:nvPicPr>
          <p:cNvPr id="379910" name="事故再現動画9.avi">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774419" y="7240694"/>
            <a:ext cx="3174436" cy="2381955"/>
          </a:xfrm>
          <a:effectLst>
            <a:outerShdw blurRad="63500" algn="tl" rotWithShape="0">
              <a:srgbClr val="000000">
                <a:alpha val="70000"/>
              </a:srgbClr>
            </a:outerShdw>
          </a:effectLst>
        </p:spPr>
      </p:pic>
      <p:sp>
        <p:nvSpPr>
          <p:cNvPr id="379908" name="AutoShape 4"/>
          <p:cNvSpPr>
            <a:spLocks noChangeArrowheads="1"/>
          </p:cNvSpPr>
          <p:nvPr/>
        </p:nvSpPr>
        <p:spPr bwMode="auto">
          <a:xfrm>
            <a:off x="5477370" y="2214881"/>
            <a:ext cx="2253262" cy="1433688"/>
          </a:xfrm>
          <a:prstGeom prst="can">
            <a:avLst>
              <a:gd name="adj" fmla="val 25000"/>
            </a:avLst>
          </a:prstGeom>
          <a:solidFill>
            <a:srgbClr val="99FF99"/>
          </a:solidFill>
          <a:ln w="9525">
            <a:solidFill>
              <a:schemeClr val="tx1">
                <a:alpha val="49000"/>
              </a:schemeClr>
            </a:solidFill>
            <a:round/>
            <a:headEnd/>
            <a:tailEnd/>
          </a:ln>
          <a:effectLst/>
          <a:scene3d>
            <a:camera prst="orthographicFront"/>
            <a:lightRig rig="threePt" dir="t"/>
          </a:scene3d>
          <a:sp3d prstMaterial="matte"/>
        </p:spPr>
        <p:txBody>
          <a:bodyPr wrap="none" anchor="ctr"/>
          <a:lstStyle/>
          <a:p>
            <a:pPr algn="ctr">
              <a:defRPr/>
            </a:pPr>
            <a:r>
              <a:rPr lang="ja-JP" altLang="en-US" sz="2276" b="1">
                <a:latin typeface="Arial" pitchFamily="34" charset="0"/>
                <a:ea typeface="ＭＳ Ｐゴシック" pitchFamily="50" charset="-128"/>
                <a:cs typeface="+mn-cs"/>
              </a:rPr>
              <a:t>ユーザ履歴</a:t>
            </a:r>
          </a:p>
          <a:p>
            <a:pPr algn="ctr">
              <a:defRPr/>
            </a:pPr>
            <a:r>
              <a:rPr lang="ja-JP" altLang="en-US" sz="2276" b="1">
                <a:latin typeface="Arial" pitchFamily="34" charset="0"/>
                <a:ea typeface="ＭＳ Ｐゴシック" pitchFamily="50" charset="-128"/>
                <a:cs typeface="+mn-cs"/>
              </a:rPr>
              <a:t>データベース</a:t>
            </a:r>
          </a:p>
        </p:txBody>
      </p:sp>
      <p:sp>
        <p:nvSpPr>
          <p:cNvPr id="379909" name="Rectangle 5"/>
          <p:cNvSpPr>
            <a:spLocks noChangeArrowheads="1"/>
          </p:cNvSpPr>
          <p:nvPr/>
        </p:nvSpPr>
        <p:spPr bwMode="auto">
          <a:xfrm>
            <a:off x="8026411" y="5080002"/>
            <a:ext cx="2336816" cy="1537546"/>
          </a:xfrm>
          <a:prstGeom prst="rect">
            <a:avLst/>
          </a:prstGeom>
          <a:solidFill>
            <a:srgbClr val="99FF99"/>
          </a:solidFill>
          <a:ln w="9525">
            <a:noFill/>
            <a:miter lim="800000"/>
            <a:headEnd/>
            <a:tailEnd/>
          </a:ln>
          <a:effectLst/>
          <a:scene3d>
            <a:camera prst="orthographicFront"/>
            <a:lightRig rig="threePt" dir="t"/>
          </a:scene3d>
          <a:sp3d>
            <a:bevelT/>
          </a:sp3d>
        </p:spPr>
        <p:txBody>
          <a:bodyPr wrap="none" anchor="ctr"/>
          <a:lstStyle/>
          <a:p>
            <a:pPr algn="ctr">
              <a:defRPr/>
            </a:pPr>
            <a:r>
              <a:rPr lang="en-US" altLang="ja-JP" sz="2276" b="1" dirty="0">
                <a:latin typeface="Arial" pitchFamily="34" charset="0"/>
                <a:ea typeface="ＭＳ Ｐゴシック" pitchFamily="50" charset="-128"/>
                <a:cs typeface="+mn-cs"/>
              </a:rPr>
              <a:t>WEB</a:t>
            </a:r>
            <a:r>
              <a:rPr lang="ja-JP" altLang="en-US" sz="2276" b="1" dirty="0">
                <a:latin typeface="Arial" pitchFamily="34" charset="0"/>
                <a:ea typeface="ＭＳ Ｐゴシック" pitchFamily="50" charset="-128"/>
                <a:cs typeface="+mn-cs"/>
              </a:rPr>
              <a:t>サービスの</a:t>
            </a:r>
          </a:p>
          <a:p>
            <a:pPr algn="ctr">
              <a:defRPr/>
            </a:pPr>
            <a:r>
              <a:rPr lang="ja-JP" altLang="en-US" sz="2276" b="1" dirty="0">
                <a:latin typeface="Arial" pitchFamily="34" charset="0"/>
                <a:ea typeface="ＭＳ Ｐゴシック" pitchFamily="50" charset="-128"/>
                <a:cs typeface="+mn-cs"/>
              </a:rPr>
              <a:t>提供・アンケート</a:t>
            </a:r>
          </a:p>
        </p:txBody>
      </p:sp>
      <p:sp>
        <p:nvSpPr>
          <p:cNvPr id="379911" name="AutoShape 7"/>
          <p:cNvSpPr>
            <a:spLocks noChangeArrowheads="1"/>
          </p:cNvSpPr>
          <p:nvPr/>
        </p:nvSpPr>
        <p:spPr bwMode="auto">
          <a:xfrm>
            <a:off x="3226366" y="6105031"/>
            <a:ext cx="4517813" cy="715716"/>
          </a:xfrm>
          <a:prstGeom prst="rightArrow">
            <a:avLst>
              <a:gd name="adj1" fmla="val 50000"/>
              <a:gd name="adj2" fmla="val 157807"/>
            </a:avLst>
          </a:prstGeom>
          <a:solidFill>
            <a:srgbClr val="FF9933"/>
          </a:solidFill>
          <a:ln w="9525">
            <a:noFill/>
            <a:miter lim="800000"/>
            <a:headEnd/>
            <a:tailEnd/>
          </a:ln>
          <a:effectLst/>
          <a:scene3d>
            <a:camera prst="orthographicFront"/>
            <a:lightRig rig="threePt" dir="t"/>
          </a:scene3d>
          <a:sp3d>
            <a:bevelT/>
          </a:sp3d>
        </p:spPr>
        <p:txBody>
          <a:bodyPr wrap="none" anchor="ctr"/>
          <a:lstStyle/>
          <a:p>
            <a:pPr eaLnBrk="0" hangingPunct="0">
              <a:defRPr/>
            </a:pPr>
            <a:endParaRPr lang="ja-JP" altLang="en-US" sz="3413">
              <a:latin typeface="Times" pitchFamily="80" charset="0"/>
              <a:ea typeface="ＭＳ Ｐゴシック" pitchFamily="50" charset="-128"/>
              <a:cs typeface="+mn-cs"/>
            </a:endParaRPr>
          </a:p>
        </p:txBody>
      </p:sp>
      <p:sp>
        <p:nvSpPr>
          <p:cNvPr id="379912" name="AutoShape 8"/>
          <p:cNvSpPr>
            <a:spLocks noChangeArrowheads="1"/>
          </p:cNvSpPr>
          <p:nvPr/>
        </p:nvSpPr>
        <p:spPr bwMode="auto">
          <a:xfrm rot="-5400000">
            <a:off x="7007015" y="3033325"/>
            <a:ext cx="2765778" cy="1332089"/>
          </a:xfrm>
          <a:custGeom>
            <a:avLst/>
            <a:gdLst>
              <a:gd name="G0" fmla="+- 9257 0 0"/>
              <a:gd name="G1" fmla="+- 17234 0 0"/>
              <a:gd name="G2" fmla="+- 6699 0 0"/>
              <a:gd name="G3" fmla="*/ 9257 1 2"/>
              <a:gd name="G4" fmla="+- G3 10800 0"/>
              <a:gd name="G5" fmla="+- 21600 9257 17234"/>
              <a:gd name="G6" fmla="+- 17234 6699 0"/>
              <a:gd name="G7" fmla="*/ G6 1 2"/>
              <a:gd name="G8" fmla="*/ 17234 2 1"/>
              <a:gd name="G9" fmla="+- G8 0 21600"/>
              <a:gd name="G10" fmla="*/ 21600 G0 G1"/>
              <a:gd name="G11" fmla="*/ 21600 G4 G1"/>
              <a:gd name="G12" fmla="*/ 21600 G5 G1"/>
              <a:gd name="G13" fmla="*/ 21600 G7 G1"/>
              <a:gd name="G14" fmla="*/ 17234 1 2"/>
              <a:gd name="G15" fmla="+- G5 0 G4"/>
              <a:gd name="G16" fmla="+- G0 0 G4"/>
              <a:gd name="G17" fmla="*/ G2 G15 G16"/>
              <a:gd name="T0" fmla="*/ 15429 w 21600"/>
              <a:gd name="T1" fmla="*/ 0 h 21600"/>
              <a:gd name="T2" fmla="*/ 9257 w 21600"/>
              <a:gd name="T3" fmla="*/ 6699 h 21600"/>
              <a:gd name="T4" fmla="*/ 0 w 21600"/>
              <a:gd name="T5" fmla="*/ 19338 h 21600"/>
              <a:gd name="T6" fmla="*/ 8617 w 21600"/>
              <a:gd name="T7" fmla="*/ 21600 h 21600"/>
              <a:gd name="T8" fmla="*/ 17234 w 21600"/>
              <a:gd name="T9" fmla="*/ 14999 h 21600"/>
              <a:gd name="T10" fmla="*/ 21600 w 21600"/>
              <a:gd name="T11" fmla="*/ 6699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6699"/>
                </a:lnTo>
                <a:lnTo>
                  <a:pt x="13623" y="6699"/>
                </a:lnTo>
                <a:lnTo>
                  <a:pt x="13623" y="17074"/>
                </a:lnTo>
                <a:lnTo>
                  <a:pt x="0" y="17074"/>
                </a:lnTo>
                <a:lnTo>
                  <a:pt x="0" y="21600"/>
                </a:lnTo>
                <a:lnTo>
                  <a:pt x="17234" y="21600"/>
                </a:lnTo>
                <a:lnTo>
                  <a:pt x="17234" y="6699"/>
                </a:lnTo>
                <a:lnTo>
                  <a:pt x="21600" y="6699"/>
                </a:lnTo>
                <a:close/>
              </a:path>
            </a:pathLst>
          </a:custGeom>
          <a:solidFill>
            <a:srgbClr val="FF9933"/>
          </a:solidFill>
          <a:ln w="9525">
            <a:noFill/>
            <a:miter lim="800000"/>
            <a:headEnd/>
            <a:tailEnd/>
          </a:ln>
          <a:effectLst/>
          <a:scene3d>
            <a:camera prst="orthographicFront"/>
            <a:lightRig rig="threePt" dir="t"/>
          </a:scene3d>
          <a:sp3d prstMaterial="softEdge">
            <a:bevelT/>
          </a:sp3d>
        </p:spPr>
        <p:txBody>
          <a:bodyPr wrap="none" anchor="ctr"/>
          <a:lstStyle/>
          <a:p>
            <a:pPr eaLnBrk="0" hangingPunct="0">
              <a:defRPr/>
            </a:pPr>
            <a:endParaRPr lang="ja-JP" altLang="en-US" sz="3413">
              <a:latin typeface="Times" pitchFamily="80" charset="0"/>
              <a:ea typeface="ＭＳ Ｐゴシック" pitchFamily="50" charset="-128"/>
              <a:cs typeface="+mn-cs"/>
            </a:endParaRPr>
          </a:p>
        </p:txBody>
      </p:sp>
      <p:sp>
        <p:nvSpPr>
          <p:cNvPr id="379913" name="AutoShape 9"/>
          <p:cNvSpPr>
            <a:spLocks noChangeArrowheads="1"/>
          </p:cNvSpPr>
          <p:nvPr/>
        </p:nvSpPr>
        <p:spPr bwMode="auto">
          <a:xfrm>
            <a:off x="4556196" y="2623536"/>
            <a:ext cx="921173" cy="830854"/>
          </a:xfrm>
          <a:prstGeom prst="leftArrow">
            <a:avLst>
              <a:gd name="adj1" fmla="val 50000"/>
              <a:gd name="adj2" fmla="val 57233"/>
            </a:avLst>
          </a:prstGeom>
          <a:solidFill>
            <a:srgbClr val="FF9933"/>
          </a:solidFill>
          <a:ln w="9525">
            <a:noFill/>
            <a:miter lim="800000"/>
            <a:headEnd/>
            <a:tailEnd/>
          </a:ln>
          <a:effectLst/>
          <a:scene3d>
            <a:camera prst="orthographicFront"/>
            <a:lightRig rig="threePt" dir="t"/>
          </a:scene3d>
          <a:sp3d>
            <a:bevelT/>
          </a:sp3d>
        </p:spPr>
        <p:txBody>
          <a:bodyPr wrap="none" anchor="ctr"/>
          <a:lstStyle/>
          <a:p>
            <a:pPr eaLnBrk="0" hangingPunct="0">
              <a:defRPr/>
            </a:pPr>
            <a:endParaRPr lang="ja-JP" altLang="en-US" sz="3413">
              <a:latin typeface="Times" pitchFamily="80" charset="0"/>
              <a:ea typeface="ＭＳ Ｐゴシック" pitchFamily="50" charset="-128"/>
              <a:cs typeface="+mn-cs"/>
            </a:endParaRPr>
          </a:p>
        </p:txBody>
      </p:sp>
      <p:sp>
        <p:nvSpPr>
          <p:cNvPr id="379914" name="AutoShape 10"/>
          <p:cNvSpPr>
            <a:spLocks noChangeArrowheads="1"/>
          </p:cNvSpPr>
          <p:nvPr/>
        </p:nvSpPr>
        <p:spPr bwMode="auto">
          <a:xfrm rot="10800000">
            <a:off x="1280161" y="2725138"/>
            <a:ext cx="1747520" cy="2664178"/>
          </a:xfrm>
          <a:custGeom>
            <a:avLst/>
            <a:gdLst>
              <a:gd name="G0" fmla="+- 9265 0 0"/>
              <a:gd name="G1" fmla="+- 16948 0 0"/>
              <a:gd name="G2" fmla="+- 4461 0 0"/>
              <a:gd name="G3" fmla="*/ 9265 1 2"/>
              <a:gd name="G4" fmla="+- G3 10800 0"/>
              <a:gd name="G5" fmla="+- 21600 9265 16948"/>
              <a:gd name="G6" fmla="+- 16948 4461 0"/>
              <a:gd name="G7" fmla="*/ G6 1 2"/>
              <a:gd name="G8" fmla="*/ 16948 2 1"/>
              <a:gd name="G9" fmla="+- G8 0 21600"/>
              <a:gd name="G10" fmla="*/ 21600 G0 G1"/>
              <a:gd name="G11" fmla="*/ 21600 G4 G1"/>
              <a:gd name="G12" fmla="*/ 21600 G5 G1"/>
              <a:gd name="G13" fmla="*/ 21600 G7 G1"/>
              <a:gd name="G14" fmla="*/ 16948 1 2"/>
              <a:gd name="G15" fmla="+- G5 0 G4"/>
              <a:gd name="G16" fmla="+- G0 0 G4"/>
              <a:gd name="G17" fmla="*/ G2 G15 G16"/>
              <a:gd name="T0" fmla="*/ 15433 w 21600"/>
              <a:gd name="T1" fmla="*/ 0 h 21600"/>
              <a:gd name="T2" fmla="*/ 9265 w 21600"/>
              <a:gd name="T3" fmla="*/ 4461 h 21600"/>
              <a:gd name="T4" fmla="*/ 0 w 21600"/>
              <a:gd name="T5" fmla="*/ 19669 h 21600"/>
              <a:gd name="T6" fmla="*/ 8474 w 21600"/>
              <a:gd name="T7" fmla="*/ 21600 h 21600"/>
              <a:gd name="T8" fmla="*/ 16948 w 21600"/>
              <a:gd name="T9" fmla="*/ 13643 h 21600"/>
              <a:gd name="T10" fmla="*/ 21600 w 21600"/>
              <a:gd name="T11" fmla="*/ 4461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33" y="0"/>
                </a:moveTo>
                <a:lnTo>
                  <a:pt x="9265" y="4461"/>
                </a:lnTo>
                <a:lnTo>
                  <a:pt x="13917" y="4461"/>
                </a:lnTo>
                <a:lnTo>
                  <a:pt x="13917" y="17737"/>
                </a:lnTo>
                <a:lnTo>
                  <a:pt x="0" y="17737"/>
                </a:lnTo>
                <a:lnTo>
                  <a:pt x="0" y="21600"/>
                </a:lnTo>
                <a:lnTo>
                  <a:pt x="16948" y="21600"/>
                </a:lnTo>
                <a:lnTo>
                  <a:pt x="16948" y="4461"/>
                </a:lnTo>
                <a:lnTo>
                  <a:pt x="21600" y="4461"/>
                </a:lnTo>
                <a:close/>
              </a:path>
            </a:pathLst>
          </a:custGeom>
          <a:solidFill>
            <a:srgbClr val="FF9933"/>
          </a:solidFill>
          <a:ln w="9525">
            <a:noFill/>
            <a:miter lim="800000"/>
            <a:headEnd/>
            <a:tailEnd/>
          </a:ln>
          <a:effectLst/>
          <a:scene3d>
            <a:camera prst="orthographicFront"/>
            <a:lightRig rig="threePt" dir="t"/>
          </a:scene3d>
          <a:sp3d>
            <a:bevelT/>
          </a:sp3d>
        </p:spPr>
        <p:txBody>
          <a:bodyPr wrap="none" anchor="ctr"/>
          <a:lstStyle/>
          <a:p>
            <a:pPr eaLnBrk="0" hangingPunct="0">
              <a:defRPr/>
            </a:pPr>
            <a:endParaRPr lang="ja-JP" altLang="en-US" sz="3413">
              <a:latin typeface="Times" pitchFamily="80" charset="0"/>
              <a:ea typeface="ＭＳ Ｐゴシック" pitchFamily="50" charset="-128"/>
              <a:cs typeface="+mn-cs"/>
            </a:endParaRPr>
          </a:p>
        </p:txBody>
      </p:sp>
      <p:sp>
        <p:nvSpPr>
          <p:cNvPr id="379915" name="Rectangle 11"/>
          <p:cNvSpPr>
            <a:spLocks noChangeArrowheads="1"/>
          </p:cNvSpPr>
          <p:nvPr/>
        </p:nvSpPr>
        <p:spPr bwMode="auto">
          <a:xfrm>
            <a:off x="2713850" y="2316481"/>
            <a:ext cx="1837831" cy="1289192"/>
          </a:xfrm>
          <a:prstGeom prst="rect">
            <a:avLst/>
          </a:prstGeom>
          <a:solidFill>
            <a:srgbClr val="99FF99"/>
          </a:solidFill>
          <a:ln w="9525">
            <a:noFill/>
            <a:miter lim="800000"/>
            <a:headEnd/>
            <a:tailEnd/>
          </a:ln>
          <a:effectLst/>
          <a:scene3d>
            <a:camera prst="orthographicFront"/>
            <a:lightRig rig="threePt" dir="t"/>
          </a:scene3d>
          <a:sp3d>
            <a:bevelT/>
          </a:sp3d>
        </p:spPr>
        <p:txBody>
          <a:bodyPr wrap="none" anchor="ctr"/>
          <a:lstStyle/>
          <a:p>
            <a:pPr algn="ctr">
              <a:defRPr/>
            </a:pPr>
            <a:r>
              <a:rPr lang="ja-JP" altLang="en-US" sz="1991" b="1">
                <a:latin typeface="Arial" pitchFamily="34" charset="0"/>
                <a:ea typeface="ＭＳ Ｐゴシック" pitchFamily="50" charset="-128"/>
                <a:cs typeface="+mn-cs"/>
              </a:rPr>
              <a:t>ユーザの理解・</a:t>
            </a:r>
          </a:p>
          <a:p>
            <a:pPr algn="ctr">
              <a:defRPr/>
            </a:pPr>
            <a:r>
              <a:rPr lang="ja-JP" altLang="en-US" sz="1991" b="1">
                <a:latin typeface="Arial" pitchFamily="34" charset="0"/>
                <a:ea typeface="ＭＳ Ｐゴシック" pitchFamily="50" charset="-128"/>
                <a:cs typeface="+mn-cs"/>
              </a:rPr>
              <a:t>モデル化</a:t>
            </a:r>
          </a:p>
        </p:txBody>
      </p:sp>
      <p:sp>
        <p:nvSpPr>
          <p:cNvPr id="379916" name="AutoShape 12"/>
          <p:cNvSpPr>
            <a:spLocks noChangeArrowheads="1"/>
          </p:cNvSpPr>
          <p:nvPr/>
        </p:nvSpPr>
        <p:spPr bwMode="auto">
          <a:xfrm>
            <a:off x="9652022" y="3750170"/>
            <a:ext cx="1727212" cy="1126630"/>
          </a:xfrm>
          <a:prstGeom prst="rightArrow">
            <a:avLst>
              <a:gd name="adj1" fmla="val 49999"/>
              <a:gd name="adj2" fmla="val 46159"/>
            </a:avLst>
          </a:prstGeom>
          <a:solidFill>
            <a:srgbClr val="92D05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eaLnBrk="0" hangingPunct="0">
              <a:defRPr/>
            </a:pPr>
            <a:endParaRPr lang="ja-JP" altLang="en-US" sz="3413"/>
          </a:p>
        </p:txBody>
      </p:sp>
      <p:sp>
        <p:nvSpPr>
          <p:cNvPr id="379917" name="Text Box 13"/>
          <p:cNvSpPr txBox="1">
            <a:spLocks noChangeArrowheads="1"/>
          </p:cNvSpPr>
          <p:nvPr/>
        </p:nvSpPr>
        <p:spPr bwMode="auto">
          <a:xfrm>
            <a:off x="11774938" y="3253972"/>
            <a:ext cx="1191480" cy="2089675"/>
          </a:xfrm>
          <a:prstGeom prst="rect">
            <a:avLst/>
          </a:prstGeom>
          <a:solidFill>
            <a:srgbClr val="92D050"/>
          </a:solidFill>
          <a:ln w="9525">
            <a:noFill/>
            <a:miter lim="800000"/>
            <a:headEnd/>
            <a:tailEnd/>
          </a:ln>
          <a:effectLst/>
          <a:scene3d>
            <a:camera prst="orthographicFront"/>
            <a:lightRig rig="threePt" dir="t"/>
          </a:scene3d>
          <a:sp3d>
            <a:bevelT/>
          </a:sp3d>
        </p:spPr>
        <p:txBody>
          <a:bodyPr vert="eaVert" wrap="none">
            <a:spAutoFit/>
          </a:bodyPr>
          <a:lstStyle/>
          <a:p>
            <a:pPr>
              <a:defRPr/>
            </a:pPr>
            <a:r>
              <a:rPr lang="ja-JP" altLang="en-US" sz="1991" dirty="0">
                <a:latin typeface="Arial" pitchFamily="34" charset="0"/>
                <a:ea typeface="ＭＳ Ｐゴシック" pitchFamily="50" charset="-128"/>
                <a:cs typeface="+mn-cs"/>
              </a:rPr>
              <a:t>（国家レベル）</a:t>
            </a:r>
          </a:p>
          <a:p>
            <a:pPr>
              <a:defRPr/>
            </a:pPr>
            <a:r>
              <a:rPr lang="ja-JP" altLang="en-US" sz="2276" dirty="0">
                <a:latin typeface="Arial" pitchFamily="34" charset="0"/>
                <a:ea typeface="ＭＳ Ｐゴシック" pitchFamily="50" charset="-128"/>
                <a:cs typeface="+mn-cs"/>
              </a:rPr>
              <a:t>事故予防による</a:t>
            </a:r>
          </a:p>
          <a:p>
            <a:pPr>
              <a:defRPr/>
            </a:pPr>
            <a:r>
              <a:rPr lang="ja-JP" altLang="en-US" sz="2276" dirty="0">
                <a:latin typeface="Arial" pitchFamily="34" charset="0"/>
                <a:ea typeface="ＭＳ Ｐゴシック" pitchFamily="50" charset="-128"/>
                <a:cs typeface="+mn-cs"/>
              </a:rPr>
              <a:t>医療費の削減</a:t>
            </a:r>
          </a:p>
        </p:txBody>
      </p:sp>
      <p:sp>
        <p:nvSpPr>
          <p:cNvPr id="75810" name="Text Box 14"/>
          <p:cNvSpPr txBox="1">
            <a:spLocks noChangeArrowheads="1"/>
          </p:cNvSpPr>
          <p:nvPr/>
        </p:nvSpPr>
        <p:spPr bwMode="auto">
          <a:xfrm>
            <a:off x="797824" y="6687539"/>
            <a:ext cx="4592924" cy="48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charset="0"/>
                <a:ea typeface="ＭＳ Ｐゴシック" charset="0"/>
                <a:cs typeface="ＭＳ Ｐゴシック" charset="0"/>
              </a:defRPr>
            </a:lvl1pPr>
            <a:lvl2pPr marL="742950" indent="-285750" eaLnBrk="0" hangingPunct="0">
              <a:defRPr kumimoji="1" sz="2400">
                <a:solidFill>
                  <a:schemeClr val="tx1"/>
                </a:solidFill>
                <a:latin typeface="Times" charset="0"/>
                <a:ea typeface="ＭＳ Ｐゴシック" charset="0"/>
              </a:defRPr>
            </a:lvl2pPr>
            <a:lvl3pPr marL="1143000" indent="-228600" eaLnBrk="0" hangingPunct="0">
              <a:defRPr kumimoji="1" sz="2400">
                <a:solidFill>
                  <a:schemeClr val="tx1"/>
                </a:solidFill>
                <a:latin typeface="Times" charset="0"/>
                <a:ea typeface="ＭＳ Ｐゴシック" charset="0"/>
              </a:defRPr>
            </a:lvl3pPr>
            <a:lvl4pPr marL="1600200" indent="-228600" eaLnBrk="0" hangingPunct="0">
              <a:defRPr kumimoji="1" sz="2400">
                <a:solidFill>
                  <a:schemeClr val="tx1"/>
                </a:solidFill>
                <a:latin typeface="Times" charset="0"/>
                <a:ea typeface="ＭＳ Ｐゴシック" charset="0"/>
              </a:defRPr>
            </a:lvl4pPr>
            <a:lvl5pPr marL="2057400" indent="-228600" eaLnBrk="0" hangingPunct="0">
              <a:defRPr kumimoji="1" sz="2400">
                <a:solidFill>
                  <a:schemeClr val="tx1"/>
                </a:solidFill>
                <a:latin typeface="Time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charset="0"/>
                <a:ea typeface="ＭＳ Ｐゴシック" charset="0"/>
              </a:defRPr>
            </a:lvl9pPr>
          </a:lstStyle>
          <a:p>
            <a:pPr eaLnBrk="1" hangingPunct="1"/>
            <a:r>
              <a:rPr lang="ja-JP" altLang="en-US" sz="2560">
                <a:latin typeface="Arial" charset="0"/>
              </a:rPr>
              <a:t>子どもの事故予知支援サービス</a:t>
            </a:r>
          </a:p>
        </p:txBody>
      </p:sp>
      <p:pic>
        <p:nvPicPr>
          <p:cNvPr id="379919"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3859" y="6680766"/>
            <a:ext cx="2643857" cy="2939627"/>
          </a:xfrm>
          <a:prstGeom prst="rect">
            <a:avLst/>
          </a:prstGeom>
          <a:noFill/>
          <a:ln>
            <a:noFill/>
          </a:ln>
          <a:effectLst>
            <a:outerShdw blurRad="63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12" name="Rectangle 16"/>
          <p:cNvSpPr>
            <a:spLocks noChangeArrowheads="1"/>
          </p:cNvSpPr>
          <p:nvPr/>
        </p:nvSpPr>
        <p:spPr bwMode="auto">
          <a:xfrm>
            <a:off x="5259941" y="1088249"/>
            <a:ext cx="3507691" cy="836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ja-JP" altLang="en-US" sz="2560" b="1">
                <a:solidFill>
                  <a:srgbClr val="003366"/>
                </a:solidFill>
                <a:latin typeface="Arial" charset="0"/>
              </a:rPr>
              <a:t>アンケート</a:t>
            </a:r>
            <a:endParaRPr lang="ja-JP" altLang="en-US" sz="2276" b="1">
              <a:solidFill>
                <a:srgbClr val="003366"/>
              </a:solidFill>
              <a:latin typeface="Arial" charset="0"/>
            </a:endParaRPr>
          </a:p>
          <a:p>
            <a:r>
              <a:rPr lang="en-US" altLang="ja-JP" sz="2276" b="1">
                <a:solidFill>
                  <a:srgbClr val="003366"/>
                </a:solidFill>
                <a:latin typeface="Arial" charset="0"/>
              </a:rPr>
              <a:t>21,482</a:t>
            </a:r>
            <a:r>
              <a:rPr lang="ja-JP" altLang="en-US" sz="2276" b="1">
                <a:solidFill>
                  <a:srgbClr val="003366"/>
                </a:solidFill>
                <a:latin typeface="Arial" charset="0"/>
              </a:rPr>
              <a:t>件（</a:t>
            </a:r>
            <a:r>
              <a:rPr lang="en-US" altLang="ja-JP" sz="2276" b="1">
                <a:solidFill>
                  <a:srgbClr val="003366"/>
                </a:solidFill>
                <a:latin typeface="Arial" charset="0"/>
              </a:rPr>
              <a:t>07/1/29</a:t>
            </a:r>
            <a:r>
              <a:rPr lang="ja-JP" altLang="en-US" sz="2276" b="1">
                <a:solidFill>
                  <a:srgbClr val="003366"/>
                </a:solidFill>
                <a:latin typeface="Arial" charset="0"/>
              </a:rPr>
              <a:t>現在）</a:t>
            </a:r>
          </a:p>
        </p:txBody>
      </p:sp>
      <p:sp>
        <p:nvSpPr>
          <p:cNvPr id="75813" name="Rectangle 17"/>
          <p:cNvSpPr>
            <a:spLocks noChangeArrowheads="1"/>
          </p:cNvSpPr>
          <p:nvPr/>
        </p:nvSpPr>
        <p:spPr bwMode="auto">
          <a:xfrm>
            <a:off x="10418925" y="8006081"/>
            <a:ext cx="2534668" cy="11430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ja-JP" sz="2276" b="1">
                <a:solidFill>
                  <a:srgbClr val="003366"/>
                </a:solidFill>
                <a:latin typeface="Arial" charset="0"/>
              </a:rPr>
              <a:t>4,471</a:t>
            </a:r>
            <a:r>
              <a:rPr lang="ja-JP" altLang="en-US" sz="2276" b="1">
                <a:solidFill>
                  <a:srgbClr val="003366"/>
                </a:solidFill>
                <a:latin typeface="Arial" charset="0"/>
              </a:rPr>
              <a:t>人保護者に</a:t>
            </a:r>
          </a:p>
          <a:p>
            <a:r>
              <a:rPr lang="en-US" altLang="ja-JP" sz="2276" b="1">
                <a:solidFill>
                  <a:srgbClr val="003366"/>
                </a:solidFill>
                <a:latin typeface="Arial" charset="0"/>
              </a:rPr>
              <a:t>61,147</a:t>
            </a:r>
            <a:r>
              <a:rPr lang="ja-JP" altLang="en-US" sz="2276" b="1">
                <a:solidFill>
                  <a:srgbClr val="003366"/>
                </a:solidFill>
                <a:latin typeface="Arial" charset="0"/>
              </a:rPr>
              <a:t>件動画配信</a:t>
            </a:r>
          </a:p>
          <a:p>
            <a:r>
              <a:rPr lang="ja-JP" altLang="en-US" sz="2276" b="1">
                <a:solidFill>
                  <a:srgbClr val="003366"/>
                </a:solidFill>
                <a:latin typeface="Arial" charset="0"/>
              </a:rPr>
              <a:t>（</a:t>
            </a:r>
            <a:r>
              <a:rPr lang="en-US" altLang="ja-JP" sz="2276" b="1">
                <a:solidFill>
                  <a:srgbClr val="003366"/>
                </a:solidFill>
                <a:latin typeface="Arial" charset="0"/>
              </a:rPr>
              <a:t>07/1/29</a:t>
            </a:r>
            <a:r>
              <a:rPr lang="ja-JP" altLang="en-US" sz="2276" b="1">
                <a:solidFill>
                  <a:srgbClr val="003366"/>
                </a:solidFill>
                <a:latin typeface="Arial" charset="0"/>
              </a:rPr>
              <a:t>現在）</a:t>
            </a:r>
          </a:p>
        </p:txBody>
      </p:sp>
      <p:sp>
        <p:nvSpPr>
          <p:cNvPr id="75814" name="Rectangle 18"/>
          <p:cNvSpPr>
            <a:spLocks noChangeArrowheads="1"/>
          </p:cNvSpPr>
          <p:nvPr/>
        </p:nvSpPr>
        <p:spPr bwMode="auto">
          <a:xfrm>
            <a:off x="3733406" y="7845779"/>
            <a:ext cx="4269117" cy="1493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ja-JP" altLang="en-US" sz="2276" b="1">
                <a:solidFill>
                  <a:srgbClr val="003366"/>
                </a:solidFill>
                <a:latin typeface="Arial" charset="0"/>
              </a:rPr>
              <a:t>行動モデル・事故シミュレータ</a:t>
            </a:r>
          </a:p>
          <a:p>
            <a:r>
              <a:rPr lang="ja-JP" altLang="en-US" sz="2276" b="1">
                <a:solidFill>
                  <a:srgbClr val="003366"/>
                </a:solidFill>
                <a:latin typeface="Arial" charset="0"/>
              </a:rPr>
              <a:t>で動画作成</a:t>
            </a:r>
          </a:p>
          <a:p>
            <a:r>
              <a:rPr lang="ja-JP" altLang="en-US" sz="2276" b="1">
                <a:solidFill>
                  <a:srgbClr val="003366"/>
                </a:solidFill>
                <a:latin typeface="Arial" charset="0"/>
              </a:rPr>
              <a:t>（保護者の知らない事故</a:t>
            </a:r>
          </a:p>
          <a:p>
            <a:r>
              <a:rPr lang="ja-JP" altLang="en-US" sz="2276" b="1">
                <a:solidFill>
                  <a:srgbClr val="003366"/>
                </a:solidFill>
                <a:latin typeface="Arial" charset="0"/>
              </a:rPr>
              <a:t>・最近多発している事故）</a:t>
            </a:r>
          </a:p>
        </p:txBody>
      </p:sp>
      <p:sp>
        <p:nvSpPr>
          <p:cNvPr id="75815" name="Text Box 19"/>
          <p:cNvSpPr txBox="1">
            <a:spLocks noChangeArrowheads="1"/>
          </p:cNvSpPr>
          <p:nvPr/>
        </p:nvSpPr>
        <p:spPr bwMode="auto">
          <a:xfrm>
            <a:off x="3574557" y="5569939"/>
            <a:ext cx="3469218" cy="48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charset="0"/>
                <a:ea typeface="ＭＳ Ｐゴシック" charset="0"/>
                <a:cs typeface="ＭＳ Ｐゴシック" charset="0"/>
              </a:defRPr>
            </a:lvl1pPr>
            <a:lvl2pPr marL="742950" indent="-285750" eaLnBrk="0" hangingPunct="0">
              <a:defRPr kumimoji="1" sz="2400">
                <a:solidFill>
                  <a:schemeClr val="tx1"/>
                </a:solidFill>
                <a:latin typeface="Times" charset="0"/>
                <a:ea typeface="ＭＳ Ｐゴシック" charset="0"/>
              </a:defRPr>
            </a:lvl2pPr>
            <a:lvl3pPr marL="1143000" indent="-228600" eaLnBrk="0" hangingPunct="0">
              <a:defRPr kumimoji="1" sz="2400">
                <a:solidFill>
                  <a:schemeClr val="tx1"/>
                </a:solidFill>
                <a:latin typeface="Times" charset="0"/>
                <a:ea typeface="ＭＳ Ｐゴシック" charset="0"/>
              </a:defRPr>
            </a:lvl3pPr>
            <a:lvl4pPr marL="1600200" indent="-228600" eaLnBrk="0" hangingPunct="0">
              <a:defRPr kumimoji="1" sz="2400">
                <a:solidFill>
                  <a:schemeClr val="tx1"/>
                </a:solidFill>
                <a:latin typeface="Times" charset="0"/>
                <a:ea typeface="ＭＳ Ｐゴシック" charset="0"/>
              </a:defRPr>
            </a:lvl4pPr>
            <a:lvl5pPr marL="2057400" indent="-228600" eaLnBrk="0" hangingPunct="0">
              <a:defRPr kumimoji="1" sz="2400">
                <a:solidFill>
                  <a:schemeClr val="tx1"/>
                </a:solidFill>
                <a:latin typeface="Time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charset="0"/>
                <a:ea typeface="ＭＳ Ｐゴシック" charset="0"/>
              </a:defRPr>
            </a:lvl9pPr>
          </a:lstStyle>
          <a:p>
            <a:pPr eaLnBrk="1" hangingPunct="1"/>
            <a:r>
              <a:rPr lang="ja-JP" altLang="en-US" sz="2560" b="1">
                <a:latin typeface="Arial" charset="0"/>
              </a:rPr>
              <a:t>社会・研究の</a:t>
            </a:r>
            <a:r>
              <a:rPr lang="ja-JP" altLang="en-US" sz="2560" b="1"/>
              <a:t>進化・</a:t>
            </a:r>
            <a:r>
              <a:rPr lang="ja-JP" altLang="en-US" sz="2560" b="1">
                <a:latin typeface="Arial" charset="0"/>
              </a:rPr>
              <a:t>深化</a:t>
            </a:r>
          </a:p>
        </p:txBody>
      </p:sp>
      <p:sp>
        <p:nvSpPr>
          <p:cNvPr id="379924" name="Rectangle 20"/>
          <p:cNvSpPr>
            <a:spLocks noChangeArrowheads="1"/>
          </p:cNvSpPr>
          <p:nvPr/>
        </p:nvSpPr>
        <p:spPr bwMode="auto">
          <a:xfrm>
            <a:off x="1176304" y="5490916"/>
            <a:ext cx="2047805" cy="1228231"/>
          </a:xfrm>
          <a:prstGeom prst="rect">
            <a:avLst/>
          </a:prstGeom>
          <a:solidFill>
            <a:srgbClr val="99FF99"/>
          </a:solidFill>
          <a:ln>
            <a:headEnd/>
            <a:tailEnd/>
          </a:ln>
          <a:scene3d>
            <a:camera prst="orthographicFront">
              <a:rot lat="0" lon="0" rev="0"/>
            </a:camera>
            <a:lightRig rig="threePt" dir="t"/>
          </a:scene3d>
          <a:sp3d>
            <a:bevelT w="63500" h="25400"/>
          </a:sp3d>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altLang="ja-JP" sz="2560" b="1" dirty="0">
                <a:solidFill>
                  <a:schemeClr val="tx1"/>
                </a:solidFill>
              </a:rPr>
              <a:t>WEB</a:t>
            </a:r>
          </a:p>
          <a:p>
            <a:pPr algn="ctr">
              <a:defRPr/>
            </a:pPr>
            <a:r>
              <a:rPr lang="ja-JP" altLang="en-US" sz="2560" b="1" dirty="0">
                <a:solidFill>
                  <a:schemeClr val="tx1"/>
                </a:solidFill>
              </a:rPr>
              <a:t>サービス</a:t>
            </a:r>
          </a:p>
          <a:p>
            <a:pPr algn="ctr">
              <a:defRPr/>
            </a:pPr>
            <a:r>
              <a:rPr lang="ja-JP" altLang="en-US" sz="2560" b="1" dirty="0">
                <a:solidFill>
                  <a:schemeClr val="tx1"/>
                </a:solidFill>
              </a:rPr>
              <a:t>の改善</a:t>
            </a:r>
          </a:p>
        </p:txBody>
      </p:sp>
      <p:sp>
        <p:nvSpPr>
          <p:cNvPr id="75819" name="AutoShape 21"/>
          <p:cNvSpPr>
            <a:spLocks noChangeArrowheads="1"/>
          </p:cNvSpPr>
          <p:nvPr/>
        </p:nvSpPr>
        <p:spPr bwMode="auto">
          <a:xfrm>
            <a:off x="3285068" y="1496908"/>
            <a:ext cx="758613" cy="921173"/>
          </a:xfrm>
          <a:prstGeom prst="downArrow">
            <a:avLst>
              <a:gd name="adj1" fmla="val 50000"/>
              <a:gd name="adj2" fmla="val 30357"/>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ja-JP" altLang="en-US" sz="3413"/>
          </a:p>
        </p:txBody>
      </p:sp>
      <p:sp>
        <p:nvSpPr>
          <p:cNvPr id="75820" name="AutoShape 22"/>
          <p:cNvSpPr>
            <a:spLocks noChangeArrowheads="1"/>
          </p:cNvSpPr>
          <p:nvPr/>
        </p:nvSpPr>
        <p:spPr bwMode="auto">
          <a:xfrm>
            <a:off x="2508393" y="984392"/>
            <a:ext cx="2253262" cy="1034062"/>
          </a:xfrm>
          <a:prstGeom prst="can">
            <a:avLst>
              <a:gd name="adj" fmla="val 19009"/>
            </a:avLst>
          </a:prstGeom>
          <a:solidFill>
            <a:srgbClr val="CCECFF"/>
          </a:solidFill>
          <a:ln w="9525">
            <a:solidFill>
              <a:schemeClr val="tx1"/>
            </a:solidFill>
            <a:round/>
            <a:headEnd/>
            <a:tailEnd/>
          </a:ln>
        </p:spPr>
        <p:txBody>
          <a:bodyPr wrap="none" anchor="ctr"/>
          <a:lstStyle/>
          <a:p>
            <a:pPr algn="ctr"/>
            <a:r>
              <a:rPr lang="ja-JP" altLang="en-US" sz="2276" b="1">
                <a:latin typeface="Arial" charset="0"/>
              </a:rPr>
              <a:t>事故</a:t>
            </a:r>
          </a:p>
          <a:p>
            <a:pPr algn="ctr"/>
            <a:r>
              <a:rPr lang="ja-JP" altLang="en-US" sz="2276" b="1">
                <a:latin typeface="Arial" charset="0"/>
              </a:rPr>
              <a:t>データベース</a:t>
            </a:r>
          </a:p>
        </p:txBody>
      </p:sp>
      <p:sp>
        <p:nvSpPr>
          <p:cNvPr id="379927" name="AutoShape 23"/>
          <p:cNvSpPr>
            <a:spLocks noChangeArrowheads="1"/>
          </p:cNvSpPr>
          <p:nvPr/>
        </p:nvSpPr>
        <p:spPr bwMode="auto">
          <a:xfrm>
            <a:off x="155785" y="3352789"/>
            <a:ext cx="1774583" cy="1022774"/>
          </a:xfrm>
          <a:prstGeom prst="wedgeRoundRectCallout">
            <a:avLst>
              <a:gd name="adj1" fmla="val 9671"/>
              <a:gd name="adj2" fmla="val 159335"/>
              <a:gd name="adj3" fmla="val 16667"/>
            </a:avLst>
          </a:prstGeom>
          <a:solidFill>
            <a:srgbClr val="FFFF00"/>
          </a:solidFill>
          <a:ln w="9525">
            <a:noFill/>
            <a:miter lim="800000"/>
            <a:headEnd/>
            <a:tailEnd/>
          </a:ln>
          <a:effectLst/>
          <a:scene3d>
            <a:camera prst="orthographicFront"/>
            <a:lightRig rig="threePt" dir="t"/>
          </a:scene3d>
          <a:sp3d>
            <a:bevelT/>
          </a:sp3d>
        </p:spPr>
        <p:txBody>
          <a:bodyPr/>
          <a:lstStyle/>
          <a:p>
            <a:pPr eaLnBrk="0" hangingPunct="0">
              <a:defRPr/>
            </a:pPr>
            <a:r>
              <a:rPr lang="ja-JP" altLang="en-US" sz="1707">
                <a:latin typeface="Times" pitchFamily="80" charset="0"/>
                <a:ea typeface="ＭＳ Ｐゴシック" pitchFamily="50" charset="-128"/>
                <a:cs typeface="+mn-cs"/>
              </a:rPr>
              <a:t>認識ずれを補正するコンテンツ作成</a:t>
            </a:r>
          </a:p>
        </p:txBody>
      </p:sp>
      <p:sp>
        <p:nvSpPr>
          <p:cNvPr id="379928" name="AutoShape 24"/>
          <p:cNvSpPr>
            <a:spLocks noChangeArrowheads="1"/>
          </p:cNvSpPr>
          <p:nvPr/>
        </p:nvSpPr>
        <p:spPr bwMode="auto">
          <a:xfrm>
            <a:off x="10905068" y="6502411"/>
            <a:ext cx="1896576" cy="1095023"/>
          </a:xfrm>
          <a:prstGeom prst="wedgeRoundRectCallout">
            <a:avLst>
              <a:gd name="adj1" fmla="val -83264"/>
              <a:gd name="adj2" fmla="val -44285"/>
              <a:gd name="adj3" fmla="val 16667"/>
            </a:avLst>
          </a:prstGeom>
          <a:solidFill>
            <a:srgbClr val="FFFF00"/>
          </a:solidFill>
          <a:ln w="9525">
            <a:noFill/>
            <a:miter lim="800000"/>
            <a:headEnd/>
            <a:tailEnd/>
          </a:ln>
          <a:effectLst/>
          <a:scene3d>
            <a:camera prst="orthographicFront"/>
            <a:lightRig rig="threePt" dir="t"/>
          </a:scene3d>
          <a:sp3d>
            <a:bevelT/>
          </a:sp3d>
        </p:spPr>
        <p:txBody>
          <a:bodyPr/>
          <a:lstStyle/>
          <a:p>
            <a:pPr eaLnBrk="0" hangingPunct="0">
              <a:defRPr/>
            </a:pPr>
            <a:r>
              <a:rPr lang="ja-JP" altLang="en-US" sz="1707" dirty="0">
                <a:latin typeface="Times" pitchFamily="80" charset="0"/>
                <a:ea typeface="ＭＳ Ｐゴシック" pitchFamily="50" charset="-128"/>
                <a:cs typeface="+mn-cs"/>
              </a:rPr>
              <a:t>（個人レベル）</a:t>
            </a:r>
          </a:p>
          <a:p>
            <a:pPr eaLnBrk="0" hangingPunct="0">
              <a:defRPr/>
            </a:pPr>
            <a:r>
              <a:rPr lang="ja-JP" altLang="en-US" sz="1991" dirty="0">
                <a:latin typeface="Times" pitchFamily="80" charset="0"/>
                <a:ea typeface="ＭＳ Ｐゴシック" pitchFamily="50" charset="-128"/>
                <a:cs typeface="+mn-cs"/>
              </a:rPr>
              <a:t>安心・安全</a:t>
            </a:r>
            <a:br>
              <a:rPr lang="ja-JP" altLang="en-US" sz="1991" dirty="0">
                <a:latin typeface="Times" pitchFamily="80" charset="0"/>
                <a:ea typeface="ＭＳ Ｐゴシック" pitchFamily="50" charset="-128"/>
                <a:cs typeface="+mn-cs"/>
              </a:rPr>
            </a:br>
            <a:r>
              <a:rPr lang="ja-JP" altLang="en-US" sz="1991" dirty="0">
                <a:latin typeface="Times" pitchFamily="80" charset="0"/>
                <a:ea typeface="ＭＳ Ｐゴシック" pitchFamily="50" charset="-128"/>
                <a:cs typeface="+mn-cs"/>
              </a:rPr>
              <a:t>サービス</a:t>
            </a:r>
          </a:p>
        </p:txBody>
      </p:sp>
      <p:sp>
        <p:nvSpPr>
          <p:cNvPr id="379929" name="AutoShape 25"/>
          <p:cNvSpPr>
            <a:spLocks noChangeArrowheads="1"/>
          </p:cNvSpPr>
          <p:nvPr/>
        </p:nvSpPr>
        <p:spPr bwMode="auto">
          <a:xfrm>
            <a:off x="304757" y="1219175"/>
            <a:ext cx="1844604" cy="921173"/>
          </a:xfrm>
          <a:prstGeom prst="wedgeRoundRectCallout">
            <a:avLst>
              <a:gd name="adj1" fmla="val 79552"/>
              <a:gd name="adj2" fmla="val 72409"/>
              <a:gd name="adj3" fmla="val 16667"/>
            </a:avLst>
          </a:prstGeom>
          <a:solidFill>
            <a:srgbClr val="FFFF00"/>
          </a:solidFill>
          <a:ln w="9525">
            <a:noFill/>
            <a:miter lim="800000"/>
            <a:headEnd/>
            <a:tailEnd/>
          </a:ln>
          <a:effectLst/>
          <a:scene3d>
            <a:camera prst="orthographicFront"/>
            <a:lightRig rig="threePt" dir="t"/>
          </a:scene3d>
          <a:sp3d>
            <a:bevelT/>
          </a:sp3d>
        </p:spPr>
        <p:txBody>
          <a:bodyPr/>
          <a:lstStyle/>
          <a:p>
            <a:pPr eaLnBrk="0" hangingPunct="0">
              <a:defRPr/>
            </a:pPr>
            <a:r>
              <a:rPr lang="ja-JP" altLang="en-US" sz="1991" dirty="0">
                <a:latin typeface="Times" pitchFamily="80" charset="0"/>
                <a:ea typeface="ＭＳ Ｐゴシック" pitchFamily="50" charset="-128"/>
                <a:cs typeface="+mn-cs"/>
              </a:rPr>
              <a:t>意識と現実のずれ検出</a:t>
            </a:r>
          </a:p>
        </p:txBody>
      </p:sp>
      <p:sp>
        <p:nvSpPr>
          <p:cNvPr id="75830" name="Rectangle 26"/>
          <p:cNvSpPr>
            <a:spLocks noChangeArrowheads="1"/>
          </p:cNvSpPr>
          <p:nvPr/>
        </p:nvSpPr>
        <p:spPr bwMode="auto">
          <a:xfrm>
            <a:off x="4076530" y="7367131"/>
            <a:ext cx="1903085" cy="442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ja-JP" sz="2276" b="1">
                <a:solidFill>
                  <a:srgbClr val="003366"/>
                </a:solidFill>
                <a:latin typeface="Arial" charset="0"/>
              </a:rPr>
              <a:t>05/12/12</a:t>
            </a:r>
            <a:r>
              <a:rPr lang="ja-JP" altLang="en-US" sz="2276" b="1">
                <a:solidFill>
                  <a:srgbClr val="003366"/>
                </a:solidFill>
                <a:latin typeface="Arial" charset="0"/>
              </a:rPr>
              <a:t>開始</a:t>
            </a:r>
          </a:p>
        </p:txBody>
      </p:sp>
      <p:pic>
        <p:nvPicPr>
          <p:cNvPr id="379931" name="Picture 27" descr="Benesse-Odaiba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1379" y="474134"/>
            <a:ext cx="3327964" cy="2174241"/>
          </a:xfrm>
          <a:prstGeom prst="rect">
            <a:avLst/>
          </a:prstGeom>
          <a:noFill/>
          <a:ln>
            <a:noFill/>
          </a:ln>
          <a:effectLst>
            <a:outerShdw blurRad="63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32" name="Rectangle 28"/>
          <p:cNvSpPr>
            <a:spLocks noChangeArrowheads="1"/>
          </p:cNvSpPr>
          <p:nvPr/>
        </p:nvSpPr>
        <p:spPr bwMode="auto">
          <a:xfrm>
            <a:off x="9917818" y="2725139"/>
            <a:ext cx="1827744" cy="48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ja-JP" altLang="en-US" sz="2560" b="1">
                <a:solidFill>
                  <a:srgbClr val="003366"/>
                </a:solidFill>
                <a:latin typeface="Arial" charset="0"/>
              </a:rPr>
              <a:t>科学的知見</a:t>
            </a:r>
            <a:endParaRPr lang="ja-JP" altLang="en-US" sz="2276" b="1">
              <a:solidFill>
                <a:srgbClr val="003366"/>
              </a:solidFill>
              <a:latin typeface="Arial" charset="0"/>
            </a:endParaRPr>
          </a:p>
        </p:txBody>
      </p:sp>
      <p:sp>
        <p:nvSpPr>
          <p:cNvPr id="75833" name="Oval 29"/>
          <p:cNvSpPr>
            <a:spLocks noChangeArrowheads="1"/>
          </p:cNvSpPr>
          <p:nvPr/>
        </p:nvSpPr>
        <p:spPr bwMode="auto">
          <a:xfrm>
            <a:off x="2609992" y="4262684"/>
            <a:ext cx="819574" cy="614116"/>
          </a:xfrm>
          <a:prstGeom prst="ellipse">
            <a:avLst/>
          </a:prstGeom>
          <a:solidFill>
            <a:srgbClr val="FFCCFF"/>
          </a:solidFill>
          <a:ln w="9525">
            <a:solidFill>
              <a:schemeClr val="tx1"/>
            </a:solidFill>
            <a:round/>
            <a:headEnd/>
            <a:tailEnd/>
          </a:ln>
        </p:spPr>
        <p:txBody>
          <a:bodyPr wrap="none" anchor="ctr"/>
          <a:lstStyle/>
          <a:p>
            <a:pPr algn="ctr" eaLnBrk="0" hangingPunct="0"/>
            <a:r>
              <a:rPr lang="ja-JP" altLang="en-US" sz="1422"/>
              <a:t>現象</a:t>
            </a:r>
          </a:p>
          <a:p>
            <a:pPr algn="ctr" eaLnBrk="0" hangingPunct="0"/>
            <a:r>
              <a:rPr lang="ja-JP" altLang="en-US" sz="1422"/>
              <a:t>技術</a:t>
            </a:r>
          </a:p>
        </p:txBody>
      </p:sp>
      <p:sp>
        <p:nvSpPr>
          <p:cNvPr id="75834" name="Oval 30"/>
          <p:cNvSpPr>
            <a:spLocks noChangeArrowheads="1"/>
          </p:cNvSpPr>
          <p:nvPr/>
        </p:nvSpPr>
        <p:spPr bwMode="auto">
          <a:xfrm>
            <a:off x="3533423" y="4262684"/>
            <a:ext cx="819573" cy="614116"/>
          </a:xfrm>
          <a:prstGeom prst="ellipse">
            <a:avLst/>
          </a:prstGeom>
          <a:solidFill>
            <a:srgbClr val="FFCCFF"/>
          </a:solidFill>
          <a:ln w="9525">
            <a:solidFill>
              <a:schemeClr val="tx1"/>
            </a:solidFill>
            <a:round/>
            <a:headEnd/>
            <a:tailEnd/>
          </a:ln>
        </p:spPr>
        <p:txBody>
          <a:bodyPr wrap="none" anchor="ctr"/>
          <a:lstStyle/>
          <a:p>
            <a:pPr algn="ctr" eaLnBrk="0" hangingPunct="0"/>
            <a:r>
              <a:rPr lang="ja-JP" altLang="en-US" sz="1422"/>
              <a:t>理論</a:t>
            </a:r>
          </a:p>
          <a:p>
            <a:pPr algn="ctr" eaLnBrk="0" hangingPunct="0"/>
            <a:r>
              <a:rPr lang="ja-JP" altLang="en-US" sz="1422"/>
              <a:t>構築</a:t>
            </a:r>
          </a:p>
        </p:txBody>
      </p:sp>
      <p:sp>
        <p:nvSpPr>
          <p:cNvPr id="75835" name="Oval 31"/>
          <p:cNvSpPr>
            <a:spLocks noChangeArrowheads="1"/>
          </p:cNvSpPr>
          <p:nvPr/>
        </p:nvSpPr>
        <p:spPr bwMode="auto">
          <a:xfrm>
            <a:off x="4454596" y="4262684"/>
            <a:ext cx="819573" cy="614116"/>
          </a:xfrm>
          <a:prstGeom prst="ellipse">
            <a:avLst/>
          </a:prstGeom>
          <a:solidFill>
            <a:srgbClr val="FFCCFF"/>
          </a:solidFill>
          <a:ln w="9525">
            <a:solidFill>
              <a:schemeClr val="tx1"/>
            </a:solidFill>
            <a:round/>
            <a:headEnd/>
            <a:tailEnd/>
          </a:ln>
        </p:spPr>
        <p:txBody>
          <a:bodyPr wrap="none" anchor="ctr"/>
          <a:lstStyle/>
          <a:p>
            <a:pPr algn="ctr" eaLnBrk="0" hangingPunct="0"/>
            <a:r>
              <a:rPr lang="ja-JP" altLang="en-US" sz="1422"/>
              <a:t>社会</a:t>
            </a:r>
          </a:p>
          <a:p>
            <a:pPr algn="ctr" eaLnBrk="0" hangingPunct="0"/>
            <a:r>
              <a:rPr lang="ja-JP" altLang="en-US" sz="1422"/>
              <a:t>応用</a:t>
            </a:r>
          </a:p>
        </p:txBody>
      </p:sp>
      <p:sp>
        <p:nvSpPr>
          <p:cNvPr id="75836" name="AutoShape 32"/>
          <p:cNvSpPr>
            <a:spLocks noChangeArrowheads="1"/>
          </p:cNvSpPr>
          <p:nvPr/>
        </p:nvSpPr>
        <p:spPr bwMode="auto">
          <a:xfrm>
            <a:off x="5375770" y="4364286"/>
            <a:ext cx="512515" cy="410916"/>
          </a:xfrm>
          <a:prstGeom prst="rightArrow">
            <a:avLst>
              <a:gd name="adj1" fmla="val 49269"/>
              <a:gd name="adj2" fmla="val 50548"/>
            </a:avLst>
          </a:prstGeom>
          <a:solidFill>
            <a:srgbClr val="FF0066"/>
          </a:solidFill>
          <a:ln w="9525">
            <a:solidFill>
              <a:schemeClr val="tx1"/>
            </a:solidFill>
            <a:miter lim="800000"/>
            <a:headEnd/>
            <a:tailEnd/>
          </a:ln>
        </p:spPr>
        <p:txBody>
          <a:bodyPr wrap="none" anchor="ctr"/>
          <a:lstStyle/>
          <a:p>
            <a:pPr eaLnBrk="0" hangingPunct="0"/>
            <a:endParaRPr lang="ja-JP" altLang="en-US" sz="3413"/>
          </a:p>
        </p:txBody>
      </p:sp>
      <p:sp>
        <p:nvSpPr>
          <p:cNvPr id="75837" name="AutoShape 33"/>
          <p:cNvSpPr>
            <a:spLocks noChangeArrowheads="1"/>
          </p:cNvSpPr>
          <p:nvPr/>
        </p:nvSpPr>
        <p:spPr bwMode="auto">
          <a:xfrm>
            <a:off x="3327964" y="4364286"/>
            <a:ext cx="307058" cy="410916"/>
          </a:xfrm>
          <a:prstGeom prst="rightArrow">
            <a:avLst>
              <a:gd name="adj1" fmla="val 49269"/>
              <a:gd name="adj2" fmla="val 40528"/>
            </a:avLst>
          </a:prstGeom>
          <a:solidFill>
            <a:schemeClr val="hlink"/>
          </a:solidFill>
          <a:ln w="9525">
            <a:solidFill>
              <a:schemeClr val="tx1"/>
            </a:solidFill>
            <a:miter lim="800000"/>
            <a:headEnd/>
            <a:tailEnd/>
          </a:ln>
        </p:spPr>
        <p:txBody>
          <a:bodyPr wrap="none" anchor="ctr"/>
          <a:lstStyle/>
          <a:p>
            <a:pPr eaLnBrk="0" hangingPunct="0"/>
            <a:endParaRPr lang="ja-JP" altLang="en-US" sz="3413"/>
          </a:p>
        </p:txBody>
      </p:sp>
      <p:sp>
        <p:nvSpPr>
          <p:cNvPr id="75838" name="AutoShape 34"/>
          <p:cNvSpPr>
            <a:spLocks noChangeArrowheads="1"/>
          </p:cNvSpPr>
          <p:nvPr/>
        </p:nvSpPr>
        <p:spPr bwMode="auto">
          <a:xfrm>
            <a:off x="4249138" y="4364286"/>
            <a:ext cx="307058" cy="410916"/>
          </a:xfrm>
          <a:prstGeom prst="rightArrow">
            <a:avLst>
              <a:gd name="adj1" fmla="val 49269"/>
              <a:gd name="adj2" fmla="val 40528"/>
            </a:avLst>
          </a:prstGeom>
          <a:solidFill>
            <a:schemeClr val="hlink"/>
          </a:solidFill>
          <a:ln w="9525">
            <a:solidFill>
              <a:schemeClr val="tx1"/>
            </a:solidFill>
            <a:miter lim="800000"/>
            <a:headEnd/>
            <a:tailEnd/>
          </a:ln>
        </p:spPr>
        <p:txBody>
          <a:bodyPr wrap="none" anchor="ctr"/>
          <a:lstStyle/>
          <a:p>
            <a:pPr eaLnBrk="0" hangingPunct="0"/>
            <a:endParaRPr lang="ja-JP" altLang="en-US" sz="3413"/>
          </a:p>
        </p:txBody>
      </p:sp>
      <p:sp>
        <p:nvSpPr>
          <p:cNvPr id="75839" name="Oval 35"/>
          <p:cNvSpPr>
            <a:spLocks noChangeArrowheads="1"/>
          </p:cNvSpPr>
          <p:nvPr/>
        </p:nvSpPr>
        <p:spPr bwMode="auto">
          <a:xfrm>
            <a:off x="6296943" y="3955626"/>
            <a:ext cx="819573" cy="614116"/>
          </a:xfrm>
          <a:prstGeom prst="ellipse">
            <a:avLst/>
          </a:prstGeom>
          <a:solidFill>
            <a:srgbClr val="FFCCFF">
              <a:alpha val="81960"/>
            </a:srgbClr>
          </a:solidFill>
          <a:ln w="9525">
            <a:solidFill>
              <a:schemeClr val="tx1"/>
            </a:solidFill>
            <a:round/>
            <a:headEnd/>
            <a:tailEnd/>
          </a:ln>
        </p:spPr>
        <p:txBody>
          <a:bodyPr wrap="none" anchor="ctr"/>
          <a:lstStyle/>
          <a:p>
            <a:pPr algn="ctr" eaLnBrk="0" hangingPunct="0"/>
            <a:r>
              <a:rPr lang="ja-JP" altLang="en-US" sz="1280"/>
              <a:t>サービス</a:t>
            </a:r>
          </a:p>
        </p:txBody>
      </p:sp>
      <p:sp>
        <p:nvSpPr>
          <p:cNvPr id="75840" name="Oval 36"/>
          <p:cNvSpPr>
            <a:spLocks noChangeArrowheads="1"/>
          </p:cNvSpPr>
          <p:nvPr/>
        </p:nvSpPr>
        <p:spPr bwMode="auto">
          <a:xfrm>
            <a:off x="5989885" y="4364285"/>
            <a:ext cx="819573" cy="614116"/>
          </a:xfrm>
          <a:prstGeom prst="ellipse">
            <a:avLst/>
          </a:prstGeom>
          <a:solidFill>
            <a:srgbClr val="FFCCFF">
              <a:alpha val="74117"/>
            </a:srgbClr>
          </a:solidFill>
          <a:ln w="9525">
            <a:solidFill>
              <a:schemeClr val="tx1"/>
            </a:solidFill>
            <a:round/>
            <a:headEnd/>
            <a:tailEnd/>
          </a:ln>
        </p:spPr>
        <p:txBody>
          <a:bodyPr wrap="none" anchor="ctr"/>
          <a:lstStyle/>
          <a:p>
            <a:pPr algn="ctr" eaLnBrk="0" hangingPunct="0"/>
            <a:r>
              <a:rPr lang="ja-JP" altLang="en-US" sz="1280"/>
              <a:t>現象</a:t>
            </a:r>
          </a:p>
          <a:p>
            <a:pPr algn="ctr" eaLnBrk="0" hangingPunct="0"/>
            <a:r>
              <a:rPr lang="ja-JP" altLang="en-US" sz="1280"/>
              <a:t>記述</a:t>
            </a:r>
          </a:p>
        </p:txBody>
      </p:sp>
      <p:sp>
        <p:nvSpPr>
          <p:cNvPr id="75841" name="Oval 37"/>
          <p:cNvSpPr>
            <a:spLocks noChangeArrowheads="1"/>
          </p:cNvSpPr>
          <p:nvPr/>
        </p:nvSpPr>
        <p:spPr bwMode="auto">
          <a:xfrm>
            <a:off x="6644641" y="4380089"/>
            <a:ext cx="819573" cy="614116"/>
          </a:xfrm>
          <a:prstGeom prst="ellipse">
            <a:avLst/>
          </a:prstGeom>
          <a:solidFill>
            <a:srgbClr val="FFCCFF">
              <a:alpha val="72156"/>
            </a:srgbClr>
          </a:solidFill>
          <a:ln w="9525">
            <a:solidFill>
              <a:schemeClr val="tx1"/>
            </a:solidFill>
            <a:round/>
            <a:headEnd/>
            <a:tailEnd/>
          </a:ln>
        </p:spPr>
        <p:txBody>
          <a:bodyPr wrap="none" anchor="ctr"/>
          <a:lstStyle/>
          <a:p>
            <a:pPr algn="ctr" eaLnBrk="0" hangingPunct="0"/>
            <a:r>
              <a:rPr lang="ja-JP" altLang="en-US" sz="1280"/>
              <a:t>理論</a:t>
            </a:r>
          </a:p>
          <a:p>
            <a:pPr algn="ctr" eaLnBrk="0" hangingPunct="0"/>
            <a:r>
              <a:rPr lang="ja-JP" altLang="en-US" sz="1280"/>
              <a:t>構築</a:t>
            </a:r>
          </a:p>
        </p:txBody>
      </p:sp>
      <p:sp>
        <p:nvSpPr>
          <p:cNvPr id="75842" name="Text Box 38"/>
          <p:cNvSpPr txBox="1">
            <a:spLocks noChangeArrowheads="1"/>
          </p:cNvSpPr>
          <p:nvPr/>
        </p:nvSpPr>
        <p:spPr bwMode="auto">
          <a:xfrm>
            <a:off x="3261411" y="4978402"/>
            <a:ext cx="1189748" cy="442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charset="0"/>
                <a:ea typeface="ＭＳ Ｐゴシック" charset="0"/>
                <a:cs typeface="ＭＳ Ｐゴシック" charset="0"/>
              </a:defRPr>
            </a:lvl1pPr>
            <a:lvl2pPr marL="742950" indent="-285750" eaLnBrk="0" hangingPunct="0">
              <a:defRPr kumimoji="1" sz="2400">
                <a:solidFill>
                  <a:schemeClr val="tx1"/>
                </a:solidFill>
                <a:latin typeface="Times" charset="0"/>
                <a:ea typeface="ＭＳ Ｐゴシック" charset="0"/>
              </a:defRPr>
            </a:lvl2pPr>
            <a:lvl3pPr marL="1143000" indent="-228600" eaLnBrk="0" hangingPunct="0">
              <a:defRPr kumimoji="1" sz="2400">
                <a:solidFill>
                  <a:schemeClr val="tx1"/>
                </a:solidFill>
                <a:latin typeface="Times" charset="0"/>
                <a:ea typeface="ＭＳ Ｐゴシック" charset="0"/>
              </a:defRPr>
            </a:lvl3pPr>
            <a:lvl4pPr marL="1600200" indent="-228600" eaLnBrk="0" hangingPunct="0">
              <a:defRPr kumimoji="1" sz="2400">
                <a:solidFill>
                  <a:schemeClr val="tx1"/>
                </a:solidFill>
                <a:latin typeface="Times" charset="0"/>
                <a:ea typeface="ＭＳ Ｐゴシック" charset="0"/>
              </a:defRPr>
            </a:lvl4pPr>
            <a:lvl5pPr marL="2057400" indent="-228600" eaLnBrk="0" hangingPunct="0">
              <a:defRPr kumimoji="1" sz="2400">
                <a:solidFill>
                  <a:schemeClr val="tx1"/>
                </a:solidFill>
                <a:latin typeface="Time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charset="0"/>
                <a:ea typeface="ＭＳ Ｐゴシック" charset="0"/>
              </a:defRPr>
            </a:lvl9pPr>
          </a:lstStyle>
          <a:p>
            <a:r>
              <a:rPr kumimoji="0" lang="en-US" altLang="ja-JP" sz="2276" b="1">
                <a:solidFill>
                  <a:schemeClr val="bg1"/>
                </a:solidFill>
              </a:rPr>
              <a:t>Kuhn</a:t>
            </a:r>
            <a:r>
              <a:rPr kumimoji="0" lang="ja-JP" altLang="en-US" sz="2276" b="1">
                <a:solidFill>
                  <a:schemeClr val="bg1"/>
                </a:solidFill>
              </a:rPr>
              <a:t>型</a:t>
            </a:r>
            <a:endParaRPr kumimoji="0" lang="ja-JP" altLang="en-US" sz="1991" b="1">
              <a:solidFill>
                <a:schemeClr val="bg1"/>
              </a:solidFill>
            </a:endParaRPr>
          </a:p>
        </p:txBody>
      </p:sp>
      <p:sp>
        <p:nvSpPr>
          <p:cNvPr id="75843" name="Text Box 39"/>
          <p:cNvSpPr txBox="1">
            <a:spLocks noChangeArrowheads="1"/>
          </p:cNvSpPr>
          <p:nvPr/>
        </p:nvSpPr>
        <p:spPr bwMode="auto">
          <a:xfrm>
            <a:off x="6111301" y="4978402"/>
            <a:ext cx="1059906" cy="442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charset="0"/>
                <a:ea typeface="ＭＳ Ｐゴシック" charset="0"/>
                <a:cs typeface="ＭＳ Ｐゴシック" charset="0"/>
              </a:defRPr>
            </a:lvl1pPr>
            <a:lvl2pPr marL="742950" indent="-285750" eaLnBrk="0" hangingPunct="0">
              <a:defRPr kumimoji="1" sz="2400">
                <a:solidFill>
                  <a:schemeClr val="tx1"/>
                </a:solidFill>
                <a:latin typeface="Times" charset="0"/>
                <a:ea typeface="ＭＳ Ｐゴシック" charset="0"/>
              </a:defRPr>
            </a:lvl2pPr>
            <a:lvl3pPr marL="1143000" indent="-228600" eaLnBrk="0" hangingPunct="0">
              <a:defRPr kumimoji="1" sz="2400">
                <a:solidFill>
                  <a:schemeClr val="tx1"/>
                </a:solidFill>
                <a:latin typeface="Times" charset="0"/>
                <a:ea typeface="ＭＳ Ｐゴシック" charset="0"/>
              </a:defRPr>
            </a:lvl3pPr>
            <a:lvl4pPr marL="1600200" indent="-228600" eaLnBrk="0" hangingPunct="0">
              <a:defRPr kumimoji="1" sz="2400">
                <a:solidFill>
                  <a:schemeClr val="tx1"/>
                </a:solidFill>
                <a:latin typeface="Times" charset="0"/>
                <a:ea typeface="ＭＳ Ｐゴシック" charset="0"/>
              </a:defRPr>
            </a:lvl4pPr>
            <a:lvl5pPr marL="2057400" indent="-228600" eaLnBrk="0" hangingPunct="0">
              <a:defRPr kumimoji="1" sz="2400">
                <a:solidFill>
                  <a:schemeClr val="tx1"/>
                </a:solidFill>
                <a:latin typeface="Time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charset="0"/>
                <a:ea typeface="ＭＳ Ｐゴシック" charset="0"/>
              </a:defRPr>
            </a:lvl9pPr>
          </a:lstStyle>
          <a:p>
            <a:r>
              <a:rPr kumimoji="0" lang="ja-JP" altLang="en-US" sz="2276" b="1">
                <a:solidFill>
                  <a:schemeClr val="bg1"/>
                </a:solidFill>
              </a:rPr>
              <a:t>一体型</a:t>
            </a:r>
          </a:p>
        </p:txBody>
      </p:sp>
    </p:spTree>
    <p:extLst>
      <p:ext uri="{BB962C8B-B14F-4D97-AF65-F5344CB8AC3E}">
        <p14:creationId xmlns:p14="http://schemas.microsoft.com/office/powerpoint/2010/main" val="88848381"/>
      </p:ext>
    </p:extLst>
  </p:cSld>
  <p:clrMapOvr>
    <a:masterClrMapping/>
  </p:clrMapOvr>
  <p:transition>
    <p:fade/>
  </p:transition>
  <p:timing>
    <p:tnLst>
      <p:par>
        <p:cTn id="1" dur="indefinite" restart="never" nodeType="tmRoot">
          <p:childTnLst>
            <p:video>
              <p:cMediaNode>
                <p:cTn id="2" repeatCount="indefinite" fill="hold" display="0">
                  <p:stCondLst>
                    <p:cond delay="indefinite"/>
                  </p:stCondLst>
                  <p:endCondLst>
                    <p:cond evt="onNext" delay="0">
                      <p:tgtEl>
                        <p:sldTgt/>
                      </p:tgtEl>
                    </p:cond>
                    <p:cond evt="onPrev" delay="0">
                      <p:tgtEl>
                        <p:sldTgt/>
                      </p:tgtEl>
                    </p:cond>
                  </p:endCondLst>
                </p:cTn>
                <p:tgtEl>
                  <p:spTgt spid="37991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3733" y="602498"/>
            <a:ext cx="11549425" cy="975360"/>
          </a:xfrm>
        </p:spPr>
        <p:txBody>
          <a:bodyPr/>
          <a:lstStyle/>
          <a:p>
            <a:r>
              <a:rPr kumimoji="1" lang="ja-JP" altLang="en-US" dirty="0" smtClean="0"/>
              <a:t>社会・生活現象をモデル化</a:t>
            </a:r>
            <a:r>
              <a:rPr kumimoji="1" lang="ja-JP" altLang="en-US" smtClean="0"/>
              <a:t>するフレームワーク</a:t>
            </a:r>
            <a:endParaRPr kumimoji="1" lang="ja-JP" altLang="en-US" dirty="0"/>
          </a:p>
        </p:txBody>
      </p:sp>
      <p:sp>
        <p:nvSpPr>
          <p:cNvPr id="3" name="コンテンツ プレースホルダー 2"/>
          <p:cNvSpPr>
            <a:spLocks noGrp="1"/>
          </p:cNvSpPr>
          <p:nvPr>
            <p:ph idx="1"/>
          </p:nvPr>
        </p:nvSpPr>
        <p:spPr>
          <a:xfrm>
            <a:off x="1083733" y="1794606"/>
            <a:ext cx="11270827" cy="6719147"/>
          </a:xfrm>
        </p:spPr>
        <p:txBody>
          <a:bodyPr/>
          <a:lstStyle/>
          <a:p>
            <a:pPr>
              <a:buFont typeface="Arial" charset="0"/>
              <a:buChar char="•"/>
            </a:pPr>
            <a:r>
              <a:rPr kumimoji="1" lang="ja-JP" altLang="en-US" dirty="0" smtClean="0"/>
              <a:t>事実認定の対象（社会・生活現象）をまずは明確にしたい</a:t>
            </a:r>
            <a:endParaRPr kumimoji="1" lang="en-US" altLang="ja-JP" dirty="0" smtClean="0"/>
          </a:p>
          <a:p>
            <a:pPr>
              <a:buFont typeface="Arial" charset="0"/>
              <a:buChar char="•"/>
            </a:pPr>
            <a:r>
              <a:rPr lang="ja-JP" altLang="en-US" dirty="0" smtClean="0"/>
              <a:t>計算モデル化するために、デジタル化、コード化が必要</a:t>
            </a:r>
            <a:endParaRPr lang="en-US" altLang="ja-JP" dirty="0" smtClean="0"/>
          </a:p>
          <a:p>
            <a:pPr>
              <a:buFont typeface="Arial" charset="0"/>
              <a:buChar char="•"/>
            </a:pPr>
            <a:r>
              <a:rPr kumimoji="1" lang="ja-JP" altLang="en-US" dirty="0" smtClean="0"/>
              <a:t>情報量の高いセグメント抽出（確率的潜在意味解析）</a:t>
            </a:r>
            <a:endParaRPr kumimoji="1" lang="en-US" altLang="ja-JP" dirty="0" smtClean="0"/>
          </a:p>
          <a:p>
            <a:pPr>
              <a:buFont typeface="Arial" charset="0"/>
              <a:buChar char="•"/>
            </a:pPr>
            <a:r>
              <a:rPr lang="ja-JP" altLang="en-US" dirty="0" smtClean="0"/>
              <a:t>次に、概念間の確率的構造化（ベイジアンネット構築）</a:t>
            </a:r>
            <a:endParaRPr lang="en-US" altLang="ja-JP" dirty="0" smtClean="0"/>
          </a:p>
          <a:p>
            <a:pPr>
              <a:buFont typeface="Arial" charset="0"/>
              <a:buChar char="•"/>
            </a:pPr>
            <a:r>
              <a:rPr kumimoji="1" lang="ja-JP" altLang="en-US" dirty="0" smtClean="0"/>
              <a:t>対話的データ収集を継続的に行う取り組みを検討</a:t>
            </a:r>
            <a:endParaRPr kumimoji="1" lang="en-US" altLang="ja-JP" dirty="0" smtClean="0"/>
          </a:p>
          <a:p>
            <a:pPr>
              <a:buFont typeface="Arial" charset="0"/>
              <a:buChar char="•"/>
            </a:pPr>
            <a:r>
              <a:rPr lang="ja-JP" altLang="en-US" dirty="0" smtClean="0"/>
              <a:t>とくに</a:t>
            </a:r>
            <a:r>
              <a:rPr lang="en-US" altLang="ja-JP" dirty="0" smtClean="0"/>
              <a:t>[</a:t>
            </a:r>
            <a:r>
              <a:rPr lang="ja-JP" altLang="en-US" dirty="0" smtClean="0"/>
              <a:t>ある</a:t>
            </a:r>
            <a:r>
              <a:rPr lang="en-US" altLang="ja-JP" dirty="0" smtClean="0"/>
              <a:t>/</a:t>
            </a:r>
            <a:r>
              <a:rPr lang="ja-JP" altLang="en-US" dirty="0" smtClean="0"/>
              <a:t>なし</a:t>
            </a:r>
            <a:r>
              <a:rPr lang="en-US" altLang="ja-JP" dirty="0" smtClean="0"/>
              <a:t>]</a:t>
            </a:r>
            <a:r>
              <a:rPr lang="ja-JP" altLang="en-US" dirty="0" smtClean="0"/>
              <a:t>に加えて、</a:t>
            </a:r>
            <a:r>
              <a:rPr lang="en-US" altLang="ja-JP" dirty="0" smtClean="0"/>
              <a:t>[</a:t>
            </a:r>
            <a:r>
              <a:rPr lang="ja-JP" altLang="en-US" dirty="0" smtClean="0"/>
              <a:t>良い</a:t>
            </a:r>
            <a:r>
              <a:rPr lang="en-US" altLang="ja-JP" dirty="0" smtClean="0"/>
              <a:t>/</a:t>
            </a:r>
            <a:r>
              <a:rPr lang="ja-JP" altLang="en-US" dirty="0" smtClean="0"/>
              <a:t>悪い</a:t>
            </a:r>
            <a:r>
              <a:rPr lang="en-US" altLang="ja-JP" dirty="0" smtClean="0"/>
              <a:t>]</a:t>
            </a:r>
            <a:r>
              <a:rPr lang="ja-JP" altLang="en-US" dirty="0" smtClean="0"/>
              <a:t>という評価にも注目</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EEEB5885-1ADB-40E1-8780-76E4BEBE9BD0}" type="slidenum">
              <a:rPr lang="en-US" altLang="ja-JP" smtClean="0">
                <a:solidFill>
                  <a:prstClr val="black"/>
                </a:solidFill>
              </a:rPr>
              <a:pPr>
                <a:defRPr/>
              </a:pPr>
              <a:t>23</a:t>
            </a:fld>
            <a:endParaRPr lang="en-US" altLang="ja-JP">
              <a:solidFill>
                <a:prstClr val="black"/>
              </a:solidFill>
            </a:endParaRPr>
          </a:p>
        </p:txBody>
      </p:sp>
      <p:grpSp>
        <p:nvGrpSpPr>
          <p:cNvPr id="5" name="図形グループ 4"/>
          <p:cNvGrpSpPr/>
          <p:nvPr/>
        </p:nvGrpSpPr>
        <p:grpSpPr>
          <a:xfrm>
            <a:off x="1018618" y="5245768"/>
            <a:ext cx="11931821" cy="3771898"/>
            <a:chOff x="200472" y="4362822"/>
            <a:chExt cx="10221176" cy="3066678"/>
          </a:xfrm>
        </p:grpSpPr>
        <p:sp>
          <p:nvSpPr>
            <p:cNvPr id="6" name="角丸四角形 5"/>
            <p:cNvSpPr/>
            <p:nvPr/>
          </p:nvSpPr>
          <p:spPr bwMode="auto">
            <a:xfrm>
              <a:off x="200472" y="4362822"/>
              <a:ext cx="9505056" cy="3066678"/>
            </a:xfrm>
            <a:prstGeom prst="roundRect">
              <a:avLst/>
            </a:prstGeom>
            <a:gradFill rotWithShape="0">
              <a:gsLst>
                <a:gs pos="0">
                  <a:schemeClr val="folHlink"/>
                </a:gs>
                <a:gs pos="100000">
                  <a:srgbClr val="F9F9F9"/>
                </a:gs>
              </a:gsLst>
              <a:path path="rect">
                <a:fillToRect l="50000" t="50000" r="50000" b="50000"/>
              </a:path>
            </a:gradFill>
            <a:ln w="9525" cap="flat" cmpd="sng" algn="ctr">
              <a:noFill/>
              <a:prstDash val="solid"/>
              <a:round/>
              <a:headEnd type="none" w="med" len="med"/>
              <a:tailEnd type="none" w="med" len="med"/>
            </a:ln>
            <a:effectLst/>
          </p:spPr>
          <p:txBody>
            <a:bodyPr vert="horz" wrap="none" lIns="91409" tIns="45704" rIns="91409" bIns="45704" numCol="1" spcCol="0" rtlCol="0" anchor="ctr" anchorCtr="0" compatLnSpc="1">
              <a:prstTxWarp prst="textNoShape">
                <a:avLst/>
              </a:prstTxWarp>
            </a:bodyPr>
            <a:lstStyle/>
            <a:p>
              <a:pPr algn="ctr" defTabSz="914085"/>
              <a:endParaRPr lang="ja-JP" altLang="en-US"/>
            </a:p>
          </p:txBody>
        </p:sp>
        <p:sp>
          <p:nvSpPr>
            <p:cNvPr id="7" name="円/楕円 6"/>
            <p:cNvSpPr>
              <a:spLocks noChangeAspect="1"/>
            </p:cNvSpPr>
            <p:nvPr/>
          </p:nvSpPr>
          <p:spPr bwMode="auto">
            <a:xfrm>
              <a:off x="7083238" y="4866878"/>
              <a:ext cx="1607554" cy="773907"/>
            </a:xfrm>
            <a:prstGeom prst="ellipse">
              <a:avLst/>
            </a:prstGeom>
            <a:solidFill>
              <a:srgbClr val="FFD1D1"/>
            </a:solidFill>
            <a:ln w="3175" cap="flat" cmpd="sng" algn="ctr">
              <a:solidFill>
                <a:sysClr val="windowText" lastClr="000000"/>
              </a:solidFill>
              <a:prstDash val="solid"/>
            </a:ln>
            <a:effectLst/>
          </p:spPr>
          <p:txBody>
            <a:bodyPr lIns="0" tIns="0" rIns="0" bIns="0" anchor="ctr"/>
            <a:lstStyle/>
            <a:p>
              <a:pPr algn="ctr" fontAlgn="base">
                <a:spcBef>
                  <a:spcPct val="0"/>
                </a:spcBef>
                <a:spcAft>
                  <a:spcPct val="0"/>
                </a:spcAft>
                <a:defRPr/>
              </a:pPr>
              <a:r>
                <a:rPr kumimoji="0" lang="ja-JP" altLang="en-US" kern="0" dirty="0" smtClean="0">
                  <a:solidFill>
                    <a:sysClr val="windowText" lastClr="000000"/>
                  </a:solidFill>
                  <a:latin typeface="Calibri"/>
                </a:rPr>
                <a:t>生活現象</a:t>
              </a:r>
              <a:endParaRPr kumimoji="0" lang="en-US" altLang="ja-JP" kern="0" dirty="0" smtClean="0">
                <a:solidFill>
                  <a:sysClr val="windowText" lastClr="000000"/>
                </a:solidFill>
                <a:latin typeface="Calibri"/>
              </a:endParaRPr>
            </a:p>
            <a:p>
              <a:pPr algn="ctr" fontAlgn="base">
                <a:spcBef>
                  <a:spcPct val="0"/>
                </a:spcBef>
                <a:spcAft>
                  <a:spcPct val="0"/>
                </a:spcAft>
                <a:defRPr/>
              </a:pPr>
              <a:r>
                <a:rPr kumimoji="0" lang="ja-JP" altLang="en-US" kern="0" dirty="0" smtClean="0">
                  <a:solidFill>
                    <a:sysClr val="windowText" lastClr="000000"/>
                  </a:solidFill>
                  <a:latin typeface="Calibri"/>
                </a:rPr>
                <a:t>モデル化</a:t>
              </a:r>
              <a:endParaRPr kumimoji="0" lang="ja-JP" altLang="en-US" kern="0" dirty="0">
                <a:solidFill>
                  <a:sysClr val="windowText" lastClr="000000"/>
                </a:solidFill>
                <a:latin typeface="Calibri"/>
              </a:endParaRPr>
            </a:p>
          </p:txBody>
        </p:sp>
        <p:sp>
          <p:nvSpPr>
            <p:cNvPr id="8" name="円/楕円 7"/>
            <p:cNvSpPr>
              <a:spLocks noChangeAspect="1"/>
            </p:cNvSpPr>
            <p:nvPr/>
          </p:nvSpPr>
          <p:spPr bwMode="auto">
            <a:xfrm>
              <a:off x="7642274" y="5640785"/>
              <a:ext cx="2779374" cy="1008115"/>
            </a:xfrm>
            <a:prstGeom prst="ellipse">
              <a:avLst/>
            </a:prstGeom>
            <a:solidFill>
              <a:srgbClr val="FFFF00"/>
            </a:solidFill>
            <a:ln w="3175" cap="flat" cmpd="sng" algn="ctr">
              <a:solidFill>
                <a:sysClr val="windowText" lastClr="000000"/>
              </a:solidFill>
              <a:prstDash val="solid"/>
            </a:ln>
            <a:effectLst/>
          </p:spPr>
          <p:txBody>
            <a:bodyPr lIns="0" tIns="0" rIns="0" bIns="0" anchor="ctr"/>
            <a:lstStyle/>
            <a:p>
              <a:pPr algn="ctr" fontAlgn="base">
                <a:spcBef>
                  <a:spcPct val="0"/>
                </a:spcBef>
                <a:spcAft>
                  <a:spcPct val="0"/>
                </a:spcAft>
                <a:defRPr/>
              </a:pPr>
              <a:r>
                <a:rPr kumimoji="0" lang="ja-JP" altLang="en-US" kern="0" dirty="0" smtClean="0">
                  <a:solidFill>
                    <a:sysClr val="windowText" lastClr="000000"/>
                  </a:solidFill>
                  <a:latin typeface="Calibri"/>
                </a:rPr>
                <a:t>生活現象シミュレーション</a:t>
              </a:r>
              <a:endParaRPr kumimoji="0" lang="ja-JP" altLang="en-US" kern="0" dirty="0">
                <a:solidFill>
                  <a:sysClr val="windowText" lastClr="000000"/>
                </a:solidFill>
                <a:latin typeface="Calibri"/>
              </a:endParaRPr>
            </a:p>
          </p:txBody>
        </p:sp>
        <p:sp>
          <p:nvSpPr>
            <p:cNvPr id="9" name="左矢印 8"/>
            <p:cNvSpPr/>
            <p:nvPr/>
          </p:nvSpPr>
          <p:spPr bwMode="auto">
            <a:xfrm rot="3136764">
              <a:off x="2183867" y="6874318"/>
              <a:ext cx="504056" cy="330374"/>
            </a:xfrm>
            <a:prstGeom prst="leftArrow">
              <a:avLst/>
            </a:prstGeom>
            <a:solidFill>
              <a:schemeClr val="accent6">
                <a:lumMod val="40000"/>
                <a:lumOff val="60000"/>
                <a:alpha val="98000"/>
              </a:schemeClr>
            </a:solidFill>
            <a:ln w="9525" cap="flat" cmpd="sng" algn="ctr">
              <a:noFill/>
              <a:prstDash val="solid"/>
              <a:round/>
              <a:headEnd type="none" w="med" len="med"/>
              <a:tailEnd type="none" w="med" len="med"/>
            </a:ln>
            <a:effectLst/>
          </p:spPr>
          <p:txBody>
            <a:bodyPr vert="horz" wrap="none" lIns="91409" tIns="45704" rIns="91409" bIns="45704" numCol="1" rtlCol="0" anchor="ctr" anchorCtr="0" compatLnSpc="1">
              <a:prstTxWarp prst="textNoShape">
                <a:avLst/>
              </a:prstTxWarp>
            </a:bodyPr>
            <a:lstStyle/>
            <a:p>
              <a:pPr algn="ctr" defTabSz="914085"/>
              <a:endParaRPr lang="ja-JP" altLang="en-US"/>
            </a:p>
          </p:txBody>
        </p:sp>
        <p:sp>
          <p:nvSpPr>
            <p:cNvPr id="10" name="左矢印 9"/>
            <p:cNvSpPr/>
            <p:nvPr/>
          </p:nvSpPr>
          <p:spPr bwMode="auto">
            <a:xfrm>
              <a:off x="2648744" y="7107509"/>
              <a:ext cx="6264696" cy="321991"/>
            </a:xfrm>
            <a:prstGeom prst="leftArrow">
              <a:avLst/>
            </a:prstGeom>
            <a:solidFill>
              <a:schemeClr val="accent6">
                <a:lumMod val="40000"/>
                <a:lumOff val="60000"/>
                <a:alpha val="98000"/>
              </a:schemeClr>
            </a:solidFill>
            <a:ln w="9525" cap="flat" cmpd="sng" algn="ctr">
              <a:noFill/>
              <a:prstDash val="solid"/>
              <a:round/>
              <a:headEnd type="none" w="med" len="med"/>
              <a:tailEnd type="none" w="med" len="med"/>
            </a:ln>
            <a:effectLst/>
          </p:spPr>
          <p:txBody>
            <a:bodyPr vert="horz" wrap="none" lIns="91409" tIns="45704" rIns="91409" bIns="45704" numCol="1" rtlCol="0" anchor="ctr" anchorCtr="0" compatLnSpc="1">
              <a:prstTxWarp prst="textNoShape">
                <a:avLst/>
              </a:prstTxWarp>
            </a:bodyPr>
            <a:lstStyle/>
            <a:p>
              <a:pPr algn="ctr" defTabSz="914085"/>
              <a:endParaRPr lang="ja-JP" altLang="en-US"/>
            </a:p>
          </p:txBody>
        </p:sp>
        <p:sp>
          <p:nvSpPr>
            <p:cNvPr id="11" name="左矢印 10"/>
            <p:cNvSpPr/>
            <p:nvPr/>
          </p:nvSpPr>
          <p:spPr bwMode="auto">
            <a:xfrm rot="16200000" flipV="1">
              <a:off x="8672780" y="6738170"/>
              <a:ext cx="504056" cy="454783"/>
            </a:xfrm>
            <a:prstGeom prst="leftArrow">
              <a:avLst/>
            </a:prstGeom>
            <a:solidFill>
              <a:schemeClr val="accent6">
                <a:lumMod val="40000"/>
                <a:lumOff val="60000"/>
                <a:alpha val="98000"/>
              </a:schemeClr>
            </a:solidFill>
            <a:ln w="9525" cap="flat" cmpd="sng" algn="ctr">
              <a:noFill/>
              <a:prstDash val="solid"/>
              <a:round/>
              <a:headEnd type="none" w="med" len="med"/>
              <a:tailEnd type="none" w="med" len="med"/>
            </a:ln>
            <a:effectLst/>
          </p:spPr>
          <p:txBody>
            <a:bodyPr vert="horz" wrap="none" lIns="91409" tIns="45704" rIns="91409" bIns="45704" numCol="1" rtlCol="0" anchor="ctr" anchorCtr="0" compatLnSpc="1">
              <a:prstTxWarp prst="textNoShape">
                <a:avLst/>
              </a:prstTxWarp>
            </a:bodyPr>
            <a:lstStyle/>
            <a:p>
              <a:pPr algn="ctr" defTabSz="914085"/>
              <a:endParaRPr lang="ja-JP" altLang="en-US"/>
            </a:p>
          </p:txBody>
        </p:sp>
        <p:sp>
          <p:nvSpPr>
            <p:cNvPr id="12" name="テキスト ボックス 11"/>
            <p:cNvSpPr txBox="1"/>
            <p:nvPr/>
          </p:nvSpPr>
          <p:spPr>
            <a:xfrm>
              <a:off x="4664972" y="6873811"/>
              <a:ext cx="4031810" cy="369300"/>
            </a:xfrm>
            <a:prstGeom prst="rect">
              <a:avLst/>
            </a:prstGeom>
            <a:noFill/>
          </p:spPr>
          <p:txBody>
            <a:bodyPr wrap="none" lIns="91409" tIns="45704" rIns="91409" bIns="45704" rtlCol="0">
              <a:spAutoFit/>
            </a:bodyPr>
            <a:lstStyle/>
            <a:p>
              <a:r>
                <a:rPr kumimoji="1" lang="ja-JP" altLang="en-US" dirty="0" smtClean="0"/>
                <a:t>現場支援システム導入・介入・効果評価</a:t>
              </a:r>
              <a:endParaRPr kumimoji="1" lang="ja-JP" altLang="en-US" dirty="0"/>
            </a:p>
          </p:txBody>
        </p:sp>
        <p:sp>
          <p:nvSpPr>
            <p:cNvPr id="13" name="左矢印 12"/>
            <p:cNvSpPr/>
            <p:nvPr/>
          </p:nvSpPr>
          <p:spPr bwMode="auto">
            <a:xfrm rot="16200000" flipV="1">
              <a:off x="7497916" y="5755614"/>
              <a:ext cx="504056" cy="454783"/>
            </a:xfrm>
            <a:prstGeom prst="leftArrow">
              <a:avLst/>
            </a:prstGeom>
            <a:solidFill>
              <a:schemeClr val="accent6">
                <a:lumMod val="40000"/>
                <a:lumOff val="60000"/>
                <a:alpha val="98000"/>
              </a:schemeClr>
            </a:solidFill>
            <a:ln w="9525" cap="flat" cmpd="sng" algn="ctr">
              <a:noFill/>
              <a:prstDash val="solid"/>
              <a:round/>
              <a:headEnd type="none" w="med" len="med"/>
              <a:tailEnd type="none" w="med" len="med"/>
            </a:ln>
            <a:effectLst/>
          </p:spPr>
          <p:txBody>
            <a:bodyPr vert="horz" wrap="none" lIns="91409" tIns="45704" rIns="91409" bIns="45704" numCol="1" rtlCol="0" anchor="ctr" anchorCtr="0" compatLnSpc="1">
              <a:prstTxWarp prst="textNoShape">
                <a:avLst/>
              </a:prstTxWarp>
            </a:bodyPr>
            <a:lstStyle/>
            <a:p>
              <a:pPr algn="ctr" defTabSz="914085"/>
              <a:endParaRPr lang="ja-JP" altLang="en-US"/>
            </a:p>
          </p:txBody>
        </p:sp>
        <p:sp>
          <p:nvSpPr>
            <p:cNvPr id="14" name="左矢印 13"/>
            <p:cNvSpPr/>
            <p:nvPr/>
          </p:nvSpPr>
          <p:spPr bwMode="auto">
            <a:xfrm rot="8825889" flipV="1">
              <a:off x="6548263" y="5615379"/>
              <a:ext cx="504056" cy="454783"/>
            </a:xfrm>
            <a:prstGeom prst="leftArrow">
              <a:avLst/>
            </a:prstGeom>
            <a:solidFill>
              <a:schemeClr val="accent6">
                <a:lumMod val="40000"/>
                <a:lumOff val="60000"/>
                <a:alpha val="98000"/>
              </a:schemeClr>
            </a:solidFill>
            <a:ln w="9525" cap="flat" cmpd="sng" algn="ctr">
              <a:noFill/>
              <a:prstDash val="solid"/>
              <a:round/>
              <a:headEnd type="none" w="med" len="med"/>
              <a:tailEnd type="none" w="med" len="med"/>
            </a:ln>
            <a:effectLst/>
          </p:spPr>
          <p:txBody>
            <a:bodyPr vert="horz" wrap="none" lIns="91409" tIns="45704" rIns="91409" bIns="45704" numCol="1" rtlCol="0" anchor="ctr" anchorCtr="0" compatLnSpc="1">
              <a:prstTxWarp prst="textNoShape">
                <a:avLst/>
              </a:prstTxWarp>
            </a:bodyPr>
            <a:lstStyle/>
            <a:p>
              <a:pPr algn="ctr" defTabSz="914085"/>
              <a:endParaRPr lang="ja-JP" altLang="en-US"/>
            </a:p>
          </p:txBody>
        </p:sp>
        <p:sp>
          <p:nvSpPr>
            <p:cNvPr id="15" name="円/楕円 14"/>
            <p:cNvSpPr>
              <a:spLocks noChangeAspect="1"/>
            </p:cNvSpPr>
            <p:nvPr/>
          </p:nvSpPr>
          <p:spPr bwMode="auto">
            <a:xfrm>
              <a:off x="3895055" y="5802982"/>
              <a:ext cx="2903936" cy="773907"/>
            </a:xfrm>
            <a:prstGeom prst="ellipse">
              <a:avLst/>
            </a:prstGeom>
            <a:solidFill>
              <a:srgbClr val="FFD1D1"/>
            </a:solidFill>
            <a:ln w="3175" cap="flat" cmpd="sng" algn="ctr">
              <a:solidFill>
                <a:sysClr val="windowText" lastClr="000000"/>
              </a:solidFill>
              <a:prstDash val="solid"/>
            </a:ln>
            <a:effectLst/>
          </p:spPr>
          <p:txBody>
            <a:bodyPr lIns="0" tIns="0" rIns="0" bIns="0" anchor="ctr"/>
            <a:lstStyle/>
            <a:p>
              <a:pPr algn="ctr" fontAlgn="base">
                <a:spcBef>
                  <a:spcPct val="0"/>
                </a:spcBef>
                <a:spcAft>
                  <a:spcPct val="0"/>
                </a:spcAft>
                <a:defRPr/>
              </a:pPr>
              <a:r>
                <a:rPr kumimoji="0" lang="ja-JP" altLang="en-US" kern="0" dirty="0" smtClean="0">
                  <a:solidFill>
                    <a:sysClr val="windowText" lastClr="000000"/>
                  </a:solidFill>
                  <a:latin typeface="Calibri"/>
                </a:rPr>
                <a:t>生活現象表現（記述子＋構造</a:t>
              </a:r>
              <a:r>
                <a:rPr kumimoji="0" lang="en-US" altLang="ja-JP" kern="0" dirty="0" smtClean="0">
                  <a:solidFill>
                    <a:sysClr val="windowText" lastClr="000000"/>
                  </a:solidFill>
                  <a:latin typeface="Calibri"/>
                </a:rPr>
                <a:t>)</a:t>
              </a:r>
              <a:endParaRPr kumimoji="0" lang="ja-JP" altLang="en-US" kern="0" dirty="0">
                <a:solidFill>
                  <a:sysClr val="windowText" lastClr="000000"/>
                </a:solidFill>
                <a:latin typeface="Calibri"/>
              </a:endParaRPr>
            </a:p>
          </p:txBody>
        </p:sp>
        <p:sp>
          <p:nvSpPr>
            <p:cNvPr id="16" name="円/楕円 15"/>
            <p:cNvSpPr>
              <a:spLocks noChangeAspect="1"/>
            </p:cNvSpPr>
            <p:nvPr/>
          </p:nvSpPr>
          <p:spPr bwMode="auto">
            <a:xfrm>
              <a:off x="4232922" y="4506838"/>
              <a:ext cx="2232248" cy="773907"/>
            </a:xfrm>
            <a:prstGeom prst="ellipse">
              <a:avLst/>
            </a:prstGeom>
            <a:solidFill>
              <a:srgbClr val="FFD1D1"/>
            </a:solidFill>
            <a:ln w="3175" cap="flat" cmpd="sng" algn="ctr">
              <a:solidFill>
                <a:sysClr val="windowText" lastClr="000000"/>
              </a:solidFill>
              <a:prstDash val="solid"/>
            </a:ln>
            <a:effectLst/>
          </p:spPr>
          <p:txBody>
            <a:bodyPr lIns="0" tIns="0" rIns="0" bIns="0" anchor="ctr"/>
            <a:lstStyle/>
            <a:p>
              <a:pPr algn="ctr" fontAlgn="base">
                <a:spcBef>
                  <a:spcPct val="0"/>
                </a:spcBef>
                <a:spcAft>
                  <a:spcPct val="0"/>
                </a:spcAft>
                <a:defRPr/>
              </a:pPr>
              <a:r>
                <a:rPr kumimoji="0" lang="ja-JP" altLang="en-US" kern="0" dirty="0" smtClean="0">
                  <a:solidFill>
                    <a:sysClr val="windowText" lastClr="000000"/>
                  </a:solidFill>
                  <a:latin typeface="Calibri"/>
                </a:rPr>
                <a:t>生活現象</a:t>
              </a:r>
              <a:endParaRPr kumimoji="0" lang="en-US" altLang="ja-JP" kern="0" dirty="0" smtClean="0">
                <a:solidFill>
                  <a:sysClr val="windowText" lastClr="000000"/>
                </a:solidFill>
                <a:latin typeface="Calibri"/>
              </a:endParaRPr>
            </a:p>
            <a:p>
              <a:pPr algn="ctr" fontAlgn="base">
                <a:spcBef>
                  <a:spcPct val="0"/>
                </a:spcBef>
                <a:spcAft>
                  <a:spcPct val="0"/>
                </a:spcAft>
                <a:defRPr/>
              </a:pPr>
              <a:r>
                <a:rPr kumimoji="0" lang="ja-JP" altLang="en-US" kern="0" dirty="0" smtClean="0">
                  <a:solidFill>
                    <a:sysClr val="windowText" lastClr="000000"/>
                  </a:solidFill>
                  <a:latin typeface="Calibri"/>
                </a:rPr>
                <a:t>データベース</a:t>
              </a:r>
              <a:endParaRPr kumimoji="0" lang="ja-JP" altLang="en-US" kern="0" dirty="0">
                <a:solidFill>
                  <a:sysClr val="windowText" lastClr="000000"/>
                </a:solidFill>
                <a:latin typeface="Calibri"/>
              </a:endParaRPr>
            </a:p>
          </p:txBody>
        </p:sp>
        <p:sp>
          <p:nvSpPr>
            <p:cNvPr id="17" name="左矢印 16"/>
            <p:cNvSpPr/>
            <p:nvPr/>
          </p:nvSpPr>
          <p:spPr bwMode="auto">
            <a:xfrm rot="12031060" flipV="1">
              <a:off x="6548263" y="4986256"/>
              <a:ext cx="504056" cy="454783"/>
            </a:xfrm>
            <a:prstGeom prst="leftArrow">
              <a:avLst/>
            </a:prstGeom>
            <a:solidFill>
              <a:schemeClr val="accent6">
                <a:lumMod val="40000"/>
                <a:lumOff val="60000"/>
                <a:alpha val="98000"/>
              </a:schemeClr>
            </a:solidFill>
            <a:ln w="9525" cap="flat" cmpd="sng" algn="ctr">
              <a:noFill/>
              <a:prstDash val="solid"/>
              <a:round/>
              <a:headEnd type="none" w="med" len="med"/>
              <a:tailEnd type="none" w="med" len="med"/>
            </a:ln>
            <a:effectLst/>
          </p:spPr>
          <p:txBody>
            <a:bodyPr vert="horz" wrap="none" lIns="91409" tIns="45704" rIns="91409" bIns="45704" numCol="1" rtlCol="0" anchor="ctr" anchorCtr="0" compatLnSpc="1">
              <a:prstTxWarp prst="textNoShape">
                <a:avLst/>
              </a:prstTxWarp>
            </a:bodyPr>
            <a:lstStyle/>
            <a:p>
              <a:pPr algn="ctr" defTabSz="914085"/>
              <a:endParaRPr lang="ja-JP" altLang="en-US"/>
            </a:p>
          </p:txBody>
        </p:sp>
        <p:sp>
          <p:nvSpPr>
            <p:cNvPr id="18" name="円/楕円 17"/>
            <p:cNvSpPr>
              <a:spLocks noChangeAspect="1"/>
            </p:cNvSpPr>
            <p:nvPr/>
          </p:nvSpPr>
          <p:spPr bwMode="auto">
            <a:xfrm>
              <a:off x="704529" y="4794870"/>
              <a:ext cx="2808312" cy="773907"/>
            </a:xfrm>
            <a:prstGeom prst="ellipse">
              <a:avLst/>
            </a:prstGeom>
            <a:solidFill>
              <a:srgbClr val="FFD1D1"/>
            </a:solidFill>
            <a:ln w="3175" cap="flat" cmpd="sng" algn="ctr">
              <a:solidFill>
                <a:sysClr val="windowText" lastClr="000000"/>
              </a:solidFill>
              <a:prstDash val="solid"/>
            </a:ln>
            <a:effectLst/>
          </p:spPr>
          <p:txBody>
            <a:bodyPr lIns="0" tIns="0" rIns="0" bIns="0" anchor="ctr"/>
            <a:lstStyle/>
            <a:p>
              <a:pPr algn="ctr" fontAlgn="base">
                <a:spcBef>
                  <a:spcPct val="0"/>
                </a:spcBef>
                <a:spcAft>
                  <a:spcPct val="0"/>
                </a:spcAft>
                <a:defRPr/>
              </a:pPr>
              <a:r>
                <a:rPr kumimoji="0" lang="ja-JP" altLang="en-US" kern="0" dirty="0" smtClean="0">
                  <a:solidFill>
                    <a:sysClr val="windowText" lastClr="000000"/>
                  </a:solidFill>
                  <a:latin typeface="Calibri"/>
                </a:rPr>
                <a:t>生活現象</a:t>
              </a:r>
              <a:endParaRPr kumimoji="0" lang="en-US" altLang="ja-JP" kern="0" dirty="0" smtClean="0">
                <a:solidFill>
                  <a:sysClr val="windowText" lastClr="000000"/>
                </a:solidFill>
                <a:latin typeface="Calibri"/>
              </a:endParaRPr>
            </a:p>
            <a:p>
              <a:pPr algn="ctr" fontAlgn="base">
                <a:spcBef>
                  <a:spcPct val="0"/>
                </a:spcBef>
                <a:spcAft>
                  <a:spcPct val="0"/>
                </a:spcAft>
                <a:defRPr/>
              </a:pPr>
              <a:r>
                <a:rPr kumimoji="0" lang="ja-JP" altLang="en-US" kern="0" dirty="0" smtClean="0">
                  <a:solidFill>
                    <a:sysClr val="windowText" lastClr="000000"/>
                  </a:solidFill>
                  <a:latin typeface="Calibri"/>
                </a:rPr>
                <a:t>観察</a:t>
              </a:r>
              <a:endParaRPr kumimoji="0" lang="ja-JP" altLang="en-US" kern="0" dirty="0">
                <a:solidFill>
                  <a:sysClr val="windowText" lastClr="000000"/>
                </a:solidFill>
                <a:latin typeface="Calibri"/>
              </a:endParaRPr>
            </a:p>
          </p:txBody>
        </p:sp>
        <p:sp>
          <p:nvSpPr>
            <p:cNvPr id="19" name="円/楕円 18"/>
            <p:cNvSpPr>
              <a:spLocks noChangeAspect="1"/>
            </p:cNvSpPr>
            <p:nvPr/>
          </p:nvSpPr>
          <p:spPr bwMode="auto">
            <a:xfrm>
              <a:off x="848544" y="6091017"/>
              <a:ext cx="1872208" cy="773907"/>
            </a:xfrm>
            <a:prstGeom prst="ellipse">
              <a:avLst/>
            </a:prstGeom>
            <a:solidFill>
              <a:srgbClr val="FFFF00"/>
            </a:solidFill>
            <a:ln w="3175" cap="flat" cmpd="sng" algn="ctr">
              <a:solidFill>
                <a:sysClr val="windowText" lastClr="000000"/>
              </a:solidFill>
              <a:prstDash val="solid"/>
            </a:ln>
            <a:effectLst/>
          </p:spPr>
          <p:txBody>
            <a:bodyPr lIns="0" tIns="0" rIns="0" bIns="0" anchor="ctr"/>
            <a:lstStyle/>
            <a:p>
              <a:pPr algn="ctr" fontAlgn="base">
                <a:spcBef>
                  <a:spcPct val="0"/>
                </a:spcBef>
                <a:spcAft>
                  <a:spcPct val="0"/>
                </a:spcAft>
                <a:defRPr/>
              </a:pPr>
              <a:r>
                <a:rPr kumimoji="0" lang="ja-JP" altLang="en-US" kern="0" dirty="0" smtClean="0">
                  <a:solidFill>
                    <a:sysClr val="windowText" lastClr="000000"/>
                  </a:solidFill>
                  <a:latin typeface="Calibri"/>
                </a:rPr>
                <a:t>生活現象</a:t>
              </a:r>
              <a:endParaRPr kumimoji="0" lang="en-US" altLang="ja-JP" kern="0" dirty="0">
                <a:solidFill>
                  <a:sysClr val="windowText" lastClr="000000"/>
                </a:solidFill>
                <a:latin typeface="Calibri"/>
              </a:endParaRPr>
            </a:p>
            <a:p>
              <a:pPr algn="ctr" fontAlgn="base">
                <a:spcBef>
                  <a:spcPct val="0"/>
                </a:spcBef>
                <a:spcAft>
                  <a:spcPct val="0"/>
                </a:spcAft>
                <a:defRPr/>
              </a:pPr>
              <a:r>
                <a:rPr kumimoji="0" lang="ja-JP" altLang="en-US" kern="0" dirty="0" smtClean="0">
                  <a:solidFill>
                    <a:sysClr val="windowText" lastClr="000000"/>
                  </a:solidFill>
                  <a:latin typeface="Calibri"/>
                </a:rPr>
                <a:t>実空間</a:t>
              </a:r>
              <a:endParaRPr kumimoji="0" lang="ja-JP" altLang="en-US" kern="0" dirty="0">
                <a:solidFill>
                  <a:sysClr val="windowText" lastClr="000000"/>
                </a:solidFill>
                <a:latin typeface="Calibri"/>
              </a:endParaRPr>
            </a:p>
          </p:txBody>
        </p:sp>
        <p:sp>
          <p:nvSpPr>
            <p:cNvPr id="20" name="左矢印 19"/>
            <p:cNvSpPr/>
            <p:nvPr/>
          </p:nvSpPr>
          <p:spPr bwMode="auto">
            <a:xfrm rot="7735558">
              <a:off x="1449809" y="5639249"/>
              <a:ext cx="504056" cy="330374"/>
            </a:xfrm>
            <a:prstGeom prst="leftArrow">
              <a:avLst/>
            </a:prstGeom>
            <a:solidFill>
              <a:schemeClr val="accent6">
                <a:lumMod val="40000"/>
                <a:lumOff val="60000"/>
                <a:alpha val="98000"/>
              </a:schemeClr>
            </a:solidFill>
            <a:ln w="9525" cap="flat" cmpd="sng" algn="ctr">
              <a:noFill/>
              <a:prstDash val="solid"/>
              <a:round/>
              <a:headEnd type="none" w="med" len="med"/>
              <a:tailEnd type="none" w="med" len="med"/>
            </a:ln>
            <a:effectLst/>
          </p:spPr>
          <p:txBody>
            <a:bodyPr vert="horz" wrap="none" lIns="91409" tIns="45704" rIns="91409" bIns="45704" numCol="1" rtlCol="0" anchor="ctr" anchorCtr="0" compatLnSpc="1">
              <a:prstTxWarp prst="textNoShape">
                <a:avLst/>
              </a:prstTxWarp>
            </a:bodyPr>
            <a:lstStyle/>
            <a:p>
              <a:pPr algn="ctr" defTabSz="914085"/>
              <a:endParaRPr lang="ja-JP" altLang="en-US"/>
            </a:p>
          </p:txBody>
        </p:sp>
        <p:sp>
          <p:nvSpPr>
            <p:cNvPr id="21" name="左矢印 20"/>
            <p:cNvSpPr/>
            <p:nvPr/>
          </p:nvSpPr>
          <p:spPr bwMode="auto">
            <a:xfrm rot="9634070">
              <a:off x="3616256" y="4986549"/>
              <a:ext cx="504056" cy="330374"/>
            </a:xfrm>
            <a:prstGeom prst="leftArrow">
              <a:avLst/>
            </a:prstGeom>
            <a:solidFill>
              <a:schemeClr val="accent6">
                <a:lumMod val="40000"/>
                <a:lumOff val="60000"/>
                <a:alpha val="98000"/>
              </a:schemeClr>
            </a:solidFill>
            <a:ln w="9525" cap="flat" cmpd="sng" algn="ctr">
              <a:noFill/>
              <a:prstDash val="solid"/>
              <a:round/>
              <a:headEnd type="none" w="med" len="med"/>
              <a:tailEnd type="none" w="med" len="med"/>
            </a:ln>
            <a:effectLst/>
          </p:spPr>
          <p:txBody>
            <a:bodyPr vert="horz" wrap="none" lIns="91409" tIns="45704" rIns="91409" bIns="45704" numCol="1" rtlCol="0" anchor="ctr" anchorCtr="0" compatLnSpc="1">
              <a:prstTxWarp prst="textNoShape">
                <a:avLst/>
              </a:prstTxWarp>
            </a:bodyPr>
            <a:lstStyle/>
            <a:p>
              <a:pPr algn="ctr" defTabSz="914085"/>
              <a:endParaRPr lang="ja-JP" altLang="en-US"/>
            </a:p>
          </p:txBody>
        </p:sp>
        <p:sp>
          <p:nvSpPr>
            <p:cNvPr id="22" name="左矢印 21"/>
            <p:cNvSpPr/>
            <p:nvPr/>
          </p:nvSpPr>
          <p:spPr bwMode="auto">
            <a:xfrm rot="13063236" flipV="1">
              <a:off x="3561231" y="5640969"/>
              <a:ext cx="504056" cy="330374"/>
            </a:xfrm>
            <a:prstGeom prst="leftArrow">
              <a:avLst/>
            </a:prstGeom>
            <a:solidFill>
              <a:schemeClr val="accent6">
                <a:lumMod val="40000"/>
                <a:lumOff val="60000"/>
                <a:alpha val="98000"/>
              </a:schemeClr>
            </a:solidFill>
            <a:ln w="9525" cap="flat" cmpd="sng" algn="ctr">
              <a:noFill/>
              <a:prstDash val="solid"/>
              <a:round/>
              <a:headEnd type="none" w="med" len="med"/>
              <a:tailEnd type="none" w="med" len="med"/>
            </a:ln>
            <a:effectLst/>
          </p:spPr>
          <p:txBody>
            <a:bodyPr vert="horz" wrap="none" lIns="91409" tIns="45704" rIns="91409" bIns="45704" numCol="1" rtlCol="0" anchor="ctr" anchorCtr="0" compatLnSpc="1">
              <a:prstTxWarp prst="textNoShape">
                <a:avLst/>
              </a:prstTxWarp>
            </a:bodyPr>
            <a:lstStyle/>
            <a:p>
              <a:pPr algn="ctr" defTabSz="914085"/>
              <a:endParaRPr lang="ja-JP" altLang="en-US"/>
            </a:p>
          </p:txBody>
        </p:sp>
        <p:sp>
          <p:nvSpPr>
            <p:cNvPr id="23" name="上下矢印 22"/>
            <p:cNvSpPr/>
            <p:nvPr/>
          </p:nvSpPr>
          <p:spPr bwMode="auto">
            <a:xfrm>
              <a:off x="5169024" y="5298927"/>
              <a:ext cx="288032" cy="504056"/>
            </a:xfrm>
            <a:prstGeom prst="upDownArrow">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none" lIns="91409" tIns="45704" rIns="91409" bIns="45704" numCol="1" spcCol="0" rtlCol="0" anchor="ctr" anchorCtr="0" compatLnSpc="1">
              <a:prstTxWarp prst="textNoShape">
                <a:avLst/>
              </a:prstTxWarp>
            </a:bodyPr>
            <a:lstStyle/>
            <a:p>
              <a:pPr algn="ctr" defTabSz="914085"/>
              <a:endParaRPr lang="ja-JP" altLang="en-US"/>
            </a:p>
          </p:txBody>
        </p:sp>
        <p:sp>
          <p:nvSpPr>
            <p:cNvPr id="24" name="テキスト ボックス 23"/>
            <p:cNvSpPr txBox="1"/>
            <p:nvPr/>
          </p:nvSpPr>
          <p:spPr>
            <a:xfrm>
              <a:off x="7553633" y="4362823"/>
              <a:ext cx="1941495" cy="369300"/>
            </a:xfrm>
            <a:prstGeom prst="rect">
              <a:avLst/>
            </a:prstGeom>
            <a:noFill/>
          </p:spPr>
          <p:txBody>
            <a:bodyPr wrap="none" lIns="91409" tIns="45704" rIns="91409" bIns="45704" rtlCol="0">
              <a:spAutoFit/>
            </a:bodyPr>
            <a:lstStyle/>
            <a:p>
              <a:r>
                <a:rPr kumimoji="1" lang="ja-JP" altLang="en-US" dirty="0" smtClean="0"/>
                <a:t>生活現象フレーム</a:t>
              </a:r>
              <a:endParaRPr kumimoji="1" lang="ja-JP" altLang="en-US" dirty="0"/>
            </a:p>
          </p:txBody>
        </p:sp>
      </p:grpSp>
    </p:spTree>
    <p:extLst>
      <p:ext uri="{BB962C8B-B14F-4D97-AF65-F5344CB8AC3E}">
        <p14:creationId xmlns:p14="http://schemas.microsoft.com/office/powerpoint/2010/main" val="164537994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コンテンツ プレースホルダー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7145057" y="6105746"/>
            <a:ext cx="4651229" cy="3019863"/>
          </a:xfrm>
          <a:prstGeom prst="rect">
            <a:avLst/>
          </a:prstGeom>
          <a:noFill/>
          <a:ln w="9525">
            <a:noFill/>
            <a:miter lim="800000"/>
            <a:headEnd/>
            <a:tailEnd/>
          </a:ln>
        </p:spPr>
      </p:pic>
      <p:sp>
        <p:nvSpPr>
          <p:cNvPr id="2" name="タイトル 1"/>
          <p:cNvSpPr>
            <a:spLocks noGrp="1"/>
          </p:cNvSpPr>
          <p:nvPr>
            <p:ph type="title"/>
          </p:nvPr>
        </p:nvSpPr>
        <p:spPr>
          <a:xfrm>
            <a:off x="650247" y="1482915"/>
            <a:ext cx="11902309" cy="652411"/>
          </a:xfrm>
        </p:spPr>
        <p:txBody>
          <a:bodyPr>
            <a:normAutofit fontScale="90000"/>
          </a:bodyPr>
          <a:lstStyle/>
          <a:p>
            <a:r>
              <a:rPr lang="ja-JP" altLang="en-US" sz="3938" dirty="0" smtClean="0"/>
              <a:t>手続き知識モデル</a:t>
            </a:r>
            <a:r>
              <a:rPr lang="ja-JP" altLang="en-US" sz="4201" dirty="0" smtClean="0"/>
              <a:t>の</a:t>
            </a:r>
            <a:r>
              <a:rPr lang="ja-JP" altLang="en-US" sz="4201" dirty="0" smtClean="0">
                <a:solidFill>
                  <a:srgbClr val="FF0000"/>
                </a:solidFill>
                <a:latin typeface="ＭＳ Ｐゴシック" charset="0"/>
                <a:ea typeface="ＭＳ Ｐゴシック" charset="0"/>
              </a:rPr>
              <a:t>介護</a:t>
            </a:r>
            <a:r>
              <a:rPr lang="ja-JP" altLang="en-US" sz="4201" dirty="0">
                <a:solidFill>
                  <a:srgbClr val="FF0000"/>
                </a:solidFill>
                <a:latin typeface="ＭＳ Ｐゴシック" charset="0"/>
                <a:ea typeface="ＭＳ Ｐゴシック" charset="0"/>
              </a:rPr>
              <a:t>・健康</a:t>
            </a:r>
            <a:r>
              <a:rPr lang="ja-JP" altLang="en-US" sz="4201" dirty="0" smtClean="0">
                <a:solidFill>
                  <a:srgbClr val="FF0000"/>
                </a:solidFill>
                <a:latin typeface="ＭＳ Ｐゴシック" charset="0"/>
                <a:ea typeface="ＭＳ Ｐゴシック" charset="0"/>
              </a:rPr>
              <a:t>増進への応用</a:t>
            </a:r>
            <a:r>
              <a:rPr lang="ja-JP" altLang="en-US" sz="4201" dirty="0"/>
              <a:t/>
            </a:r>
            <a:br>
              <a:rPr lang="ja-JP" altLang="en-US" sz="4201" dirty="0"/>
            </a:br>
            <a:endParaRPr lang="ja-JP" altLang="en-US" sz="3938" dirty="0"/>
          </a:p>
        </p:txBody>
      </p:sp>
      <p:sp>
        <p:nvSpPr>
          <p:cNvPr id="3" name="コンテンツ プレースホルダー 2"/>
          <p:cNvSpPr>
            <a:spLocks noGrp="1"/>
          </p:cNvSpPr>
          <p:nvPr>
            <p:ph idx="1"/>
          </p:nvPr>
        </p:nvSpPr>
        <p:spPr>
          <a:xfrm>
            <a:off x="650268" y="2168294"/>
            <a:ext cx="12323976" cy="2836006"/>
          </a:xfrm>
        </p:spPr>
        <p:txBody>
          <a:bodyPr>
            <a:normAutofit/>
          </a:bodyPr>
          <a:lstStyle/>
          <a:p>
            <a:pPr marL="487324" indent="-487324">
              <a:buFont typeface="Arial"/>
              <a:buChar char="•"/>
            </a:pPr>
            <a:r>
              <a:rPr lang="ja-JP" altLang="en-US" sz="2800" dirty="0"/>
              <a:t>各種状況データ（</a:t>
            </a:r>
            <a:r>
              <a:rPr lang="ja-JP" altLang="en-US" sz="3200" dirty="0"/>
              <a:t>コトと</a:t>
            </a:r>
            <a:r>
              <a:rPr lang="en-US" altLang="ja-JP" sz="3200" dirty="0"/>
              <a:t>DANCE</a:t>
            </a:r>
            <a:r>
              <a:rPr lang="ja-JP" altLang="en-US" sz="3200" dirty="0"/>
              <a:t>、</a:t>
            </a:r>
            <a:r>
              <a:rPr lang="en-US" altLang="ja-JP" sz="3200" dirty="0"/>
              <a:t>DRAW</a:t>
            </a:r>
            <a:r>
              <a:rPr lang="ja-JP" altLang="en-US" sz="3200" dirty="0"/>
              <a:t>などのシステム、知識モデル）</a:t>
            </a:r>
            <a:r>
              <a:rPr lang="ja-JP" altLang="en-US" sz="2800" dirty="0"/>
              <a:t>を結びつけるコト・オントロジーを構築し、現場のタスクを記述</a:t>
            </a:r>
            <a:endParaRPr lang="en-US" altLang="ja-JP" sz="2800" dirty="0"/>
          </a:p>
          <a:p>
            <a:pPr marL="487324" indent="-487324">
              <a:buFont typeface="Arial"/>
              <a:buChar char="•"/>
            </a:pPr>
            <a:r>
              <a:rPr lang="ja-JP" altLang="en-US" sz="2800" dirty="0"/>
              <a:t>知識発現</a:t>
            </a:r>
            <a:r>
              <a:rPr lang="ja-JP" altLang="en-US" sz="3200" dirty="0"/>
              <a:t>（現場主体でタスクを記述し、気づきを深める活動）</a:t>
            </a:r>
            <a:r>
              <a:rPr lang="ja-JP" altLang="en-US" sz="2800" dirty="0">
                <a:solidFill>
                  <a:srgbClr val="000000"/>
                </a:solidFill>
              </a:rPr>
              <a:t>を実施</a:t>
            </a:r>
            <a:endParaRPr lang="en-US" altLang="ja-JP" sz="2800" dirty="0"/>
          </a:p>
          <a:p>
            <a:pPr marL="487324" indent="-487324">
              <a:buFont typeface="Arial"/>
              <a:buChar char="•"/>
            </a:pPr>
            <a:r>
              <a:rPr lang="ja-JP" altLang="en-US" sz="2800" dirty="0"/>
              <a:t>９種の介護業務</a:t>
            </a:r>
            <a:r>
              <a:rPr lang="ja-JP" altLang="en-US" sz="3200" dirty="0"/>
              <a:t>（入浴介助など）</a:t>
            </a:r>
            <a:r>
              <a:rPr lang="ja-JP" altLang="en-US" sz="2800" dirty="0"/>
              <a:t>に関する業務手順をデータ化。今後、タイムスタディや知識発現による効果評価を可能に。</a:t>
            </a:r>
            <a:endParaRPr lang="en-US" altLang="ja-JP" sz="2800" dirty="0"/>
          </a:p>
        </p:txBody>
      </p:sp>
      <p:pic>
        <p:nvPicPr>
          <p:cNvPr id="5" name="図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4351" y="5349469"/>
            <a:ext cx="2116478" cy="2631350"/>
          </a:xfrm>
          <a:prstGeom prst="rect">
            <a:avLst/>
          </a:prstGeom>
        </p:spPr>
      </p:pic>
      <p:sp>
        <p:nvSpPr>
          <p:cNvPr id="42" name="テキスト ボックス 41"/>
          <p:cNvSpPr txBox="1"/>
          <p:nvPr/>
        </p:nvSpPr>
        <p:spPr>
          <a:xfrm>
            <a:off x="753694" y="9123489"/>
            <a:ext cx="5551469" cy="398161"/>
          </a:xfrm>
          <a:prstGeom prst="rect">
            <a:avLst/>
          </a:prstGeom>
          <a:noFill/>
        </p:spPr>
        <p:txBody>
          <a:bodyPr wrap="none" lIns="119990" tIns="59995" rIns="119990" bIns="59995" rtlCol="0">
            <a:spAutoFit/>
          </a:bodyPr>
          <a:lstStyle/>
          <a:p>
            <a:r>
              <a:rPr lang="ja-JP" altLang="en-US" sz="1800" dirty="0"/>
              <a:t>コト・オントロジーによるシステム内データの連結</a:t>
            </a:r>
            <a:endParaRPr kumimoji="1" lang="ja-JP" altLang="en-US" sz="1800" dirty="0"/>
          </a:p>
        </p:txBody>
      </p:sp>
      <p:sp>
        <p:nvSpPr>
          <p:cNvPr id="43" name="テキスト ボックス 42"/>
          <p:cNvSpPr txBox="1"/>
          <p:nvPr/>
        </p:nvSpPr>
        <p:spPr>
          <a:xfrm>
            <a:off x="8135097" y="9130825"/>
            <a:ext cx="2807128" cy="428938"/>
          </a:xfrm>
          <a:prstGeom prst="rect">
            <a:avLst/>
          </a:prstGeom>
          <a:noFill/>
        </p:spPr>
        <p:txBody>
          <a:bodyPr wrap="none" lIns="119990" tIns="59995" rIns="119990" bIns="59995" rtlCol="0">
            <a:spAutoFit/>
          </a:bodyPr>
          <a:lstStyle/>
          <a:p>
            <a:pPr algn="ctr"/>
            <a:r>
              <a:rPr lang="ja-JP" altLang="en-US" sz="2000" dirty="0"/>
              <a:t>手続き知識モデルの例</a:t>
            </a:r>
            <a:endParaRPr lang="en-US" altLang="ja-JP" sz="2000" dirty="0"/>
          </a:p>
        </p:txBody>
      </p:sp>
      <p:pic>
        <p:nvPicPr>
          <p:cNvPr id="44" name="図 4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5725" y="6192253"/>
            <a:ext cx="4632147" cy="2921815"/>
          </a:xfrm>
          <a:prstGeom prst="rect">
            <a:avLst/>
          </a:prstGeom>
        </p:spPr>
      </p:pic>
      <p:sp>
        <p:nvSpPr>
          <p:cNvPr id="8" name="正方形/長方形 7"/>
          <p:cNvSpPr/>
          <p:nvPr/>
        </p:nvSpPr>
        <p:spPr bwMode="auto">
          <a:xfrm>
            <a:off x="9381968" y="5065878"/>
            <a:ext cx="3592276" cy="1985205"/>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119990" tIns="59995" rIns="119990" bIns="59995" numCol="1" rtlCol="0" anchor="ctr" anchorCtr="0" compatLnSpc="1">
            <a:prstTxWarp prst="textNoShape">
              <a:avLst/>
            </a:prstTxWarp>
          </a:bodyPr>
          <a:lstStyle/>
          <a:p>
            <a:r>
              <a:rPr lang="ja-JP" altLang="en-US" dirty="0"/>
              <a:t>リスク</a:t>
            </a:r>
            <a:r>
              <a:rPr lang="ja-JP" altLang="en-US" dirty="0"/>
              <a:t>低減</a:t>
            </a:r>
            <a:endParaRPr lang="en-US" altLang="ja-JP" dirty="0"/>
          </a:p>
          <a:p>
            <a:r>
              <a:rPr lang="ja-JP" altLang="ja-JP" dirty="0"/>
              <a:t>　</a:t>
            </a:r>
            <a:r>
              <a:rPr lang="ja-JP" altLang="en-US" dirty="0"/>
              <a:t>腰痛</a:t>
            </a:r>
            <a:r>
              <a:rPr lang="ja-JP" altLang="en-US" dirty="0"/>
              <a:t>、転倒、入院</a:t>
            </a:r>
            <a:r>
              <a:rPr lang="ja-JP" altLang="en-US" dirty="0"/>
              <a:t>など</a:t>
            </a:r>
            <a:endParaRPr lang="ja-JP" altLang="en-US" dirty="0"/>
          </a:p>
          <a:p>
            <a:r>
              <a:rPr lang="ja-JP" altLang="en-US" dirty="0"/>
              <a:t>業務</a:t>
            </a:r>
            <a:r>
              <a:rPr lang="ja-JP" altLang="en-US" dirty="0"/>
              <a:t>効率化の定量評価</a:t>
            </a:r>
            <a:endParaRPr lang="en-US" altLang="ja-JP" dirty="0"/>
          </a:p>
          <a:p>
            <a:r>
              <a:rPr lang="ja-JP" altLang="ja-JP" dirty="0"/>
              <a:t>　</a:t>
            </a:r>
            <a:r>
              <a:rPr lang="ja-JP" altLang="en-US" dirty="0"/>
              <a:t>情報</a:t>
            </a:r>
            <a:r>
              <a:rPr lang="ja-JP" altLang="en-US" dirty="0"/>
              <a:t>検索、業務手順</a:t>
            </a:r>
            <a:r>
              <a:rPr lang="ja-JP" altLang="en-US" dirty="0"/>
              <a:t>共有</a:t>
            </a:r>
            <a:endParaRPr lang="en-US" altLang="ja-JP" dirty="0"/>
          </a:p>
          <a:p>
            <a:r>
              <a:rPr lang="ja-JP" altLang="ja-JP" dirty="0"/>
              <a:t>　</a:t>
            </a:r>
            <a:r>
              <a:rPr lang="ja-JP" altLang="ja-JP" dirty="0"/>
              <a:t>教育支援</a:t>
            </a:r>
            <a:r>
              <a:rPr lang="ja-JP" altLang="en-US" dirty="0"/>
              <a:t>の改善を測定</a:t>
            </a:r>
            <a:endParaRPr lang="ja-JP" altLang="en-US" dirty="0"/>
          </a:p>
        </p:txBody>
      </p:sp>
      <p:sp>
        <p:nvSpPr>
          <p:cNvPr id="9" name="上矢印 8"/>
          <p:cNvSpPr/>
          <p:nvPr/>
        </p:nvSpPr>
        <p:spPr bwMode="auto">
          <a:xfrm rot="891476">
            <a:off x="9990540" y="7127584"/>
            <a:ext cx="1445018" cy="850802"/>
          </a:xfrm>
          <a:prstGeom prst="up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119990" tIns="59995" rIns="119990" bIns="59995" numCol="1" rtlCol="0" anchor="ctr" anchorCtr="0" compatLnSpc="1">
            <a:prstTxWarp prst="textNoShape">
              <a:avLst/>
            </a:prstTxWarp>
          </a:bodyPr>
          <a:lstStyle/>
          <a:p>
            <a:pPr defTabSz="1199873"/>
            <a:r>
              <a:rPr lang="ja-JP" altLang="en-US" dirty="0">
                <a:solidFill>
                  <a:schemeClr val="tx1"/>
                </a:solidFill>
                <a:latin typeface="ＭＳ Ｐゴシック" charset="-128"/>
                <a:ea typeface="ＭＳ Ｐゴシック" charset="-128"/>
              </a:rPr>
              <a:t>将来</a:t>
            </a:r>
          </a:p>
        </p:txBody>
      </p:sp>
      <p:sp>
        <p:nvSpPr>
          <p:cNvPr id="10" name="テキスト ボックス 9"/>
          <p:cNvSpPr txBox="1"/>
          <p:nvPr/>
        </p:nvSpPr>
        <p:spPr>
          <a:xfrm>
            <a:off x="7825848" y="8469088"/>
            <a:ext cx="242388" cy="606038"/>
          </a:xfrm>
          <a:prstGeom prst="rect">
            <a:avLst/>
          </a:prstGeom>
          <a:noFill/>
        </p:spPr>
        <p:txBody>
          <a:bodyPr wrap="none" lIns="119990" tIns="59995" rIns="119990" bIns="59995" rtlCol="0">
            <a:spAutoFit/>
          </a:bodyPr>
          <a:lstStyle/>
          <a:p>
            <a:endParaRPr kumimoji="1" lang="ja-JP" altLang="en-US" sz="3151" dirty="0"/>
          </a:p>
        </p:txBody>
      </p:sp>
      <p:sp>
        <p:nvSpPr>
          <p:cNvPr id="11" name="正方形/長方形 10"/>
          <p:cNvSpPr/>
          <p:nvPr/>
        </p:nvSpPr>
        <p:spPr bwMode="auto">
          <a:xfrm>
            <a:off x="8960273" y="8280009"/>
            <a:ext cx="1607071" cy="444174"/>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119990" tIns="59995" rIns="119990" bIns="59995" numCol="1" rtlCol="0" anchor="ctr" anchorCtr="0" compatLnSpc="1">
            <a:prstTxWarp prst="textNoShape">
              <a:avLst/>
            </a:prstTxWarp>
          </a:bodyPr>
          <a:lstStyle/>
          <a:p>
            <a:r>
              <a:rPr lang="ja-JP" altLang="en-US" dirty="0"/>
              <a:t>事例（コト）</a:t>
            </a:r>
            <a:endParaRPr lang="ja-JP" altLang="en-US" dirty="0"/>
          </a:p>
        </p:txBody>
      </p:sp>
      <p:sp>
        <p:nvSpPr>
          <p:cNvPr id="58" name="円/楕円 19"/>
          <p:cNvSpPr/>
          <p:nvPr/>
        </p:nvSpPr>
        <p:spPr>
          <a:xfrm>
            <a:off x="7552598" y="5538536"/>
            <a:ext cx="935007" cy="638514"/>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119990" tIns="59995" rIns="119990" bIns="59995" rtlCol="0" anchor="ctr"/>
          <a:lstStyle/>
          <a:p>
            <a:pPr algn="ctr"/>
            <a:r>
              <a:rPr lang="ja-JP" altLang="en-US" dirty="0"/>
              <a:t>目的</a:t>
            </a:r>
            <a:endParaRPr lang="en-US" altLang="ja-JP" dirty="0"/>
          </a:p>
        </p:txBody>
      </p:sp>
      <p:sp>
        <p:nvSpPr>
          <p:cNvPr id="59" name="円/楕円 27"/>
          <p:cNvSpPr/>
          <p:nvPr/>
        </p:nvSpPr>
        <p:spPr>
          <a:xfrm>
            <a:off x="6880534" y="8280019"/>
            <a:ext cx="1119636" cy="472668"/>
          </a:xfrm>
          <a:prstGeom prst="rect">
            <a:avLst/>
          </a:prstGeom>
          <a:solidFill>
            <a:srgbClr val="ED7D31">
              <a:lumMod val="20000"/>
              <a:lumOff val="80000"/>
            </a:srgbClr>
          </a:solidFill>
          <a:ln w="6350" cap="flat" cmpd="sng" algn="ctr">
            <a:solidFill>
              <a:srgbClr val="ED7D31"/>
            </a:solidFill>
            <a:prstDash val="solid"/>
            <a:miter lim="800000"/>
          </a:ln>
          <a:effectLst/>
        </p:spPr>
        <p:txBody>
          <a:bodyPr lIns="119990" tIns="59995" rIns="119990" bIns="59995" rtlCol="0" anchor="ctr"/>
          <a:lstStyle/>
          <a:p>
            <a:pPr defTabSz="599939">
              <a:defRPr/>
            </a:pPr>
            <a:r>
              <a:rPr lang="ja-JP" altLang="en-US" sz="2100" dirty="0">
                <a:solidFill>
                  <a:prstClr val="black"/>
                </a:solidFill>
                <a:latin typeface="+mn-ea"/>
                <a:ea typeface="+mn-ea"/>
              </a:rPr>
              <a:t>リスク</a:t>
            </a:r>
          </a:p>
        </p:txBody>
      </p:sp>
      <p:sp>
        <p:nvSpPr>
          <p:cNvPr id="60" name="円/楕円 19"/>
          <p:cNvSpPr/>
          <p:nvPr/>
        </p:nvSpPr>
        <p:spPr>
          <a:xfrm>
            <a:off x="8393071" y="6956539"/>
            <a:ext cx="935007" cy="638514"/>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119990" tIns="59995" rIns="119990" bIns="59995" rtlCol="0" anchor="ctr"/>
          <a:lstStyle/>
          <a:p>
            <a:pPr algn="ctr"/>
            <a:r>
              <a:rPr lang="ja-JP" altLang="en-US" dirty="0"/>
              <a:t>行為</a:t>
            </a:r>
            <a:endParaRPr lang="en-US" altLang="ja-JP" dirty="0"/>
          </a:p>
        </p:txBody>
      </p:sp>
      <p:sp>
        <p:nvSpPr>
          <p:cNvPr id="7" name="正方形/長方形 6"/>
          <p:cNvSpPr/>
          <p:nvPr/>
        </p:nvSpPr>
        <p:spPr>
          <a:xfrm>
            <a:off x="2626523" y="5354332"/>
            <a:ext cx="2278568" cy="1039869"/>
          </a:xfrm>
          <a:prstGeom prst="rect">
            <a:avLst/>
          </a:prstGeom>
          <a:solidFill>
            <a:srgbClr val="FFFFC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119990" tIns="59995" rIns="119990" bIns="59995" rtlCol="0" anchor="t"/>
          <a:lstStyle/>
          <a:p>
            <a:r>
              <a:rPr lang="en-US" altLang="ja-JP" sz="1575" dirty="0">
                <a:solidFill>
                  <a:schemeClr val="tx1"/>
                </a:solidFill>
              </a:rPr>
              <a:t>Class:</a:t>
            </a:r>
            <a:r>
              <a:rPr lang="ja-JP" altLang="en-US" sz="1575" dirty="0">
                <a:solidFill>
                  <a:schemeClr val="tx1"/>
                </a:solidFill>
              </a:rPr>
              <a:t> </a:t>
            </a:r>
            <a:r>
              <a:rPr lang="en-US" altLang="ja-JP" sz="1575" dirty="0">
                <a:solidFill>
                  <a:schemeClr val="tx1"/>
                </a:solidFill>
              </a:rPr>
              <a:t>293</a:t>
            </a:r>
          </a:p>
          <a:p>
            <a:r>
              <a:rPr lang="en-US" altLang="ja-JP" sz="1575" dirty="0">
                <a:solidFill>
                  <a:schemeClr val="tx1"/>
                </a:solidFill>
              </a:rPr>
              <a:t>Object</a:t>
            </a:r>
            <a:r>
              <a:rPr lang="ja-JP" altLang="en-US" sz="1575" dirty="0">
                <a:solidFill>
                  <a:schemeClr val="tx1"/>
                </a:solidFill>
              </a:rPr>
              <a:t> </a:t>
            </a:r>
            <a:r>
              <a:rPr lang="en-US" altLang="ja-JP" sz="1575" dirty="0">
                <a:solidFill>
                  <a:schemeClr val="tx1"/>
                </a:solidFill>
              </a:rPr>
              <a:t>Property: 76</a:t>
            </a:r>
          </a:p>
          <a:p>
            <a:r>
              <a:rPr lang="en-US" altLang="ja-JP" sz="1575" dirty="0">
                <a:solidFill>
                  <a:schemeClr val="tx1"/>
                </a:solidFill>
              </a:rPr>
              <a:t>Data Property: 101</a:t>
            </a:r>
          </a:p>
        </p:txBody>
      </p:sp>
      <p:sp>
        <p:nvSpPr>
          <p:cNvPr id="18" name="円/楕円 19"/>
          <p:cNvSpPr/>
          <p:nvPr/>
        </p:nvSpPr>
        <p:spPr>
          <a:xfrm>
            <a:off x="6975068" y="6956539"/>
            <a:ext cx="935007" cy="638514"/>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119990" tIns="59995" rIns="119990" bIns="59995" rtlCol="0" anchor="ctr"/>
          <a:lstStyle/>
          <a:p>
            <a:pPr algn="ctr"/>
            <a:r>
              <a:rPr lang="ja-JP" altLang="en-US" dirty="0"/>
              <a:t>行為</a:t>
            </a:r>
            <a:endParaRPr lang="en-US" altLang="ja-JP" dirty="0"/>
          </a:p>
        </p:txBody>
      </p:sp>
      <p:cxnSp>
        <p:nvCxnSpPr>
          <p:cNvPr id="15" name="曲線コネクタ 14"/>
          <p:cNvCxnSpPr>
            <a:stCxn id="58" idx="2"/>
            <a:endCxn id="18" idx="0"/>
          </p:cNvCxnSpPr>
          <p:nvPr/>
        </p:nvCxnSpPr>
        <p:spPr bwMode="auto">
          <a:xfrm rot="5400000">
            <a:off x="7341595" y="6278028"/>
            <a:ext cx="779490" cy="577531"/>
          </a:xfrm>
          <a:prstGeom prst="curvedConnector3">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3" name="曲線コネクタ 22"/>
          <p:cNvCxnSpPr>
            <a:stCxn id="58" idx="2"/>
            <a:endCxn id="60" idx="0"/>
          </p:cNvCxnSpPr>
          <p:nvPr/>
        </p:nvCxnSpPr>
        <p:spPr bwMode="auto">
          <a:xfrm rot="16200000" flipH="1">
            <a:off x="8050596" y="6146570"/>
            <a:ext cx="779490" cy="840474"/>
          </a:xfrm>
          <a:prstGeom prst="curvedConnector3">
            <a:avLst>
              <a:gd name="adj1" fmla="val 50000"/>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7" name="曲線コネクタ 26"/>
          <p:cNvCxnSpPr>
            <a:stCxn id="18" idx="2"/>
            <a:endCxn id="59" idx="0"/>
          </p:cNvCxnSpPr>
          <p:nvPr/>
        </p:nvCxnSpPr>
        <p:spPr bwMode="auto">
          <a:xfrm rot="5400000">
            <a:off x="7098984" y="7936421"/>
            <a:ext cx="684956" cy="2219"/>
          </a:xfrm>
          <a:prstGeom prst="curvedConnector3">
            <a:avLst>
              <a:gd name="adj1" fmla="val 50000"/>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0" name="曲線コネクタ 29"/>
          <p:cNvCxnSpPr>
            <a:stCxn id="60" idx="2"/>
            <a:endCxn id="11" idx="0"/>
          </p:cNvCxnSpPr>
          <p:nvPr/>
        </p:nvCxnSpPr>
        <p:spPr bwMode="auto">
          <a:xfrm rot="16200000" flipH="1">
            <a:off x="8969714" y="7485914"/>
            <a:ext cx="684956" cy="903234"/>
          </a:xfrm>
          <a:prstGeom prst="curvedConnector3">
            <a:avLst>
              <a:gd name="adj1" fmla="val 50000"/>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2" name="直線矢印コネクタ 31"/>
          <p:cNvCxnSpPr>
            <a:stCxn id="18" idx="3"/>
            <a:endCxn id="60" idx="1"/>
          </p:cNvCxnSpPr>
          <p:nvPr/>
        </p:nvCxnSpPr>
        <p:spPr bwMode="auto">
          <a:xfrm>
            <a:off x="7910075" y="7275796"/>
            <a:ext cx="482997" cy="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24" name="タイトル 1"/>
          <p:cNvSpPr txBox="1">
            <a:spLocks/>
          </p:cNvSpPr>
          <p:nvPr/>
        </p:nvSpPr>
        <p:spPr>
          <a:xfrm>
            <a:off x="1964788" y="433722"/>
            <a:ext cx="8994270" cy="737904"/>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19948" tIns="59975" rIns="119948" bIns="59975" anchor="ctr"/>
          <a:lstStyle/>
          <a:p>
            <a:pPr algn="ctr">
              <a:defRPr/>
            </a:pPr>
            <a:r>
              <a:rPr lang="ja-JP" altLang="en-US" sz="3676" dirty="0">
                <a:solidFill>
                  <a:srgbClr val="FFFFFF"/>
                </a:solidFill>
                <a:latin typeface="Calibri" pitchFamily="34" charset="0"/>
              </a:rPr>
              <a:t>介護分野での</a:t>
            </a:r>
            <a:r>
              <a:rPr lang="ja-JP" altLang="en-US" sz="3676" dirty="0" smtClean="0">
                <a:solidFill>
                  <a:srgbClr val="FFFFFF"/>
                </a:solidFill>
                <a:latin typeface="Calibri" pitchFamily="34" charset="0"/>
              </a:rPr>
              <a:t>研究例</a:t>
            </a:r>
            <a:endParaRPr lang="en-US" altLang="ja-JP" sz="3676" dirty="0">
              <a:solidFill>
                <a:srgbClr val="FFFFFF"/>
              </a:solidFill>
              <a:latin typeface="Calibri" pitchFamily="34" charset="0"/>
            </a:endParaRPr>
          </a:p>
        </p:txBody>
      </p:sp>
    </p:spTree>
    <p:extLst>
      <p:ext uri="{BB962C8B-B14F-4D97-AF65-F5344CB8AC3E}">
        <p14:creationId xmlns:p14="http://schemas.microsoft.com/office/powerpoint/2010/main" val="1074561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4" descr="C:\Users\kentaro\Downloads\MC9004339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5778" y="6925028"/>
            <a:ext cx="640293" cy="640293"/>
          </a:xfrm>
          <a:prstGeom prst="rect">
            <a:avLst/>
          </a:prstGeom>
          <a:noFill/>
          <a:extLst>
            <a:ext uri="{909E8E84-426E-40dd-AFC4-6F175D3DCCD1}">
              <a14:hiddenFill xmlns:a14="http://schemas.microsoft.com/office/drawing/2010/main" xmlns="">
                <a:solidFill>
                  <a:srgbClr val="FFFFFF"/>
                </a:solidFill>
              </a14:hiddenFill>
            </a:ext>
          </a:extLst>
        </p:spPr>
      </p:pic>
      <p:sp>
        <p:nvSpPr>
          <p:cNvPr id="98" name="正方形/長方形 97"/>
          <p:cNvSpPr/>
          <p:nvPr/>
        </p:nvSpPr>
        <p:spPr>
          <a:xfrm>
            <a:off x="10160547" y="7822398"/>
            <a:ext cx="2675723" cy="843348"/>
          </a:xfrm>
          <a:prstGeom prst="rect">
            <a:avLst/>
          </a:prstGeom>
          <a:solidFill>
            <a:srgbClr val="92D050"/>
          </a:solidFill>
        </p:spPr>
        <p:style>
          <a:lnRef idx="2">
            <a:schemeClr val="accent2"/>
          </a:lnRef>
          <a:fillRef idx="1">
            <a:schemeClr val="lt1"/>
          </a:fillRef>
          <a:effectRef idx="0">
            <a:schemeClr val="accent2"/>
          </a:effectRef>
          <a:fontRef idx="minor">
            <a:schemeClr val="dk1"/>
          </a:fontRef>
        </p:style>
        <p:txBody>
          <a:bodyPr lIns="129952" tIns="64978" rIns="129952" bIns="64978" rtlCol="0" anchor="ctr"/>
          <a:lstStyle/>
          <a:p>
            <a:pPr algn="ctr"/>
            <a:r>
              <a:rPr lang="ja-JP" altLang="en-US" sz="2100" dirty="0" smtClean="0">
                <a:solidFill>
                  <a:srgbClr val="008000"/>
                </a:solidFill>
              </a:rPr>
              <a:t>次</a:t>
            </a:r>
            <a:r>
              <a:rPr lang="ja-JP" altLang="en-US" sz="2100" dirty="0">
                <a:solidFill>
                  <a:srgbClr val="008000"/>
                </a:solidFill>
              </a:rPr>
              <a:t>世代</a:t>
            </a:r>
            <a:r>
              <a:rPr lang="en-US" altLang="ja-JP" sz="2100" dirty="0">
                <a:solidFill>
                  <a:srgbClr val="008000"/>
                </a:solidFill>
              </a:rPr>
              <a:t>AI</a:t>
            </a:r>
            <a:r>
              <a:rPr lang="ja-JP" altLang="en-US" sz="2100" dirty="0">
                <a:solidFill>
                  <a:srgbClr val="008000"/>
                </a:solidFill>
              </a:rPr>
              <a:t>技術の効果評価と改良技術</a:t>
            </a:r>
            <a:endParaRPr lang="ja-JP" altLang="en-US" sz="2232" dirty="0">
              <a:solidFill>
                <a:srgbClr val="FF0000"/>
              </a:solidFill>
            </a:endParaRPr>
          </a:p>
        </p:txBody>
      </p:sp>
      <p:sp>
        <p:nvSpPr>
          <p:cNvPr id="109" name="テキスト ボックス 108"/>
          <p:cNvSpPr txBox="1"/>
          <p:nvPr/>
        </p:nvSpPr>
        <p:spPr>
          <a:xfrm>
            <a:off x="9175007" y="3545451"/>
            <a:ext cx="2129941" cy="737288"/>
          </a:xfrm>
          <a:prstGeom prst="rect">
            <a:avLst/>
          </a:prstGeom>
          <a:ln/>
        </p:spPr>
        <p:style>
          <a:lnRef idx="1">
            <a:schemeClr val="accent6"/>
          </a:lnRef>
          <a:fillRef idx="2">
            <a:schemeClr val="accent6"/>
          </a:fillRef>
          <a:effectRef idx="1">
            <a:schemeClr val="accent6"/>
          </a:effectRef>
          <a:fontRef idx="minor">
            <a:schemeClr val="dk1"/>
          </a:fontRef>
        </p:style>
        <p:txBody>
          <a:bodyPr wrap="none" lIns="129952" tIns="64978" rIns="129952" bIns="64978" rtlCol="0">
            <a:spAutoFit/>
          </a:bodyPr>
          <a:lstStyle/>
          <a:p>
            <a:pPr algn="ctr"/>
            <a:r>
              <a:rPr lang="ja-JP" altLang="en-US" sz="1969" dirty="0"/>
              <a:t>サービスシステム</a:t>
            </a:r>
            <a:endParaRPr lang="en-US" altLang="ja-JP" sz="1969" dirty="0"/>
          </a:p>
          <a:p>
            <a:pPr algn="ctr"/>
            <a:r>
              <a:rPr lang="ja-JP" altLang="en-US" sz="1969" dirty="0"/>
              <a:t>設計支援</a:t>
            </a:r>
            <a:endParaRPr lang="en-US" altLang="ja-JP" sz="1969" dirty="0"/>
          </a:p>
        </p:txBody>
      </p:sp>
      <p:grpSp>
        <p:nvGrpSpPr>
          <p:cNvPr id="4" name="図形グループ 3"/>
          <p:cNvGrpSpPr/>
          <p:nvPr/>
        </p:nvGrpSpPr>
        <p:grpSpPr>
          <a:xfrm>
            <a:off x="7659940" y="1906879"/>
            <a:ext cx="5120570" cy="1638582"/>
            <a:chOff x="3894960" y="1340768"/>
            <a:chExt cx="3600400" cy="1152128"/>
          </a:xfrm>
        </p:grpSpPr>
        <p:sp>
          <p:nvSpPr>
            <p:cNvPr id="71" name="円/楕円 70"/>
            <p:cNvSpPr/>
            <p:nvPr/>
          </p:nvSpPr>
          <p:spPr>
            <a:xfrm>
              <a:off x="3894960" y="1360371"/>
              <a:ext cx="3600400" cy="113252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3151" dirty="0"/>
            </a:p>
          </p:txBody>
        </p:sp>
        <p:pic>
          <p:nvPicPr>
            <p:cNvPr id="72" name="Picture 2" descr="C:\Users\kentaro\Pictures\アバタ―\MC90043393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9897" y="1928133"/>
              <a:ext cx="458565" cy="458565"/>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3" descr="C:\Users\kentaro\Pictures\アバタ―\MC90043262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303523" y="1645118"/>
              <a:ext cx="449812" cy="474535"/>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4" descr="C:\Users\kentaro\Downloads\MC9004339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5024" y="1660597"/>
              <a:ext cx="450206" cy="45020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7" name="直線矢印コネクタ 76"/>
            <p:cNvCxnSpPr>
              <a:endCxn id="72" idx="1"/>
            </p:cNvCxnSpPr>
            <p:nvPr/>
          </p:nvCxnSpPr>
          <p:spPr>
            <a:xfrm>
              <a:off x="4753335" y="1928133"/>
              <a:ext cx="706562" cy="229283"/>
            </a:xfrm>
            <a:prstGeom prst="straightConnector1">
              <a:avLst/>
            </a:prstGeom>
            <a:ln w="19050">
              <a:solidFill>
                <a:schemeClr val="accent3">
                  <a:lumMod val="75000"/>
                </a:schemeClr>
              </a:solidFill>
              <a:headEnd type="arrow" w="med" len="med"/>
              <a:tailEnd type="arrow" w="med" len="med"/>
            </a:ln>
          </p:spPr>
          <p:style>
            <a:lnRef idx="1">
              <a:schemeClr val="accent3"/>
            </a:lnRef>
            <a:fillRef idx="0">
              <a:schemeClr val="accent3"/>
            </a:fillRef>
            <a:effectRef idx="0">
              <a:schemeClr val="accent3"/>
            </a:effectRef>
            <a:fontRef idx="minor">
              <a:schemeClr val="tx1"/>
            </a:fontRef>
          </p:style>
        </p:cxnSp>
        <p:cxnSp>
          <p:nvCxnSpPr>
            <p:cNvPr id="78" name="直線矢印コネクタ 77"/>
            <p:cNvCxnSpPr/>
            <p:nvPr/>
          </p:nvCxnSpPr>
          <p:spPr>
            <a:xfrm flipV="1">
              <a:off x="5893825" y="1988364"/>
              <a:ext cx="715708" cy="134760"/>
            </a:xfrm>
            <a:prstGeom prst="straightConnector1">
              <a:avLst/>
            </a:prstGeom>
            <a:ln w="19050">
              <a:solidFill>
                <a:schemeClr val="accent3">
                  <a:lumMod val="75000"/>
                </a:schemeClr>
              </a:solidFill>
              <a:headEnd type="arrow" w="med" len="med"/>
              <a:tailEnd type="arrow" w="med" len="med"/>
            </a:ln>
          </p:spPr>
          <p:style>
            <a:lnRef idx="1">
              <a:schemeClr val="accent3"/>
            </a:lnRef>
            <a:fillRef idx="0">
              <a:schemeClr val="accent3"/>
            </a:fillRef>
            <a:effectRef idx="0">
              <a:schemeClr val="accent3"/>
            </a:effectRef>
            <a:fontRef idx="minor">
              <a:schemeClr val="tx1"/>
            </a:fontRef>
          </p:style>
        </p:cxnSp>
        <p:sp>
          <p:nvSpPr>
            <p:cNvPr id="80" name="テキスト ボックス 79"/>
            <p:cNvSpPr txBox="1"/>
            <p:nvPr/>
          </p:nvSpPr>
          <p:spPr>
            <a:xfrm>
              <a:off x="4990834" y="1363798"/>
              <a:ext cx="1790079" cy="235341"/>
            </a:xfrm>
            <a:prstGeom prst="rect">
              <a:avLst/>
            </a:prstGeom>
            <a:noFill/>
          </p:spPr>
          <p:txBody>
            <a:bodyPr wrap="none" rtlCol="0">
              <a:spAutoFit/>
            </a:bodyPr>
            <a:lstStyle/>
            <a:p>
              <a:r>
                <a:rPr lang="ja-JP" altLang="en-US" sz="1575" dirty="0"/>
                <a:t>事業者、自治体、</a:t>
              </a:r>
              <a:r>
                <a:rPr lang="ja-JP" altLang="en-US" sz="1575"/>
                <a:t>政府</a:t>
              </a:r>
              <a:r>
                <a:rPr lang="en-US" altLang="ja-JP" sz="1575" dirty="0"/>
                <a:t>etc.</a:t>
              </a:r>
              <a:endParaRPr lang="ja-JP" altLang="en-US" sz="1575" dirty="0"/>
            </a:p>
          </p:txBody>
        </p:sp>
        <p:cxnSp>
          <p:nvCxnSpPr>
            <p:cNvPr id="81" name="直線矢印コネクタ 80"/>
            <p:cNvCxnSpPr/>
            <p:nvPr/>
          </p:nvCxnSpPr>
          <p:spPr>
            <a:xfrm flipV="1">
              <a:off x="4758920" y="1606900"/>
              <a:ext cx="538341" cy="210423"/>
            </a:xfrm>
            <a:prstGeom prst="straightConnector1">
              <a:avLst/>
            </a:prstGeom>
            <a:ln w="19050">
              <a:solidFill>
                <a:schemeClr val="accent3">
                  <a:lumMod val="75000"/>
                </a:schemeClr>
              </a:solidFill>
              <a:headEnd type="arrow" w="med" len="med"/>
              <a:tailEnd type="arrow" w="med" len="med"/>
            </a:ln>
          </p:spPr>
          <p:style>
            <a:lnRef idx="1">
              <a:schemeClr val="accent3"/>
            </a:lnRef>
            <a:fillRef idx="0">
              <a:schemeClr val="accent3"/>
            </a:fillRef>
            <a:effectRef idx="0">
              <a:schemeClr val="accent3"/>
            </a:effectRef>
            <a:fontRef idx="minor">
              <a:schemeClr val="tx1"/>
            </a:fontRef>
          </p:style>
        </p:cxnSp>
        <p:cxnSp>
          <p:nvCxnSpPr>
            <p:cNvPr id="100" name="直線矢印コネクタ 99"/>
            <p:cNvCxnSpPr>
              <a:stCxn id="72" idx="0"/>
            </p:cNvCxnSpPr>
            <p:nvPr/>
          </p:nvCxnSpPr>
          <p:spPr>
            <a:xfrm flipV="1">
              <a:off x="5689180" y="1631659"/>
              <a:ext cx="86026" cy="296474"/>
            </a:xfrm>
            <a:prstGeom prst="straightConnector1">
              <a:avLst/>
            </a:prstGeom>
            <a:ln w="19050">
              <a:solidFill>
                <a:schemeClr val="accent3">
                  <a:lumMod val="75000"/>
                </a:schemeClr>
              </a:solidFill>
              <a:headEnd type="arrow" w="med" len="med"/>
              <a:tailEnd type="arrow" w="med" len="med"/>
            </a:ln>
          </p:spPr>
          <p:style>
            <a:lnRef idx="1">
              <a:schemeClr val="accent3"/>
            </a:lnRef>
            <a:fillRef idx="0">
              <a:schemeClr val="accent3"/>
            </a:fillRef>
            <a:effectRef idx="0">
              <a:schemeClr val="accent3"/>
            </a:effectRef>
            <a:fontRef idx="minor">
              <a:schemeClr val="tx1"/>
            </a:fontRef>
          </p:style>
        </p:cxnSp>
        <p:cxnSp>
          <p:nvCxnSpPr>
            <p:cNvPr id="101" name="直線矢印コネクタ 100"/>
            <p:cNvCxnSpPr/>
            <p:nvPr/>
          </p:nvCxnSpPr>
          <p:spPr>
            <a:xfrm flipH="1" flipV="1">
              <a:off x="6284601" y="1646513"/>
              <a:ext cx="253745" cy="186196"/>
            </a:xfrm>
            <a:prstGeom prst="straightConnector1">
              <a:avLst/>
            </a:prstGeom>
            <a:ln w="19050">
              <a:solidFill>
                <a:schemeClr val="accent3">
                  <a:lumMod val="75000"/>
                </a:schemeClr>
              </a:solidFill>
              <a:headEnd type="arrow" w="med" len="med"/>
              <a:tailEnd type="arrow" w="med" len="med"/>
            </a:ln>
          </p:spPr>
          <p:style>
            <a:lnRef idx="1">
              <a:schemeClr val="accent3"/>
            </a:lnRef>
            <a:fillRef idx="0">
              <a:schemeClr val="accent3"/>
            </a:fillRef>
            <a:effectRef idx="0">
              <a:schemeClr val="accent3"/>
            </a:effectRef>
            <a:fontRef idx="minor">
              <a:schemeClr val="tx1"/>
            </a:fontRef>
          </p:style>
        </p:cxnSp>
        <p:sp>
          <p:nvSpPr>
            <p:cNvPr id="102" name="テキスト ボックス 101"/>
            <p:cNvSpPr txBox="1"/>
            <p:nvPr/>
          </p:nvSpPr>
          <p:spPr>
            <a:xfrm>
              <a:off x="3899434" y="1651830"/>
              <a:ext cx="555891" cy="405760"/>
            </a:xfrm>
            <a:prstGeom prst="rect">
              <a:avLst/>
            </a:prstGeom>
            <a:noFill/>
          </p:spPr>
          <p:txBody>
            <a:bodyPr wrap="none" rtlCol="0">
              <a:spAutoFit/>
            </a:bodyPr>
            <a:lstStyle/>
            <a:p>
              <a:r>
                <a:rPr lang="ja-JP" altLang="en-US" sz="1575" dirty="0"/>
                <a:t>顧客、</a:t>
              </a:r>
              <a:endParaRPr lang="en-US" altLang="ja-JP" sz="1575" dirty="0"/>
            </a:p>
            <a:p>
              <a:r>
                <a:rPr lang="ja-JP" altLang="en-US" sz="1575" dirty="0"/>
                <a:t>関係者</a:t>
              </a:r>
            </a:p>
          </p:txBody>
        </p:sp>
        <p:sp>
          <p:nvSpPr>
            <p:cNvPr id="103" name="テキスト ボックス 102"/>
            <p:cNvSpPr txBox="1"/>
            <p:nvPr/>
          </p:nvSpPr>
          <p:spPr>
            <a:xfrm>
              <a:off x="5860477" y="2157047"/>
              <a:ext cx="555891" cy="235341"/>
            </a:xfrm>
            <a:prstGeom prst="rect">
              <a:avLst/>
            </a:prstGeom>
            <a:noFill/>
          </p:spPr>
          <p:txBody>
            <a:bodyPr wrap="none" rtlCol="0">
              <a:spAutoFit/>
            </a:bodyPr>
            <a:lstStyle/>
            <a:p>
              <a:r>
                <a:rPr lang="ja-JP" altLang="en-US" sz="1575"/>
                <a:t>従業員</a:t>
              </a:r>
              <a:endParaRPr lang="ja-JP" altLang="en-US" sz="1575" dirty="0"/>
            </a:p>
          </p:txBody>
        </p:sp>
        <p:sp>
          <p:nvSpPr>
            <p:cNvPr id="104" name="テキスト ボックス 103"/>
            <p:cNvSpPr txBox="1"/>
            <p:nvPr/>
          </p:nvSpPr>
          <p:spPr>
            <a:xfrm>
              <a:off x="7018506" y="1651830"/>
              <a:ext cx="413876" cy="405760"/>
            </a:xfrm>
            <a:prstGeom prst="rect">
              <a:avLst/>
            </a:prstGeom>
            <a:noFill/>
          </p:spPr>
          <p:txBody>
            <a:bodyPr wrap="none" rtlCol="0">
              <a:spAutoFit/>
            </a:bodyPr>
            <a:lstStyle/>
            <a:p>
              <a:r>
                <a:rPr lang="ja-JP" altLang="en-US" sz="1575" dirty="0"/>
                <a:t>機器</a:t>
              </a:r>
              <a:endParaRPr lang="en-US" altLang="ja-JP" sz="1575" dirty="0"/>
            </a:p>
            <a:p>
              <a:r>
                <a:rPr lang="ja-JP" altLang="en-US" sz="1575" dirty="0"/>
                <a:t>開発</a:t>
              </a:r>
            </a:p>
          </p:txBody>
        </p:sp>
        <p:sp>
          <p:nvSpPr>
            <p:cNvPr id="107" name="テキスト ボックス 106"/>
            <p:cNvSpPr txBox="1"/>
            <p:nvPr/>
          </p:nvSpPr>
          <p:spPr>
            <a:xfrm>
              <a:off x="4489391" y="1988840"/>
              <a:ext cx="901914" cy="249633"/>
            </a:xfrm>
            <a:prstGeom prst="rect">
              <a:avLst/>
            </a:prstGeom>
            <a:noFill/>
          </p:spPr>
          <p:txBody>
            <a:bodyPr wrap="none" rtlCol="0">
              <a:spAutoFit/>
            </a:bodyPr>
            <a:lstStyle/>
            <a:p>
              <a:r>
                <a:rPr lang="ja-JP" altLang="en-US" sz="1707" dirty="0"/>
                <a:t>分析・設計</a:t>
              </a:r>
            </a:p>
          </p:txBody>
        </p:sp>
        <p:sp>
          <p:nvSpPr>
            <p:cNvPr id="110" name="テキスト ボックス 109"/>
            <p:cNvSpPr txBox="1"/>
            <p:nvPr/>
          </p:nvSpPr>
          <p:spPr>
            <a:xfrm>
              <a:off x="3949115" y="1340768"/>
              <a:ext cx="842178" cy="277991"/>
            </a:xfrm>
            <a:prstGeom prst="rect">
              <a:avLst/>
            </a:prstGeom>
            <a:noFill/>
          </p:spPr>
          <p:txBody>
            <a:bodyPr wrap="none" rtlCol="0">
              <a:spAutoFit/>
            </a:bodyPr>
            <a:lstStyle/>
            <a:p>
              <a:r>
                <a:rPr lang="ja-JP" altLang="en-US" sz="1969" dirty="0"/>
                <a:t>共創の場</a:t>
              </a:r>
              <a:endParaRPr lang="en-US" altLang="ja-JP" sz="1969" dirty="0"/>
            </a:p>
          </p:txBody>
        </p:sp>
      </p:grpSp>
      <p:sp>
        <p:nvSpPr>
          <p:cNvPr id="111" name="環状矢印 110"/>
          <p:cNvSpPr/>
          <p:nvPr/>
        </p:nvSpPr>
        <p:spPr>
          <a:xfrm rot="19616327" flipV="1">
            <a:off x="7133919" y="3039698"/>
            <a:ext cx="4027487" cy="4636925"/>
          </a:xfrm>
          <a:prstGeom prst="circularArrow">
            <a:avLst>
              <a:gd name="adj1" fmla="val 12500"/>
              <a:gd name="adj2" fmla="val 1142319"/>
              <a:gd name="adj3" fmla="val 20457681"/>
              <a:gd name="adj4" fmla="val 15693767"/>
              <a:gd name="adj5" fmla="val 12500"/>
            </a:avLst>
          </a:prstGeom>
        </p:spPr>
        <p:style>
          <a:lnRef idx="1">
            <a:schemeClr val="accent3"/>
          </a:lnRef>
          <a:fillRef idx="3">
            <a:schemeClr val="accent3"/>
          </a:fillRef>
          <a:effectRef idx="2">
            <a:schemeClr val="accent3"/>
          </a:effectRef>
          <a:fontRef idx="minor">
            <a:schemeClr val="lt1"/>
          </a:fontRef>
        </p:style>
        <p:txBody>
          <a:bodyPr lIns="129952" tIns="64978" rIns="129952" bIns="64978" rtlCol="0" anchor="ctr"/>
          <a:lstStyle/>
          <a:p>
            <a:pPr algn="ctr"/>
            <a:endParaRPr kumimoji="1" lang="ja-JP" altLang="en-US" sz="3151">
              <a:solidFill>
                <a:schemeClr val="tx1"/>
              </a:solidFill>
            </a:endParaRPr>
          </a:p>
        </p:txBody>
      </p:sp>
      <p:sp>
        <p:nvSpPr>
          <p:cNvPr id="112" name="環状矢印 111"/>
          <p:cNvSpPr/>
          <p:nvPr/>
        </p:nvSpPr>
        <p:spPr>
          <a:xfrm rot="9530873" flipV="1">
            <a:off x="6576541" y="2532251"/>
            <a:ext cx="2086567" cy="2036706"/>
          </a:xfrm>
          <a:prstGeom prst="circularArrow">
            <a:avLst>
              <a:gd name="adj1" fmla="val 12500"/>
              <a:gd name="adj2" fmla="val 1142319"/>
              <a:gd name="adj3" fmla="val 20457681"/>
              <a:gd name="adj4" fmla="val 15329023"/>
              <a:gd name="adj5" fmla="val 12500"/>
            </a:avLst>
          </a:prstGeom>
        </p:spPr>
        <p:style>
          <a:lnRef idx="1">
            <a:schemeClr val="accent3"/>
          </a:lnRef>
          <a:fillRef idx="3">
            <a:schemeClr val="accent3"/>
          </a:fillRef>
          <a:effectRef idx="2">
            <a:schemeClr val="accent3"/>
          </a:effectRef>
          <a:fontRef idx="minor">
            <a:schemeClr val="lt1"/>
          </a:fontRef>
        </p:style>
        <p:txBody>
          <a:bodyPr lIns="129952" tIns="64978" rIns="129952" bIns="64978" rtlCol="0" anchor="ctr"/>
          <a:lstStyle/>
          <a:p>
            <a:pPr algn="ctr"/>
            <a:endParaRPr kumimoji="1" lang="ja-JP" altLang="en-US" sz="3151">
              <a:solidFill>
                <a:schemeClr val="tx1"/>
              </a:solidFill>
            </a:endParaRPr>
          </a:p>
        </p:txBody>
      </p:sp>
      <p:sp>
        <p:nvSpPr>
          <p:cNvPr id="105" name="タイトル 1"/>
          <p:cNvSpPr txBox="1">
            <a:spLocks/>
          </p:cNvSpPr>
          <p:nvPr/>
        </p:nvSpPr>
        <p:spPr bwMode="auto">
          <a:xfrm>
            <a:off x="924920" y="-133478"/>
            <a:ext cx="10862440" cy="1004217"/>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lvl1pPr algn="ctr" defTabSz="956171" rtl="0" eaLnBrk="0" fontAlgn="base" hangingPunct="0">
              <a:lnSpc>
                <a:spcPts val="2600"/>
              </a:lnSpc>
              <a:spcBef>
                <a:spcPct val="0"/>
              </a:spcBef>
              <a:spcAft>
                <a:spcPct val="0"/>
              </a:spcAft>
              <a:defRPr kumimoji="1" sz="6500">
                <a:solidFill>
                  <a:schemeClr val="accent2"/>
                </a:solidFill>
                <a:latin typeface="+mj-lt"/>
                <a:ea typeface="+mj-ea"/>
                <a:cs typeface="ＭＳ Ｐゴシック" charset="0"/>
              </a:defRPr>
            </a:lvl1pPr>
            <a:lvl2pPr algn="l" defTabSz="956171" rtl="0" eaLnBrk="0" fontAlgn="base" hangingPunct="0">
              <a:lnSpc>
                <a:spcPts val="2600"/>
              </a:lnSpc>
              <a:spcBef>
                <a:spcPct val="0"/>
              </a:spcBef>
              <a:spcAft>
                <a:spcPct val="0"/>
              </a:spcAft>
              <a:defRPr kumimoji="1" sz="2300">
                <a:solidFill>
                  <a:schemeClr val="accent2"/>
                </a:solidFill>
                <a:latin typeface="ＭＳ Ｐゴシック" charset="-128"/>
                <a:ea typeface="ＭＳ Ｐゴシック" charset="-128"/>
                <a:cs typeface="ＭＳ Ｐゴシック" charset="0"/>
              </a:defRPr>
            </a:lvl2pPr>
            <a:lvl3pPr algn="l" defTabSz="956171" rtl="0" eaLnBrk="0" fontAlgn="base" hangingPunct="0">
              <a:lnSpc>
                <a:spcPts val="2600"/>
              </a:lnSpc>
              <a:spcBef>
                <a:spcPct val="0"/>
              </a:spcBef>
              <a:spcAft>
                <a:spcPct val="0"/>
              </a:spcAft>
              <a:defRPr kumimoji="1" sz="2300">
                <a:solidFill>
                  <a:schemeClr val="accent2"/>
                </a:solidFill>
                <a:latin typeface="ＭＳ Ｐゴシック" charset="-128"/>
                <a:ea typeface="ＭＳ Ｐゴシック" charset="-128"/>
                <a:cs typeface="ＭＳ Ｐゴシック" charset="0"/>
              </a:defRPr>
            </a:lvl3pPr>
            <a:lvl4pPr algn="l" defTabSz="956171" rtl="0" eaLnBrk="0" fontAlgn="base" hangingPunct="0">
              <a:lnSpc>
                <a:spcPts val="2600"/>
              </a:lnSpc>
              <a:spcBef>
                <a:spcPct val="0"/>
              </a:spcBef>
              <a:spcAft>
                <a:spcPct val="0"/>
              </a:spcAft>
              <a:defRPr kumimoji="1" sz="2300">
                <a:solidFill>
                  <a:schemeClr val="accent2"/>
                </a:solidFill>
                <a:latin typeface="ＭＳ Ｐゴシック" charset="-128"/>
                <a:ea typeface="ＭＳ Ｐゴシック" charset="-128"/>
                <a:cs typeface="ＭＳ Ｐゴシック" charset="0"/>
              </a:defRPr>
            </a:lvl4pPr>
            <a:lvl5pPr algn="l" defTabSz="956171" rtl="0" eaLnBrk="0" fontAlgn="base" hangingPunct="0">
              <a:lnSpc>
                <a:spcPts val="2600"/>
              </a:lnSpc>
              <a:spcBef>
                <a:spcPct val="0"/>
              </a:spcBef>
              <a:spcAft>
                <a:spcPct val="0"/>
              </a:spcAft>
              <a:defRPr kumimoji="1" sz="2300">
                <a:solidFill>
                  <a:schemeClr val="accent2"/>
                </a:solidFill>
                <a:latin typeface="ＭＳ Ｐゴシック" charset="-128"/>
                <a:ea typeface="ＭＳ Ｐゴシック" charset="-128"/>
                <a:cs typeface="ＭＳ Ｐゴシック" charset="0"/>
              </a:defRPr>
            </a:lvl5pPr>
            <a:lvl6pPr marL="456482" algn="l" defTabSz="957340" rtl="0" fontAlgn="base">
              <a:lnSpc>
                <a:spcPts val="2599"/>
              </a:lnSpc>
              <a:spcBef>
                <a:spcPct val="0"/>
              </a:spcBef>
              <a:spcAft>
                <a:spcPct val="0"/>
              </a:spcAft>
              <a:defRPr kumimoji="1" sz="2300">
                <a:solidFill>
                  <a:schemeClr val="accent2"/>
                </a:solidFill>
                <a:latin typeface="ＭＳ Ｐゴシック" charset="-128"/>
                <a:ea typeface="ＭＳ Ｐゴシック" charset="-128"/>
              </a:defRPr>
            </a:lvl6pPr>
            <a:lvl7pPr marL="912963" algn="l" defTabSz="957340" rtl="0" fontAlgn="base">
              <a:lnSpc>
                <a:spcPts val="2599"/>
              </a:lnSpc>
              <a:spcBef>
                <a:spcPct val="0"/>
              </a:spcBef>
              <a:spcAft>
                <a:spcPct val="0"/>
              </a:spcAft>
              <a:defRPr kumimoji="1" sz="2300">
                <a:solidFill>
                  <a:schemeClr val="accent2"/>
                </a:solidFill>
                <a:latin typeface="ＭＳ Ｐゴシック" charset="-128"/>
                <a:ea typeface="ＭＳ Ｐゴシック" charset="-128"/>
              </a:defRPr>
            </a:lvl7pPr>
            <a:lvl8pPr marL="1369445" algn="l" defTabSz="957340" rtl="0" fontAlgn="base">
              <a:lnSpc>
                <a:spcPts val="2599"/>
              </a:lnSpc>
              <a:spcBef>
                <a:spcPct val="0"/>
              </a:spcBef>
              <a:spcAft>
                <a:spcPct val="0"/>
              </a:spcAft>
              <a:defRPr kumimoji="1" sz="2300">
                <a:solidFill>
                  <a:schemeClr val="accent2"/>
                </a:solidFill>
                <a:latin typeface="ＭＳ Ｐゴシック" charset="-128"/>
                <a:ea typeface="ＭＳ Ｐゴシック" charset="-128"/>
              </a:defRPr>
            </a:lvl8pPr>
            <a:lvl9pPr marL="1825926" algn="l" defTabSz="957340" rtl="0" fontAlgn="base">
              <a:lnSpc>
                <a:spcPts val="2599"/>
              </a:lnSpc>
              <a:spcBef>
                <a:spcPct val="0"/>
              </a:spcBef>
              <a:spcAft>
                <a:spcPct val="0"/>
              </a:spcAft>
              <a:defRPr kumimoji="1" sz="2300">
                <a:solidFill>
                  <a:schemeClr val="accent2"/>
                </a:solidFill>
                <a:latin typeface="ＭＳ Ｐゴシック" charset="-128"/>
                <a:ea typeface="ＭＳ Ｐゴシック" charset="-128"/>
              </a:defRPr>
            </a:lvl9pPr>
          </a:lstStyle>
          <a:p>
            <a:pPr algn="l"/>
            <a:r>
              <a:rPr lang="ja-JP" altLang="en-US" sz="4726" dirty="0"/>
              <a:t>生活</a:t>
            </a:r>
            <a:r>
              <a:rPr lang="ja-JP" altLang="en-US" sz="4726"/>
              <a:t>現象モデリング（介護</a:t>
            </a:r>
            <a:r>
              <a:rPr lang="ja-JP" altLang="en-US" sz="4726" dirty="0"/>
              <a:t>・</a:t>
            </a:r>
            <a:r>
              <a:rPr lang="ja-JP" altLang="en-US" sz="4726"/>
              <a:t>健康</a:t>
            </a:r>
            <a:r>
              <a:rPr lang="ja-JP" altLang="en-US" sz="4726"/>
              <a:t>増進など）</a:t>
            </a:r>
            <a:endParaRPr lang="en-US" altLang="ja-JP" sz="4726" dirty="0"/>
          </a:p>
        </p:txBody>
      </p:sp>
      <p:cxnSp>
        <p:nvCxnSpPr>
          <p:cNvPr id="106" name="直線コネクタ 105"/>
          <p:cNvCxnSpPr>
            <a:stCxn id="119" idx="1"/>
          </p:cNvCxnSpPr>
          <p:nvPr/>
        </p:nvCxnSpPr>
        <p:spPr>
          <a:xfrm flipV="1">
            <a:off x="2515625" y="8090942"/>
            <a:ext cx="1478076" cy="5443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a:stCxn id="120" idx="1"/>
          </p:cNvCxnSpPr>
          <p:nvPr/>
        </p:nvCxnSpPr>
        <p:spPr>
          <a:xfrm flipV="1">
            <a:off x="4081130" y="8090942"/>
            <a:ext cx="385242" cy="5443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a:stCxn id="123" idx="1"/>
          </p:cNvCxnSpPr>
          <p:nvPr/>
        </p:nvCxnSpPr>
        <p:spPr>
          <a:xfrm flipH="1" flipV="1">
            <a:off x="5411705" y="8090942"/>
            <a:ext cx="120858" cy="5443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a:stCxn id="134" idx="1"/>
          </p:cNvCxnSpPr>
          <p:nvPr/>
        </p:nvCxnSpPr>
        <p:spPr>
          <a:xfrm flipH="1" flipV="1">
            <a:off x="6262510" y="8090942"/>
            <a:ext cx="811557" cy="5443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円/楕円 116"/>
          <p:cNvSpPr/>
          <p:nvPr/>
        </p:nvSpPr>
        <p:spPr>
          <a:xfrm>
            <a:off x="1349042" y="4169651"/>
            <a:ext cx="3318646" cy="1936086"/>
          </a:xfrm>
          <a:prstGeom prst="ellipse">
            <a:avLst/>
          </a:prstGeom>
        </p:spPr>
        <p:style>
          <a:lnRef idx="1">
            <a:schemeClr val="accent1"/>
          </a:lnRef>
          <a:fillRef idx="2">
            <a:schemeClr val="accent1"/>
          </a:fillRef>
          <a:effectRef idx="1">
            <a:schemeClr val="accent1"/>
          </a:effectRef>
          <a:fontRef idx="minor">
            <a:schemeClr val="dk1"/>
          </a:fontRef>
        </p:style>
        <p:txBody>
          <a:bodyPr lIns="119962" tIns="59981" rIns="119962" bIns="59981" rtlCol="0" anchor="ctr"/>
          <a:lstStyle/>
          <a:p>
            <a:pPr algn="ctr"/>
            <a:endParaRPr kumimoji="1" lang="ja-JP" altLang="en-US" sz="3151" dirty="0"/>
          </a:p>
        </p:txBody>
      </p:sp>
      <p:pic>
        <p:nvPicPr>
          <p:cNvPr id="118" name="Picture 2" descr="C:\Users\kentaro\Pictures\アバタ―\MC90043393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1966" y="4782266"/>
            <a:ext cx="768544" cy="768544"/>
          </a:xfrm>
          <a:prstGeom prst="rect">
            <a:avLst/>
          </a:prstGeom>
          <a:noFill/>
          <a:extLst>
            <a:ext uri="{909E8E84-426E-40dd-AFC4-6F175D3DCCD1}">
              <a14:hiddenFill xmlns:a14="http://schemas.microsoft.com/office/drawing/2010/main" xmlns="">
                <a:solidFill>
                  <a:srgbClr val="FFFFFF"/>
                </a:solidFill>
              </a14:hiddenFill>
            </a:ext>
          </a:extLst>
        </p:spPr>
      </p:pic>
      <p:sp>
        <p:nvSpPr>
          <p:cNvPr id="119" name="円柱 118"/>
          <p:cNvSpPr/>
          <p:nvPr/>
        </p:nvSpPr>
        <p:spPr>
          <a:xfrm>
            <a:off x="1862217" y="8635330"/>
            <a:ext cx="1306835" cy="42969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119962" tIns="59981" rIns="119962" bIns="59981" rtlCol="0" anchor="ctr"/>
          <a:lstStyle/>
          <a:p>
            <a:pPr algn="ctr"/>
            <a:r>
              <a:rPr lang="ja-JP" altLang="en-US" sz="1575" dirty="0">
                <a:solidFill>
                  <a:schemeClr val="tx1"/>
                </a:solidFill>
              </a:rPr>
              <a:t>認識結果</a:t>
            </a:r>
          </a:p>
        </p:txBody>
      </p:sp>
      <p:sp>
        <p:nvSpPr>
          <p:cNvPr id="120" name="円柱 119"/>
          <p:cNvSpPr/>
          <p:nvPr/>
        </p:nvSpPr>
        <p:spPr>
          <a:xfrm>
            <a:off x="3324866" y="8635330"/>
            <a:ext cx="1512537" cy="429698"/>
          </a:xfrm>
          <a:prstGeom prst="ca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19962" tIns="59981" rIns="119962" bIns="59981" rtlCol="0" anchor="ctr"/>
          <a:lstStyle/>
          <a:p>
            <a:pPr algn="ctr"/>
            <a:r>
              <a:rPr lang="ja-JP" altLang="en-US" sz="1575" dirty="0">
                <a:solidFill>
                  <a:srgbClr val="000000"/>
                </a:solidFill>
              </a:rPr>
              <a:t>機器操作ログ</a:t>
            </a:r>
          </a:p>
        </p:txBody>
      </p:sp>
      <p:sp>
        <p:nvSpPr>
          <p:cNvPr id="123" name="円柱 122"/>
          <p:cNvSpPr/>
          <p:nvPr/>
        </p:nvSpPr>
        <p:spPr>
          <a:xfrm>
            <a:off x="4993215" y="8635330"/>
            <a:ext cx="1078701" cy="429698"/>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lIns="119962" tIns="59981" rIns="119962" bIns="59981" rtlCol="0" anchor="ctr"/>
          <a:lstStyle/>
          <a:p>
            <a:pPr algn="ctr"/>
            <a:r>
              <a:rPr lang="ja-JP" altLang="en-US" sz="1575" dirty="0">
                <a:solidFill>
                  <a:srgbClr val="000000"/>
                </a:solidFill>
              </a:rPr>
              <a:t>センサ</a:t>
            </a:r>
          </a:p>
        </p:txBody>
      </p:sp>
      <p:pic>
        <p:nvPicPr>
          <p:cNvPr id="124" name="Picture 3" descr="C:\Users\kentaro\Pictures\アバタ―\MC90043262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787645" y="4782267"/>
            <a:ext cx="756269" cy="797835"/>
          </a:xfrm>
          <a:prstGeom prst="rect">
            <a:avLst/>
          </a:prstGeom>
          <a:noFill/>
          <a:extLst>
            <a:ext uri="{909E8E84-426E-40dd-AFC4-6F175D3DCCD1}">
              <a14:hiddenFill xmlns:a14="http://schemas.microsoft.com/office/drawing/2010/main" xmlns="">
                <a:solidFill>
                  <a:srgbClr val="FFFFFF"/>
                </a:solidFill>
              </a14:hiddenFill>
            </a:ext>
          </a:extLst>
        </p:spPr>
      </p:pic>
      <p:sp>
        <p:nvSpPr>
          <p:cNvPr id="125" name="テキスト ボックス 124"/>
          <p:cNvSpPr txBox="1"/>
          <p:nvPr/>
        </p:nvSpPr>
        <p:spPr>
          <a:xfrm>
            <a:off x="1889841" y="5538537"/>
            <a:ext cx="614164" cy="343374"/>
          </a:xfrm>
          <a:prstGeom prst="rect">
            <a:avLst/>
          </a:prstGeom>
          <a:noFill/>
        </p:spPr>
        <p:txBody>
          <a:bodyPr wrap="none" lIns="119962" tIns="59981" rIns="119962" bIns="59981" rtlCol="0">
            <a:spAutoFit/>
          </a:bodyPr>
          <a:lstStyle/>
          <a:p>
            <a:r>
              <a:rPr lang="ja-JP" altLang="en-US" sz="1444" dirty="0"/>
              <a:t>顧客</a:t>
            </a:r>
            <a:endParaRPr lang="en-US" altLang="ja-JP" sz="1444" dirty="0"/>
          </a:p>
        </p:txBody>
      </p:sp>
      <p:sp>
        <p:nvSpPr>
          <p:cNvPr id="126" name="テキスト ボックス 125"/>
          <p:cNvSpPr txBox="1"/>
          <p:nvPr/>
        </p:nvSpPr>
        <p:spPr>
          <a:xfrm>
            <a:off x="3289096" y="5538539"/>
            <a:ext cx="800112" cy="343374"/>
          </a:xfrm>
          <a:prstGeom prst="rect">
            <a:avLst/>
          </a:prstGeom>
          <a:noFill/>
        </p:spPr>
        <p:txBody>
          <a:bodyPr wrap="none" lIns="119962" tIns="59981" rIns="119962" bIns="59981" rtlCol="0">
            <a:spAutoFit/>
          </a:bodyPr>
          <a:lstStyle/>
          <a:p>
            <a:r>
              <a:rPr lang="ja-JP" altLang="en-US" sz="1444" dirty="0"/>
              <a:t>従業員</a:t>
            </a:r>
          </a:p>
        </p:txBody>
      </p:sp>
      <p:sp>
        <p:nvSpPr>
          <p:cNvPr id="127" name="左右矢印 126"/>
          <p:cNvSpPr/>
          <p:nvPr/>
        </p:nvSpPr>
        <p:spPr>
          <a:xfrm>
            <a:off x="2541682" y="5076342"/>
            <a:ext cx="695754" cy="296671"/>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lIns="119962" tIns="59981" rIns="119962" bIns="59981" rtlCol="0" anchor="ctr"/>
          <a:lstStyle/>
          <a:p>
            <a:pPr algn="ctr"/>
            <a:endParaRPr kumimoji="1" lang="ja-JP" altLang="en-US" sz="3151"/>
          </a:p>
        </p:txBody>
      </p:sp>
      <p:grpSp>
        <p:nvGrpSpPr>
          <p:cNvPr id="128" name="図形グループ 127"/>
          <p:cNvGrpSpPr/>
          <p:nvPr/>
        </p:nvGrpSpPr>
        <p:grpSpPr>
          <a:xfrm>
            <a:off x="1208520" y="4120531"/>
            <a:ext cx="7538449" cy="1607071"/>
            <a:chOff x="922979" y="2774453"/>
            <a:chExt cx="5742178" cy="1224136"/>
          </a:xfrm>
        </p:grpSpPr>
        <p:sp>
          <p:nvSpPr>
            <p:cNvPr id="129" name="円/楕円 128"/>
            <p:cNvSpPr/>
            <p:nvPr/>
          </p:nvSpPr>
          <p:spPr>
            <a:xfrm>
              <a:off x="5044977" y="3037060"/>
              <a:ext cx="1620180" cy="96152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3151" dirty="0"/>
            </a:p>
          </p:txBody>
        </p:sp>
        <p:sp>
          <p:nvSpPr>
            <p:cNvPr id="130" name="テキスト ボックス 129"/>
            <p:cNvSpPr txBox="1"/>
            <p:nvPr/>
          </p:nvSpPr>
          <p:spPr>
            <a:xfrm>
              <a:off x="4716364" y="2990477"/>
              <a:ext cx="858634" cy="285772"/>
            </a:xfrm>
            <a:prstGeom prst="rect">
              <a:avLst/>
            </a:prstGeom>
            <a:noFill/>
          </p:spPr>
          <p:txBody>
            <a:bodyPr wrap="none" rtlCol="0">
              <a:spAutoFit/>
            </a:bodyPr>
            <a:lstStyle/>
            <a:p>
              <a:r>
                <a:rPr lang="ja-JP" altLang="en-US" sz="1838" dirty="0"/>
                <a:t>改善の場</a:t>
              </a:r>
              <a:endParaRPr lang="en-US" altLang="ja-JP" sz="1838" dirty="0"/>
            </a:p>
          </p:txBody>
        </p:sp>
        <p:sp>
          <p:nvSpPr>
            <p:cNvPr id="131" name="テキスト ボックス 130"/>
            <p:cNvSpPr txBox="1"/>
            <p:nvPr/>
          </p:nvSpPr>
          <p:spPr>
            <a:xfrm>
              <a:off x="922979" y="2774453"/>
              <a:ext cx="1080120" cy="285772"/>
            </a:xfrm>
            <a:prstGeom prst="rect">
              <a:avLst/>
            </a:prstGeom>
            <a:noFill/>
          </p:spPr>
          <p:txBody>
            <a:bodyPr wrap="square" rtlCol="0">
              <a:spAutoFit/>
            </a:bodyPr>
            <a:lstStyle/>
            <a:p>
              <a:r>
                <a:rPr lang="ja-JP" altLang="en-US" sz="1838" dirty="0"/>
                <a:t>活動の場</a:t>
              </a:r>
              <a:endParaRPr lang="en-US" altLang="ja-JP" sz="1838" dirty="0"/>
            </a:p>
          </p:txBody>
        </p:sp>
      </p:grpSp>
      <p:sp>
        <p:nvSpPr>
          <p:cNvPr id="133" name="テキスト ボックス 132"/>
          <p:cNvSpPr txBox="1"/>
          <p:nvPr/>
        </p:nvSpPr>
        <p:spPr>
          <a:xfrm>
            <a:off x="7696160" y="8658153"/>
            <a:ext cx="848202" cy="363508"/>
          </a:xfrm>
          <a:prstGeom prst="rect">
            <a:avLst/>
          </a:prstGeom>
          <a:noFill/>
        </p:spPr>
        <p:txBody>
          <a:bodyPr wrap="none" lIns="119962" tIns="59981" rIns="119962" bIns="59981" rtlCol="0">
            <a:spAutoFit/>
          </a:bodyPr>
          <a:lstStyle/>
          <a:p>
            <a:r>
              <a:rPr lang="ja-JP" altLang="en-US" sz="1575" dirty="0"/>
              <a:t>・・・</a:t>
            </a:r>
          </a:p>
        </p:txBody>
      </p:sp>
      <p:sp>
        <p:nvSpPr>
          <p:cNvPr id="134" name="円柱 133"/>
          <p:cNvSpPr/>
          <p:nvPr/>
        </p:nvSpPr>
        <p:spPr>
          <a:xfrm>
            <a:off x="6227740" y="8635330"/>
            <a:ext cx="1692673" cy="429698"/>
          </a:xfrm>
          <a:prstGeom prst="can">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lIns="119962" tIns="59981" rIns="119962" bIns="59981" rtlCol="0" anchor="ctr"/>
          <a:lstStyle/>
          <a:p>
            <a:pPr algn="ctr"/>
            <a:r>
              <a:rPr lang="ja-JP" altLang="en-US" sz="1575" dirty="0">
                <a:solidFill>
                  <a:srgbClr val="000000"/>
                </a:solidFill>
              </a:rPr>
              <a:t>従業員記録情報</a:t>
            </a:r>
          </a:p>
        </p:txBody>
      </p:sp>
      <p:grpSp>
        <p:nvGrpSpPr>
          <p:cNvPr id="135" name="図形グループ 134"/>
          <p:cNvGrpSpPr/>
          <p:nvPr/>
        </p:nvGrpSpPr>
        <p:grpSpPr>
          <a:xfrm>
            <a:off x="1589720" y="4636271"/>
            <a:ext cx="521297" cy="429606"/>
            <a:chOff x="662353" y="2937644"/>
            <a:chExt cx="397081" cy="327239"/>
          </a:xfrm>
        </p:grpSpPr>
        <p:sp>
          <p:nvSpPr>
            <p:cNvPr id="136" name="ハート 135"/>
            <p:cNvSpPr/>
            <p:nvPr/>
          </p:nvSpPr>
          <p:spPr>
            <a:xfrm>
              <a:off x="678359" y="2937644"/>
              <a:ext cx="330230" cy="327239"/>
            </a:xfrm>
            <a:prstGeom prst="hear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151" dirty="0"/>
            </a:p>
          </p:txBody>
        </p:sp>
        <p:sp>
          <p:nvSpPr>
            <p:cNvPr id="137" name="テキスト ボックス 136"/>
            <p:cNvSpPr txBox="1"/>
            <p:nvPr/>
          </p:nvSpPr>
          <p:spPr>
            <a:xfrm>
              <a:off x="662353" y="2956694"/>
              <a:ext cx="397081" cy="224232"/>
            </a:xfrm>
            <a:prstGeom prst="rect">
              <a:avLst/>
            </a:prstGeom>
            <a:noFill/>
          </p:spPr>
          <p:txBody>
            <a:bodyPr wrap="none" rtlCol="0">
              <a:spAutoFit/>
            </a:bodyPr>
            <a:lstStyle/>
            <a:p>
              <a:r>
                <a:rPr lang="ja-JP" altLang="en-US" sz="1313" dirty="0"/>
                <a:t>主観</a:t>
              </a:r>
            </a:p>
          </p:txBody>
        </p:sp>
      </p:grpSp>
      <p:sp>
        <p:nvSpPr>
          <p:cNvPr id="138" name="正方形/長方形 137"/>
          <p:cNvSpPr/>
          <p:nvPr/>
        </p:nvSpPr>
        <p:spPr>
          <a:xfrm>
            <a:off x="1690288" y="8532428"/>
            <a:ext cx="6714662" cy="62053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lIns="119962" tIns="59981" rIns="119962" bIns="59981" rtlCol="0" anchor="ctr"/>
          <a:lstStyle/>
          <a:p>
            <a:pPr algn="ctr"/>
            <a:endParaRPr kumimoji="1" lang="ja-JP" altLang="en-US" sz="3151"/>
          </a:p>
        </p:txBody>
      </p:sp>
      <p:sp>
        <p:nvSpPr>
          <p:cNvPr id="139" name="角丸四角形 138"/>
          <p:cNvSpPr/>
          <p:nvPr/>
        </p:nvSpPr>
        <p:spPr>
          <a:xfrm>
            <a:off x="1578617" y="8185475"/>
            <a:ext cx="6995442" cy="1039869"/>
          </a:xfrm>
          <a:prstGeom prst="roundRect">
            <a:avLst>
              <a:gd name="adj" fmla="val 8367"/>
            </a:avLst>
          </a:prstGeom>
          <a:noFill/>
        </p:spPr>
        <p:style>
          <a:lnRef idx="2">
            <a:schemeClr val="accent1">
              <a:shade val="50000"/>
            </a:schemeClr>
          </a:lnRef>
          <a:fillRef idx="1">
            <a:schemeClr val="accent1"/>
          </a:fillRef>
          <a:effectRef idx="0">
            <a:schemeClr val="accent1"/>
          </a:effectRef>
          <a:fontRef idx="minor">
            <a:schemeClr val="lt1"/>
          </a:fontRef>
        </p:style>
        <p:txBody>
          <a:bodyPr lIns="119962" tIns="59981" rIns="119962" bIns="59981" rtlCol="0" anchor="ctr"/>
          <a:lstStyle/>
          <a:p>
            <a:pPr algn="ctr"/>
            <a:endParaRPr kumimoji="1" lang="ja-JP" altLang="en-US" sz="3151"/>
          </a:p>
        </p:txBody>
      </p:sp>
      <p:sp>
        <p:nvSpPr>
          <p:cNvPr id="140" name="テキスト ボックス 139"/>
          <p:cNvSpPr txBox="1"/>
          <p:nvPr/>
        </p:nvSpPr>
        <p:spPr>
          <a:xfrm>
            <a:off x="6513596" y="8138494"/>
            <a:ext cx="2060072" cy="363508"/>
          </a:xfrm>
          <a:prstGeom prst="rect">
            <a:avLst/>
          </a:prstGeom>
          <a:noFill/>
        </p:spPr>
        <p:txBody>
          <a:bodyPr wrap="none" lIns="119962" tIns="59981" rIns="119962" bIns="59981" rtlCol="0">
            <a:spAutoFit/>
          </a:bodyPr>
          <a:lstStyle/>
          <a:p>
            <a:r>
              <a:rPr lang="ja-JP" altLang="en-US" sz="1575" dirty="0"/>
              <a:t>コト・オントロジー</a:t>
            </a:r>
          </a:p>
        </p:txBody>
      </p:sp>
      <p:sp>
        <p:nvSpPr>
          <p:cNvPr id="141" name="テキスト ボックス 140"/>
          <p:cNvSpPr txBox="1"/>
          <p:nvPr/>
        </p:nvSpPr>
        <p:spPr>
          <a:xfrm>
            <a:off x="2091845" y="8138494"/>
            <a:ext cx="1252159" cy="363508"/>
          </a:xfrm>
          <a:prstGeom prst="rect">
            <a:avLst/>
          </a:prstGeom>
          <a:noFill/>
        </p:spPr>
        <p:txBody>
          <a:bodyPr wrap="none" lIns="119962" tIns="59981" rIns="119962" bIns="59981" rtlCol="0">
            <a:spAutoFit/>
          </a:bodyPr>
          <a:lstStyle/>
          <a:p>
            <a:r>
              <a:rPr lang="ja-JP" altLang="en-US" sz="1575" dirty="0"/>
              <a:t>コトの断片</a:t>
            </a:r>
          </a:p>
        </p:txBody>
      </p:sp>
      <p:cxnSp>
        <p:nvCxnSpPr>
          <p:cNvPr id="142" name="直線コネクタ 141"/>
          <p:cNvCxnSpPr>
            <a:stCxn id="119" idx="4"/>
            <a:endCxn id="120" idx="2"/>
          </p:cNvCxnSpPr>
          <p:nvPr/>
        </p:nvCxnSpPr>
        <p:spPr>
          <a:xfrm>
            <a:off x="3169042" y="8850168"/>
            <a:ext cx="1558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a:stCxn id="120" idx="4"/>
            <a:endCxn id="123" idx="2"/>
          </p:cNvCxnSpPr>
          <p:nvPr/>
        </p:nvCxnSpPr>
        <p:spPr>
          <a:xfrm>
            <a:off x="4837396" y="8850168"/>
            <a:ext cx="1558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a:stCxn id="123" idx="4"/>
            <a:endCxn id="134" idx="2"/>
          </p:cNvCxnSpPr>
          <p:nvPr/>
        </p:nvCxnSpPr>
        <p:spPr>
          <a:xfrm>
            <a:off x="6071913" y="8850168"/>
            <a:ext cx="1558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稲妻 144"/>
          <p:cNvSpPr/>
          <p:nvPr/>
        </p:nvSpPr>
        <p:spPr>
          <a:xfrm rot="319092">
            <a:off x="2872252" y="4620095"/>
            <a:ext cx="594557" cy="307042"/>
          </a:xfrm>
          <a:prstGeom prst="lightningBolt">
            <a:avLst/>
          </a:prstGeom>
        </p:spPr>
        <p:style>
          <a:lnRef idx="1">
            <a:schemeClr val="accent1"/>
          </a:lnRef>
          <a:fillRef idx="3">
            <a:schemeClr val="accent1"/>
          </a:fillRef>
          <a:effectRef idx="2">
            <a:schemeClr val="accent1"/>
          </a:effectRef>
          <a:fontRef idx="minor">
            <a:schemeClr val="lt1"/>
          </a:fontRef>
        </p:style>
        <p:txBody>
          <a:bodyPr lIns="119962" tIns="59981" rIns="119962" bIns="59981" rtlCol="0" anchor="ctr"/>
          <a:lstStyle/>
          <a:p>
            <a:pPr algn="ctr"/>
            <a:endParaRPr kumimoji="1" lang="ja-JP" altLang="en-US" sz="3151" dirty="0"/>
          </a:p>
        </p:txBody>
      </p:sp>
      <p:sp>
        <p:nvSpPr>
          <p:cNvPr id="146" name="テキスト ボックス 145"/>
          <p:cNvSpPr txBox="1"/>
          <p:nvPr/>
        </p:nvSpPr>
        <p:spPr>
          <a:xfrm flipH="1">
            <a:off x="2755224" y="4344287"/>
            <a:ext cx="800112" cy="343374"/>
          </a:xfrm>
          <a:prstGeom prst="rect">
            <a:avLst/>
          </a:prstGeom>
          <a:noFill/>
        </p:spPr>
        <p:txBody>
          <a:bodyPr wrap="none" lIns="119962" tIns="59981" rIns="119962" bIns="59981" rtlCol="0">
            <a:spAutoFit/>
          </a:bodyPr>
          <a:lstStyle/>
          <a:p>
            <a:r>
              <a:rPr lang="ja-JP" altLang="en-US" sz="1444" dirty="0"/>
              <a:t>気づき</a:t>
            </a:r>
          </a:p>
        </p:txBody>
      </p:sp>
      <p:sp>
        <p:nvSpPr>
          <p:cNvPr id="147" name="テキスト ボックス 146"/>
          <p:cNvSpPr txBox="1"/>
          <p:nvPr/>
        </p:nvSpPr>
        <p:spPr>
          <a:xfrm>
            <a:off x="1243872" y="5026234"/>
            <a:ext cx="747213" cy="323176"/>
          </a:xfrm>
          <a:prstGeom prst="rect">
            <a:avLst/>
          </a:prstGeom>
          <a:noFill/>
        </p:spPr>
        <p:txBody>
          <a:bodyPr wrap="none" lIns="119962" tIns="59981" rIns="119962" bIns="59981" rtlCol="0">
            <a:spAutoFit/>
          </a:bodyPr>
          <a:lstStyle/>
          <a:p>
            <a:r>
              <a:rPr lang="ja-JP" altLang="en-US" sz="1313" dirty="0"/>
              <a:t>気持ち</a:t>
            </a:r>
          </a:p>
        </p:txBody>
      </p:sp>
      <p:grpSp>
        <p:nvGrpSpPr>
          <p:cNvPr id="148" name="図形グループ 147"/>
          <p:cNvGrpSpPr/>
          <p:nvPr/>
        </p:nvGrpSpPr>
        <p:grpSpPr>
          <a:xfrm>
            <a:off x="3841977" y="4593210"/>
            <a:ext cx="521297" cy="429606"/>
            <a:chOff x="662353" y="2937644"/>
            <a:chExt cx="397081" cy="327239"/>
          </a:xfrm>
        </p:grpSpPr>
        <p:sp>
          <p:nvSpPr>
            <p:cNvPr id="149" name="ハート 148"/>
            <p:cNvSpPr/>
            <p:nvPr/>
          </p:nvSpPr>
          <p:spPr>
            <a:xfrm>
              <a:off x="678359" y="2937644"/>
              <a:ext cx="330230" cy="327239"/>
            </a:xfrm>
            <a:prstGeom prst="hear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151" dirty="0"/>
            </a:p>
          </p:txBody>
        </p:sp>
        <p:sp>
          <p:nvSpPr>
            <p:cNvPr id="150" name="テキスト ボックス 149"/>
            <p:cNvSpPr txBox="1"/>
            <p:nvPr/>
          </p:nvSpPr>
          <p:spPr>
            <a:xfrm>
              <a:off x="662353" y="2956694"/>
              <a:ext cx="397081" cy="224232"/>
            </a:xfrm>
            <a:prstGeom prst="rect">
              <a:avLst/>
            </a:prstGeom>
            <a:noFill/>
          </p:spPr>
          <p:txBody>
            <a:bodyPr wrap="none" rtlCol="0">
              <a:spAutoFit/>
            </a:bodyPr>
            <a:lstStyle/>
            <a:p>
              <a:r>
                <a:rPr lang="ja-JP" altLang="en-US" sz="1313" dirty="0"/>
                <a:t>主観</a:t>
              </a:r>
            </a:p>
          </p:txBody>
        </p:sp>
      </p:grpSp>
      <p:sp>
        <p:nvSpPr>
          <p:cNvPr id="151" name="テキスト ボックス 150"/>
          <p:cNvSpPr txBox="1"/>
          <p:nvPr/>
        </p:nvSpPr>
        <p:spPr>
          <a:xfrm>
            <a:off x="4088278" y="4876803"/>
            <a:ext cx="578898" cy="323176"/>
          </a:xfrm>
          <a:prstGeom prst="rect">
            <a:avLst/>
          </a:prstGeom>
          <a:noFill/>
        </p:spPr>
        <p:txBody>
          <a:bodyPr wrap="none" lIns="119962" tIns="59981" rIns="119962" bIns="59981" rtlCol="0">
            <a:spAutoFit/>
          </a:bodyPr>
          <a:lstStyle/>
          <a:p>
            <a:r>
              <a:rPr lang="ja-JP" altLang="en-US" sz="1313" dirty="0"/>
              <a:t>思い</a:t>
            </a:r>
          </a:p>
        </p:txBody>
      </p:sp>
      <p:sp>
        <p:nvSpPr>
          <p:cNvPr id="152" name="テキスト ボックス 151"/>
          <p:cNvSpPr txBox="1"/>
          <p:nvPr/>
        </p:nvSpPr>
        <p:spPr>
          <a:xfrm flipH="1">
            <a:off x="2615444" y="5289196"/>
            <a:ext cx="614164" cy="343374"/>
          </a:xfrm>
          <a:prstGeom prst="rect">
            <a:avLst/>
          </a:prstGeom>
          <a:noFill/>
        </p:spPr>
        <p:txBody>
          <a:bodyPr wrap="none" lIns="119962" tIns="59981" rIns="119962" bIns="59981" rtlCol="0">
            <a:spAutoFit/>
          </a:bodyPr>
          <a:lstStyle/>
          <a:p>
            <a:r>
              <a:rPr lang="ja-JP" altLang="en-US" sz="1444" dirty="0"/>
              <a:t>行動</a:t>
            </a:r>
          </a:p>
        </p:txBody>
      </p:sp>
      <p:grpSp>
        <p:nvGrpSpPr>
          <p:cNvPr id="153" name="図形グループ 152"/>
          <p:cNvGrpSpPr/>
          <p:nvPr/>
        </p:nvGrpSpPr>
        <p:grpSpPr>
          <a:xfrm>
            <a:off x="7018787" y="4832704"/>
            <a:ext cx="1435177" cy="516764"/>
            <a:chOff x="6732240" y="4941168"/>
            <a:chExt cx="1093201" cy="393629"/>
          </a:xfrm>
        </p:grpSpPr>
        <p:pic>
          <p:nvPicPr>
            <p:cNvPr id="154" name="Picture 3" descr="C:\Users\kentaro\Pictures\アバタ―\MC90043262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2320" y="4941168"/>
              <a:ext cx="373121" cy="393629"/>
            </a:xfrm>
            <a:prstGeom prst="rect">
              <a:avLst/>
            </a:prstGeom>
            <a:noFill/>
            <a:extLst>
              <a:ext uri="{909E8E84-426E-40dd-AFC4-6F175D3DCCD1}">
                <a14:hiddenFill xmlns:a14="http://schemas.microsoft.com/office/drawing/2010/main" xmlns="">
                  <a:solidFill>
                    <a:srgbClr val="FFFFFF"/>
                  </a:solidFill>
                </a14:hiddenFill>
              </a:ext>
            </a:extLst>
          </p:spPr>
        </p:pic>
        <p:pic>
          <p:nvPicPr>
            <p:cNvPr id="155" name="Picture 2" descr="C:\Users\kentaro\Pictures\アバタ―\MC90043393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2280" y="4941168"/>
              <a:ext cx="385981" cy="385981"/>
            </a:xfrm>
            <a:prstGeom prst="rect">
              <a:avLst/>
            </a:prstGeom>
            <a:noFill/>
            <a:extLst>
              <a:ext uri="{909E8E84-426E-40dd-AFC4-6F175D3DCCD1}">
                <a14:hiddenFill xmlns:a14="http://schemas.microsoft.com/office/drawing/2010/main" xmlns="">
                  <a:solidFill>
                    <a:srgbClr val="FFFFFF"/>
                  </a:solidFill>
                </a14:hiddenFill>
              </a:ext>
            </a:extLst>
          </p:spPr>
        </p:pic>
        <p:pic>
          <p:nvPicPr>
            <p:cNvPr id="156" name="Picture 7" descr="C:\Users\kentaro\Pictures\アバタ―\MC90043262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732240" y="4941168"/>
              <a:ext cx="387676" cy="38767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57" name="テキスト ボックス 156"/>
          <p:cNvSpPr txBox="1"/>
          <p:nvPr/>
        </p:nvSpPr>
        <p:spPr>
          <a:xfrm flipH="1">
            <a:off x="7163554" y="5289623"/>
            <a:ext cx="1172009" cy="343374"/>
          </a:xfrm>
          <a:prstGeom prst="rect">
            <a:avLst/>
          </a:prstGeom>
          <a:noFill/>
        </p:spPr>
        <p:txBody>
          <a:bodyPr wrap="none" lIns="119962" tIns="59981" rIns="119962" bIns="59981" rtlCol="0">
            <a:spAutoFit/>
          </a:bodyPr>
          <a:lstStyle/>
          <a:p>
            <a:r>
              <a:rPr lang="ja-JP" altLang="en-US" sz="1444" dirty="0"/>
              <a:t>課題の解決</a:t>
            </a:r>
          </a:p>
        </p:txBody>
      </p:sp>
      <p:sp>
        <p:nvSpPr>
          <p:cNvPr id="158" name="角丸四角形 157"/>
          <p:cNvSpPr/>
          <p:nvPr/>
        </p:nvSpPr>
        <p:spPr>
          <a:xfrm>
            <a:off x="2153856" y="6862005"/>
            <a:ext cx="5766548" cy="1228937"/>
          </a:xfrm>
          <a:prstGeom prst="roundRect">
            <a:avLst>
              <a:gd name="adj" fmla="val 8367"/>
            </a:avLst>
          </a:prstGeom>
          <a:noFill/>
        </p:spPr>
        <p:style>
          <a:lnRef idx="2">
            <a:schemeClr val="accent1">
              <a:shade val="50000"/>
            </a:schemeClr>
          </a:lnRef>
          <a:fillRef idx="1">
            <a:schemeClr val="accent1"/>
          </a:fillRef>
          <a:effectRef idx="0">
            <a:schemeClr val="accent1"/>
          </a:effectRef>
          <a:fontRef idx="minor">
            <a:schemeClr val="lt1"/>
          </a:fontRef>
        </p:style>
        <p:txBody>
          <a:bodyPr lIns="119962" tIns="59981" rIns="119962" bIns="59981" rtlCol="0" anchor="ctr"/>
          <a:lstStyle/>
          <a:p>
            <a:pPr algn="ctr"/>
            <a:endParaRPr kumimoji="1" lang="ja-JP" altLang="en-US" sz="3151"/>
          </a:p>
        </p:txBody>
      </p:sp>
      <p:sp>
        <p:nvSpPr>
          <p:cNvPr id="159" name="テキスト ボックス 158"/>
          <p:cNvSpPr txBox="1"/>
          <p:nvPr/>
        </p:nvSpPr>
        <p:spPr>
          <a:xfrm>
            <a:off x="2059322" y="7727302"/>
            <a:ext cx="5955616" cy="605882"/>
          </a:xfrm>
          <a:prstGeom prst="rect">
            <a:avLst/>
          </a:prstGeom>
          <a:noFill/>
        </p:spPr>
        <p:txBody>
          <a:bodyPr wrap="square" lIns="119962" tIns="59981" rIns="119962" bIns="59981" rtlCol="0">
            <a:spAutoFit/>
          </a:bodyPr>
          <a:lstStyle/>
          <a:p>
            <a:r>
              <a:rPr lang="ja-JP" altLang="en-US" sz="1575" dirty="0"/>
              <a:t>行動変容モデル　宣言知識　確率モデル　環境モデル　手続き知識</a:t>
            </a:r>
            <a:endParaRPr lang="en-US" altLang="ja-JP" sz="1575" dirty="0"/>
          </a:p>
        </p:txBody>
      </p:sp>
      <p:sp>
        <p:nvSpPr>
          <p:cNvPr id="160" name="環状矢印 159"/>
          <p:cNvSpPr/>
          <p:nvPr/>
        </p:nvSpPr>
        <p:spPr>
          <a:xfrm rot="546476" flipH="1">
            <a:off x="686191" y="5570425"/>
            <a:ext cx="3002207" cy="2642625"/>
          </a:xfrm>
          <a:prstGeom prst="circularArrow">
            <a:avLst>
              <a:gd name="adj1" fmla="val 12749"/>
              <a:gd name="adj2" fmla="val 1142319"/>
              <a:gd name="adj3" fmla="val 2280562"/>
              <a:gd name="adj4" fmla="val 18944779"/>
              <a:gd name="adj5" fmla="val 15261"/>
            </a:avLst>
          </a:prstGeom>
        </p:spPr>
        <p:style>
          <a:lnRef idx="1">
            <a:schemeClr val="accent1"/>
          </a:lnRef>
          <a:fillRef idx="3">
            <a:schemeClr val="accent1"/>
          </a:fillRef>
          <a:effectRef idx="2">
            <a:schemeClr val="accent1"/>
          </a:effectRef>
          <a:fontRef idx="minor">
            <a:schemeClr val="lt1"/>
          </a:fontRef>
        </p:style>
        <p:txBody>
          <a:bodyPr lIns="119962" tIns="59981" rIns="119962" bIns="59981" rtlCol="0" anchor="ctr"/>
          <a:lstStyle/>
          <a:p>
            <a:pPr algn="ctr"/>
            <a:endParaRPr kumimoji="1" lang="ja-JP" altLang="en-US" sz="3151">
              <a:solidFill>
                <a:schemeClr val="tx1"/>
              </a:solidFill>
            </a:endParaRPr>
          </a:p>
        </p:txBody>
      </p:sp>
      <p:sp>
        <p:nvSpPr>
          <p:cNvPr id="161" name="環状矢印 160"/>
          <p:cNvSpPr/>
          <p:nvPr/>
        </p:nvSpPr>
        <p:spPr>
          <a:xfrm rot="1855401" flipH="1">
            <a:off x="5310144" y="4893185"/>
            <a:ext cx="3002207" cy="2642625"/>
          </a:xfrm>
          <a:prstGeom prst="circularArrow">
            <a:avLst>
              <a:gd name="adj1" fmla="val 12749"/>
              <a:gd name="adj2" fmla="val 1142319"/>
              <a:gd name="adj3" fmla="val 2280562"/>
              <a:gd name="adj4" fmla="val 18944779"/>
              <a:gd name="adj5" fmla="val 15261"/>
            </a:avLst>
          </a:prstGeom>
          <a:solidFill>
            <a:srgbClr val="F79646"/>
          </a:solidFill>
        </p:spPr>
        <p:style>
          <a:lnRef idx="1">
            <a:schemeClr val="accent1"/>
          </a:lnRef>
          <a:fillRef idx="3">
            <a:schemeClr val="accent1"/>
          </a:fillRef>
          <a:effectRef idx="2">
            <a:schemeClr val="accent1"/>
          </a:effectRef>
          <a:fontRef idx="minor">
            <a:schemeClr val="lt1"/>
          </a:fontRef>
        </p:style>
        <p:txBody>
          <a:bodyPr lIns="119962" tIns="59981" rIns="119962" bIns="59981" rtlCol="0" anchor="ctr"/>
          <a:lstStyle/>
          <a:p>
            <a:pPr algn="ctr"/>
            <a:endParaRPr kumimoji="1" lang="ja-JP" altLang="en-US" sz="3151">
              <a:solidFill>
                <a:schemeClr val="tx1"/>
              </a:solidFill>
            </a:endParaRPr>
          </a:p>
        </p:txBody>
      </p:sp>
      <p:sp>
        <p:nvSpPr>
          <p:cNvPr id="162" name="環状矢印 161"/>
          <p:cNvSpPr/>
          <p:nvPr/>
        </p:nvSpPr>
        <p:spPr>
          <a:xfrm rot="11220549" flipH="1">
            <a:off x="6063246" y="4993003"/>
            <a:ext cx="3002207" cy="3115470"/>
          </a:xfrm>
          <a:prstGeom prst="circularArrow">
            <a:avLst>
              <a:gd name="adj1" fmla="val 12749"/>
              <a:gd name="adj2" fmla="val 1142319"/>
              <a:gd name="adj3" fmla="val 2280562"/>
              <a:gd name="adj4" fmla="val 18944779"/>
              <a:gd name="adj5" fmla="val 15261"/>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119962" tIns="59981" rIns="119962" bIns="59981" rtlCol="0" anchor="ctr"/>
          <a:lstStyle/>
          <a:p>
            <a:pPr algn="ctr"/>
            <a:endParaRPr kumimoji="1" lang="ja-JP" altLang="en-US" sz="3151">
              <a:solidFill>
                <a:schemeClr val="tx1"/>
              </a:solidFill>
            </a:endParaRPr>
          </a:p>
        </p:txBody>
      </p:sp>
      <p:sp>
        <p:nvSpPr>
          <p:cNvPr id="163" name="環状矢印 162"/>
          <p:cNvSpPr/>
          <p:nvPr/>
        </p:nvSpPr>
        <p:spPr>
          <a:xfrm rot="11220549" flipH="1">
            <a:off x="2698038" y="5023190"/>
            <a:ext cx="2531424" cy="2159976"/>
          </a:xfrm>
          <a:prstGeom prst="circularArrow">
            <a:avLst>
              <a:gd name="adj1" fmla="val 12749"/>
              <a:gd name="adj2" fmla="val 1142319"/>
              <a:gd name="adj3" fmla="val 2280562"/>
              <a:gd name="adj4" fmla="val 18944779"/>
              <a:gd name="adj5" fmla="val 15261"/>
            </a:avLst>
          </a:prstGeom>
        </p:spPr>
        <p:style>
          <a:lnRef idx="1">
            <a:schemeClr val="accent1"/>
          </a:lnRef>
          <a:fillRef idx="3">
            <a:schemeClr val="accent1"/>
          </a:fillRef>
          <a:effectRef idx="2">
            <a:schemeClr val="accent1"/>
          </a:effectRef>
          <a:fontRef idx="minor">
            <a:schemeClr val="lt1"/>
          </a:fontRef>
        </p:style>
        <p:txBody>
          <a:bodyPr lIns="119962" tIns="59981" rIns="119962" bIns="59981" rtlCol="0" anchor="ctr"/>
          <a:lstStyle/>
          <a:p>
            <a:pPr algn="ctr"/>
            <a:endParaRPr kumimoji="1" lang="ja-JP" altLang="en-US" sz="3151">
              <a:solidFill>
                <a:schemeClr val="tx1"/>
              </a:solidFill>
            </a:endParaRPr>
          </a:p>
        </p:txBody>
      </p:sp>
      <p:sp>
        <p:nvSpPr>
          <p:cNvPr id="164" name="テキスト ボックス 163"/>
          <p:cNvSpPr txBox="1"/>
          <p:nvPr/>
        </p:nvSpPr>
        <p:spPr>
          <a:xfrm>
            <a:off x="6628746" y="4782278"/>
            <a:ext cx="578898" cy="525218"/>
          </a:xfrm>
          <a:prstGeom prst="rect">
            <a:avLst/>
          </a:prstGeom>
          <a:noFill/>
        </p:spPr>
        <p:txBody>
          <a:bodyPr wrap="none" lIns="119962" tIns="59981" rIns="119962" bIns="59981" rtlCol="0">
            <a:spAutoFit/>
          </a:bodyPr>
          <a:lstStyle/>
          <a:p>
            <a:r>
              <a:rPr lang="ja-JP" altLang="en-US" sz="1313" dirty="0"/>
              <a:t>原因</a:t>
            </a:r>
            <a:endParaRPr lang="en-US" altLang="ja-JP" sz="1313" dirty="0"/>
          </a:p>
          <a:p>
            <a:r>
              <a:rPr lang="ja-JP" altLang="en-US" sz="1313" dirty="0"/>
              <a:t>究明</a:t>
            </a:r>
          </a:p>
        </p:txBody>
      </p:sp>
      <p:sp>
        <p:nvSpPr>
          <p:cNvPr id="165" name="テキスト ボックス 164"/>
          <p:cNvSpPr txBox="1"/>
          <p:nvPr/>
        </p:nvSpPr>
        <p:spPr>
          <a:xfrm>
            <a:off x="7527157" y="4553561"/>
            <a:ext cx="1083844" cy="323176"/>
          </a:xfrm>
          <a:prstGeom prst="rect">
            <a:avLst/>
          </a:prstGeom>
          <a:noFill/>
        </p:spPr>
        <p:txBody>
          <a:bodyPr wrap="none" lIns="119962" tIns="59981" rIns="119962" bIns="59981" rtlCol="0">
            <a:spAutoFit/>
          </a:bodyPr>
          <a:lstStyle/>
          <a:p>
            <a:r>
              <a:rPr lang="ja-JP" altLang="en-US" sz="1313" dirty="0"/>
              <a:t>アイディア</a:t>
            </a:r>
          </a:p>
        </p:txBody>
      </p:sp>
      <p:sp>
        <p:nvSpPr>
          <p:cNvPr id="166" name="テキスト ボックス 165"/>
          <p:cNvSpPr txBox="1"/>
          <p:nvPr/>
        </p:nvSpPr>
        <p:spPr>
          <a:xfrm>
            <a:off x="746409" y="7712807"/>
            <a:ext cx="1365973" cy="686801"/>
          </a:xfrm>
          <a:prstGeom prst="rect">
            <a:avLst/>
          </a:prstGeom>
          <a:ln/>
        </p:spPr>
        <p:style>
          <a:lnRef idx="1">
            <a:schemeClr val="accent5"/>
          </a:lnRef>
          <a:fillRef idx="2">
            <a:schemeClr val="accent5"/>
          </a:fillRef>
          <a:effectRef idx="1">
            <a:schemeClr val="accent5"/>
          </a:effectRef>
          <a:fontRef idx="minor">
            <a:schemeClr val="dk1"/>
          </a:fontRef>
        </p:style>
        <p:txBody>
          <a:bodyPr wrap="none" lIns="119962" tIns="59981" rIns="119962" bIns="59981" rtlCol="0">
            <a:spAutoFit/>
          </a:bodyPr>
          <a:lstStyle/>
          <a:p>
            <a:r>
              <a:rPr lang="ja-JP" altLang="en-US" sz="1838" dirty="0"/>
              <a:t>きめ細かい</a:t>
            </a:r>
            <a:endParaRPr lang="en-US" altLang="ja-JP" sz="1838" dirty="0"/>
          </a:p>
          <a:p>
            <a:r>
              <a:rPr lang="ja-JP" altLang="en-US" sz="1838" dirty="0"/>
              <a:t>動作認識</a:t>
            </a:r>
            <a:endParaRPr lang="en-US" altLang="ja-JP" sz="1838" dirty="0"/>
          </a:p>
        </p:txBody>
      </p:sp>
      <p:sp>
        <p:nvSpPr>
          <p:cNvPr id="167" name="テキスト ボックス 166"/>
          <p:cNvSpPr txBox="1"/>
          <p:nvPr/>
        </p:nvSpPr>
        <p:spPr>
          <a:xfrm>
            <a:off x="2821054" y="3931467"/>
            <a:ext cx="2234799" cy="403968"/>
          </a:xfrm>
          <a:prstGeom prst="rect">
            <a:avLst/>
          </a:prstGeom>
          <a:ln/>
        </p:spPr>
        <p:style>
          <a:lnRef idx="1">
            <a:schemeClr val="accent5"/>
          </a:lnRef>
          <a:fillRef idx="2">
            <a:schemeClr val="accent5"/>
          </a:fillRef>
          <a:effectRef idx="1">
            <a:schemeClr val="accent5"/>
          </a:effectRef>
          <a:fontRef idx="minor">
            <a:schemeClr val="dk1"/>
          </a:fontRef>
        </p:style>
        <p:txBody>
          <a:bodyPr wrap="none" lIns="119962" tIns="59981" rIns="119962" bIns="59981" rtlCol="0">
            <a:spAutoFit/>
          </a:bodyPr>
          <a:lstStyle/>
          <a:p>
            <a:r>
              <a:rPr lang="ja-JP" altLang="en-US" sz="1838" dirty="0"/>
              <a:t>対人インタラクション</a:t>
            </a:r>
            <a:endParaRPr lang="en-US" altLang="ja-JP" sz="1838" dirty="0"/>
          </a:p>
        </p:txBody>
      </p:sp>
      <p:sp>
        <p:nvSpPr>
          <p:cNvPr id="168" name="テキスト ボックス 167"/>
          <p:cNvSpPr txBox="1"/>
          <p:nvPr/>
        </p:nvSpPr>
        <p:spPr>
          <a:xfrm>
            <a:off x="3099191" y="5796215"/>
            <a:ext cx="4064944" cy="403968"/>
          </a:xfrm>
          <a:prstGeom prst="rect">
            <a:avLst/>
          </a:prstGeom>
          <a:ln/>
        </p:spPr>
        <p:style>
          <a:lnRef idx="1">
            <a:schemeClr val="accent6"/>
          </a:lnRef>
          <a:fillRef idx="2">
            <a:schemeClr val="accent6"/>
          </a:fillRef>
          <a:effectRef idx="1">
            <a:schemeClr val="accent6"/>
          </a:effectRef>
          <a:fontRef idx="minor">
            <a:schemeClr val="dk1"/>
          </a:fontRef>
        </p:style>
        <p:txBody>
          <a:bodyPr wrap="square" lIns="119962" tIns="59981" rIns="119962" bIns="59981" rtlCol="0">
            <a:spAutoFit/>
          </a:bodyPr>
          <a:lstStyle/>
          <a:p>
            <a:pPr algn="ctr"/>
            <a:r>
              <a:rPr lang="ja-JP" altLang="en-US" sz="1838" dirty="0">
                <a:solidFill>
                  <a:srgbClr val="000000"/>
                </a:solidFill>
              </a:rPr>
              <a:t>人と相互理解できる</a:t>
            </a:r>
            <a:r>
              <a:rPr lang="en-US" altLang="ja-JP" sz="1838" dirty="0">
                <a:solidFill>
                  <a:srgbClr val="000000"/>
                </a:solidFill>
              </a:rPr>
              <a:t>AI</a:t>
            </a:r>
            <a:endParaRPr lang="en-US" altLang="ja-JP" sz="1838" dirty="0"/>
          </a:p>
        </p:txBody>
      </p:sp>
      <p:pic>
        <p:nvPicPr>
          <p:cNvPr id="169" name="図 168"/>
          <p:cNvPicPr>
            <a:picLocks noChangeAspect="1"/>
          </p:cNvPicPr>
          <p:nvPr/>
        </p:nvPicPr>
        <p:blipFill>
          <a:blip r:embed="rId9"/>
          <a:stretch>
            <a:fillRect/>
          </a:stretch>
        </p:blipFill>
        <p:spPr>
          <a:xfrm>
            <a:off x="6843232" y="7033845"/>
            <a:ext cx="1077172" cy="751276"/>
          </a:xfrm>
          <a:prstGeom prst="rect">
            <a:avLst/>
          </a:prstGeom>
        </p:spPr>
      </p:pic>
      <p:pic>
        <p:nvPicPr>
          <p:cNvPr id="170" name="図 169" descr="wikionto_bushi.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1871" y="7051072"/>
            <a:ext cx="965594" cy="756269"/>
          </a:xfrm>
          <a:prstGeom prst="rect">
            <a:avLst/>
          </a:prstGeom>
        </p:spPr>
      </p:pic>
      <p:sp>
        <p:nvSpPr>
          <p:cNvPr id="171" name="テキスト ボックス 170"/>
          <p:cNvSpPr txBox="1"/>
          <p:nvPr/>
        </p:nvSpPr>
        <p:spPr>
          <a:xfrm>
            <a:off x="4003712" y="6578412"/>
            <a:ext cx="2120554" cy="686801"/>
          </a:xfrm>
          <a:prstGeom prst="rect">
            <a:avLst/>
          </a:prstGeom>
          <a:ln/>
        </p:spPr>
        <p:style>
          <a:lnRef idx="1">
            <a:schemeClr val="accent6"/>
          </a:lnRef>
          <a:fillRef idx="2">
            <a:schemeClr val="accent6"/>
          </a:fillRef>
          <a:effectRef idx="1">
            <a:schemeClr val="accent6"/>
          </a:effectRef>
          <a:fontRef idx="minor">
            <a:schemeClr val="dk1"/>
          </a:fontRef>
        </p:style>
        <p:txBody>
          <a:bodyPr wrap="square" lIns="119962" tIns="59981" rIns="119962" bIns="59981" rtlCol="0">
            <a:spAutoFit/>
          </a:bodyPr>
          <a:lstStyle/>
          <a:p>
            <a:r>
              <a:rPr lang="en-US" altLang="ja-JP" sz="1838"/>
              <a:t>D. </a:t>
            </a:r>
            <a:r>
              <a:rPr lang="ja-JP" altLang="en-US" sz="1838" dirty="0"/>
              <a:t>生活</a:t>
            </a:r>
            <a:r>
              <a:rPr lang="ja-JP" altLang="en-US" sz="1838" dirty="0"/>
              <a:t>現象モデル</a:t>
            </a:r>
            <a:endParaRPr lang="en-US" altLang="ja-JP" sz="1838" dirty="0"/>
          </a:p>
        </p:txBody>
      </p:sp>
      <p:sp>
        <p:nvSpPr>
          <p:cNvPr id="172" name="テキスト ボックス 171"/>
          <p:cNvSpPr txBox="1"/>
          <p:nvPr/>
        </p:nvSpPr>
        <p:spPr>
          <a:xfrm>
            <a:off x="5529659" y="5254946"/>
            <a:ext cx="1083844" cy="323176"/>
          </a:xfrm>
          <a:prstGeom prst="rect">
            <a:avLst/>
          </a:prstGeom>
          <a:noFill/>
        </p:spPr>
        <p:txBody>
          <a:bodyPr wrap="none" lIns="119962" tIns="59981" rIns="119962" bIns="59981" rtlCol="0">
            <a:spAutoFit/>
          </a:bodyPr>
          <a:lstStyle/>
          <a:p>
            <a:r>
              <a:rPr lang="ja-JP" altLang="en-US" sz="1313" dirty="0"/>
              <a:t>モデル改良</a:t>
            </a:r>
          </a:p>
        </p:txBody>
      </p:sp>
      <p:sp>
        <p:nvSpPr>
          <p:cNvPr id="173" name="テキスト ボックス 172"/>
          <p:cNvSpPr txBox="1"/>
          <p:nvPr/>
        </p:nvSpPr>
        <p:spPr>
          <a:xfrm>
            <a:off x="8117951" y="6956547"/>
            <a:ext cx="747213" cy="525218"/>
          </a:xfrm>
          <a:prstGeom prst="rect">
            <a:avLst/>
          </a:prstGeom>
          <a:noFill/>
        </p:spPr>
        <p:txBody>
          <a:bodyPr wrap="none" lIns="119962" tIns="59981" rIns="119962" bIns="59981" rtlCol="0">
            <a:spAutoFit/>
          </a:bodyPr>
          <a:lstStyle/>
          <a:p>
            <a:r>
              <a:rPr lang="ja-JP" altLang="en-US" sz="1313" dirty="0"/>
              <a:t>分析</a:t>
            </a:r>
            <a:endParaRPr lang="en-US" altLang="ja-JP" sz="1313" dirty="0"/>
          </a:p>
          <a:p>
            <a:r>
              <a:rPr lang="ja-JP" altLang="en-US" sz="1313" dirty="0"/>
              <a:t>可視化</a:t>
            </a:r>
          </a:p>
        </p:txBody>
      </p:sp>
      <p:sp>
        <p:nvSpPr>
          <p:cNvPr id="174" name="テキスト ボックス 173"/>
          <p:cNvSpPr txBox="1"/>
          <p:nvPr/>
        </p:nvSpPr>
        <p:spPr>
          <a:xfrm>
            <a:off x="2978001" y="6200273"/>
            <a:ext cx="1922214" cy="323176"/>
          </a:xfrm>
          <a:prstGeom prst="rect">
            <a:avLst/>
          </a:prstGeom>
          <a:noFill/>
        </p:spPr>
        <p:txBody>
          <a:bodyPr wrap="none" lIns="119962" tIns="59981" rIns="119962" bIns="59981" rtlCol="0">
            <a:spAutoFit/>
          </a:bodyPr>
          <a:lstStyle/>
          <a:p>
            <a:r>
              <a:rPr lang="en-US" altLang="ja-JP" sz="1313" dirty="0"/>
              <a:t>AI</a:t>
            </a:r>
            <a:r>
              <a:rPr lang="ja-JP" altLang="en-US" sz="1313" dirty="0"/>
              <a:t>が教育、リスク回避</a:t>
            </a:r>
          </a:p>
        </p:txBody>
      </p:sp>
      <p:sp>
        <p:nvSpPr>
          <p:cNvPr id="175" name="テキスト ボックス 174"/>
          <p:cNvSpPr txBox="1"/>
          <p:nvPr/>
        </p:nvSpPr>
        <p:spPr>
          <a:xfrm>
            <a:off x="6880537" y="6389337"/>
            <a:ext cx="2741474" cy="403968"/>
          </a:xfrm>
          <a:prstGeom prst="rect">
            <a:avLst/>
          </a:prstGeom>
          <a:ln/>
        </p:spPr>
        <p:style>
          <a:lnRef idx="1">
            <a:schemeClr val="accent6"/>
          </a:lnRef>
          <a:fillRef idx="2">
            <a:schemeClr val="accent6"/>
          </a:fillRef>
          <a:effectRef idx="1">
            <a:schemeClr val="accent6"/>
          </a:effectRef>
          <a:fontRef idx="minor">
            <a:schemeClr val="dk1"/>
          </a:fontRef>
        </p:style>
        <p:txBody>
          <a:bodyPr wrap="square" lIns="119962" tIns="59981" rIns="119962" bIns="59981" rtlCol="0">
            <a:spAutoFit/>
          </a:bodyPr>
          <a:lstStyle/>
          <a:p>
            <a:r>
              <a:rPr lang="ja-JP" altLang="en-US" sz="1838" dirty="0"/>
              <a:t>生活現象シミュレーション</a:t>
            </a:r>
            <a:endParaRPr lang="en-US" altLang="ja-JP" sz="1838" dirty="0"/>
          </a:p>
        </p:txBody>
      </p:sp>
      <p:pic>
        <p:nvPicPr>
          <p:cNvPr id="176" name="Picture 2"/>
          <p:cNvPicPr>
            <a:picLocks noChangeAspect="1" noChangeArrowheads="1"/>
          </p:cNvPicPr>
          <p:nvPr/>
        </p:nvPicPr>
        <p:blipFill>
          <a:blip r:embed="rId11" cstate="print"/>
          <a:srcRect/>
          <a:stretch>
            <a:fillRect/>
          </a:stretch>
        </p:blipFill>
        <p:spPr bwMode="auto">
          <a:xfrm>
            <a:off x="4636288" y="7051080"/>
            <a:ext cx="930723" cy="756270"/>
          </a:xfrm>
          <a:prstGeom prst="rect">
            <a:avLst/>
          </a:prstGeom>
          <a:noFill/>
          <a:ln w="9525">
            <a:noFill/>
            <a:miter lim="800000"/>
            <a:headEnd/>
            <a:tailEnd/>
          </a:ln>
          <a:effectLst/>
        </p:spPr>
      </p:pic>
      <p:pic>
        <p:nvPicPr>
          <p:cNvPr id="177" name="図 176"/>
          <p:cNvPicPr>
            <a:picLocks noChangeAspect="1"/>
          </p:cNvPicPr>
          <p:nvPr/>
        </p:nvPicPr>
        <p:blipFill>
          <a:blip r:embed="rId12"/>
          <a:stretch>
            <a:fillRect/>
          </a:stretch>
        </p:blipFill>
        <p:spPr>
          <a:xfrm>
            <a:off x="5700673" y="7151490"/>
            <a:ext cx="1039869" cy="655854"/>
          </a:xfrm>
          <a:prstGeom prst="rect">
            <a:avLst/>
          </a:prstGeom>
        </p:spPr>
      </p:pic>
      <p:sp>
        <p:nvSpPr>
          <p:cNvPr id="179" name="テキスト ボックス 178"/>
          <p:cNvSpPr txBox="1"/>
          <p:nvPr/>
        </p:nvSpPr>
        <p:spPr>
          <a:xfrm>
            <a:off x="1147033" y="6578406"/>
            <a:ext cx="1252159" cy="525218"/>
          </a:xfrm>
          <a:prstGeom prst="rect">
            <a:avLst/>
          </a:prstGeom>
          <a:noFill/>
        </p:spPr>
        <p:txBody>
          <a:bodyPr wrap="none" lIns="119962" tIns="59981" rIns="119962" bIns="59981" rtlCol="0">
            <a:spAutoFit/>
          </a:bodyPr>
          <a:lstStyle/>
          <a:p>
            <a:r>
              <a:rPr lang="ja-JP" altLang="en-US" sz="1313" dirty="0"/>
              <a:t>行動、結果、</a:t>
            </a:r>
            <a:endParaRPr lang="en-US" altLang="ja-JP" sz="1313" dirty="0"/>
          </a:p>
          <a:p>
            <a:r>
              <a:rPr lang="ja-JP" altLang="en-US" sz="1313" dirty="0"/>
              <a:t>主観、事故</a:t>
            </a:r>
          </a:p>
        </p:txBody>
      </p:sp>
      <p:pic>
        <p:nvPicPr>
          <p:cNvPr id="180" name="図 179" descr="behavior-chang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8389" y="6937404"/>
            <a:ext cx="1228937" cy="869941"/>
          </a:xfrm>
          <a:prstGeom prst="rect">
            <a:avLst/>
          </a:prstGeom>
        </p:spPr>
      </p:pic>
      <p:sp>
        <p:nvSpPr>
          <p:cNvPr id="181" name="テキスト ボックス 180"/>
          <p:cNvSpPr txBox="1"/>
          <p:nvPr/>
        </p:nvSpPr>
        <p:spPr>
          <a:xfrm>
            <a:off x="747283" y="5822136"/>
            <a:ext cx="1936642" cy="686801"/>
          </a:xfrm>
          <a:prstGeom prst="rect">
            <a:avLst/>
          </a:prstGeom>
          <a:ln/>
        </p:spPr>
        <p:style>
          <a:lnRef idx="1">
            <a:schemeClr val="accent5"/>
          </a:lnRef>
          <a:fillRef idx="2">
            <a:schemeClr val="accent5"/>
          </a:fillRef>
          <a:effectRef idx="1">
            <a:schemeClr val="accent5"/>
          </a:effectRef>
          <a:fontRef idx="minor">
            <a:schemeClr val="dk1"/>
          </a:fontRef>
        </p:style>
        <p:txBody>
          <a:bodyPr wrap="none" lIns="119962" tIns="59981" rIns="119962" bIns="59981" rtlCol="0">
            <a:spAutoFit/>
          </a:bodyPr>
          <a:lstStyle/>
          <a:p>
            <a:r>
              <a:rPr lang="ja-JP" altLang="en-US" sz="1838" dirty="0"/>
              <a:t>観測・データ収集</a:t>
            </a:r>
            <a:endParaRPr lang="en-US" altLang="ja-JP" sz="1838" dirty="0"/>
          </a:p>
          <a:p>
            <a:r>
              <a:rPr lang="ja-JP" altLang="en-US" sz="1838" dirty="0"/>
              <a:t>モジュール</a:t>
            </a:r>
            <a:endParaRPr lang="en-US" altLang="ja-JP" sz="1838" dirty="0"/>
          </a:p>
        </p:txBody>
      </p:sp>
      <p:sp>
        <p:nvSpPr>
          <p:cNvPr id="182" name="テキスト ボックス 181"/>
          <p:cNvSpPr txBox="1"/>
          <p:nvPr/>
        </p:nvSpPr>
        <p:spPr>
          <a:xfrm>
            <a:off x="4422664" y="8040499"/>
            <a:ext cx="1512537" cy="403968"/>
          </a:xfrm>
          <a:prstGeom prst="rect">
            <a:avLst/>
          </a:prstGeom>
          <a:ln/>
        </p:spPr>
        <p:style>
          <a:lnRef idx="1">
            <a:schemeClr val="accent6"/>
          </a:lnRef>
          <a:fillRef idx="2">
            <a:schemeClr val="accent6"/>
          </a:fillRef>
          <a:effectRef idx="1">
            <a:schemeClr val="accent6"/>
          </a:effectRef>
          <a:fontRef idx="minor">
            <a:schemeClr val="dk1"/>
          </a:fontRef>
        </p:style>
        <p:txBody>
          <a:bodyPr wrap="square" lIns="119962" tIns="59981" rIns="119962" bIns="59981" rtlCol="0">
            <a:spAutoFit/>
          </a:bodyPr>
          <a:lstStyle/>
          <a:p>
            <a:pPr algn="ctr"/>
            <a:r>
              <a:rPr lang="ja-JP" altLang="en-US" sz="1838" dirty="0"/>
              <a:t>コト・データ</a:t>
            </a:r>
            <a:endParaRPr lang="en-US" altLang="ja-JP" sz="1838" dirty="0"/>
          </a:p>
        </p:txBody>
      </p:sp>
      <p:sp>
        <p:nvSpPr>
          <p:cNvPr id="2" name="テキスト ボックス 1"/>
          <p:cNvSpPr txBox="1"/>
          <p:nvPr/>
        </p:nvSpPr>
        <p:spPr>
          <a:xfrm>
            <a:off x="10608783" y="6471671"/>
            <a:ext cx="2339102" cy="461665"/>
          </a:xfrm>
          <a:prstGeom prst="rect">
            <a:avLst/>
          </a:prstGeom>
          <a:noFill/>
        </p:spPr>
        <p:txBody>
          <a:bodyPr wrap="none" rtlCol="0">
            <a:spAutoFit/>
          </a:bodyPr>
          <a:lstStyle/>
          <a:p>
            <a:r>
              <a:rPr lang="ja-JP" altLang="en-US" dirty="0"/>
              <a:t>コンテストなど</a:t>
            </a:r>
            <a:endParaRPr kumimoji="1" lang="ja-JP" altLang="en-US" dirty="0"/>
          </a:p>
        </p:txBody>
      </p:sp>
      <p:sp>
        <p:nvSpPr>
          <p:cNvPr id="92" name="コンテンツ プレースホルダー 2"/>
          <p:cNvSpPr txBox="1">
            <a:spLocks/>
          </p:cNvSpPr>
          <p:nvPr/>
        </p:nvSpPr>
        <p:spPr bwMode="auto">
          <a:xfrm>
            <a:off x="705817" y="1189992"/>
            <a:ext cx="7264771" cy="3214739"/>
          </a:xfrm>
          <a:prstGeom prst="rect">
            <a:avLst/>
          </a:prstGeom>
          <a:noFill/>
          <a:ln w="9525">
            <a:noFill/>
            <a:miter lim="800000"/>
            <a:headEnd/>
            <a:tailEnd/>
          </a:ln>
        </p:spPr>
        <p:txBody>
          <a:bodyPr vert="horz" wrap="square" lIns="119377" tIns="59687" rIns="119377" bIns="59687" numCol="1" anchor="t" anchorCtr="0" compatLnSpc="1">
            <a:prstTxWarp prst="textNoShape">
              <a:avLst/>
            </a:prstTxWarp>
          </a:bodyPr>
          <a:lstStyle>
            <a:lvl1pPr marL="0" indent="0" algn="ctr" defTabSz="952362" rtl="0" eaLnBrk="0" fontAlgn="base" hangingPunct="0">
              <a:spcBef>
                <a:spcPct val="20000"/>
              </a:spcBef>
              <a:spcAft>
                <a:spcPct val="0"/>
              </a:spcAft>
              <a:buNone/>
              <a:defRPr kumimoji="1" sz="2600">
                <a:solidFill>
                  <a:schemeClr val="tx1"/>
                </a:solidFill>
                <a:latin typeface="+mn-lt"/>
                <a:ea typeface="+mn-ea"/>
                <a:cs typeface="ＭＳ Ｐゴシック" charset="0"/>
              </a:defRPr>
            </a:lvl1pPr>
            <a:lvl2pPr marL="494889" indent="0" algn="ctr" defTabSz="952362" rtl="0" eaLnBrk="0" fontAlgn="base" hangingPunct="0">
              <a:spcBef>
                <a:spcPct val="20000"/>
              </a:spcBef>
              <a:spcAft>
                <a:spcPct val="0"/>
              </a:spcAft>
              <a:buNone/>
              <a:defRPr kumimoji="1" sz="2200">
                <a:solidFill>
                  <a:schemeClr val="tx1"/>
                </a:solidFill>
                <a:latin typeface="+mn-lt"/>
                <a:ea typeface="+mn-ea"/>
              </a:defRPr>
            </a:lvl2pPr>
            <a:lvl3pPr marL="989781" indent="0" algn="ctr" defTabSz="952362" rtl="0" eaLnBrk="0" fontAlgn="base" hangingPunct="0">
              <a:spcBef>
                <a:spcPct val="20000"/>
              </a:spcBef>
              <a:spcAft>
                <a:spcPct val="0"/>
              </a:spcAft>
              <a:buNone/>
              <a:defRPr kumimoji="1" sz="1900">
                <a:solidFill>
                  <a:schemeClr val="tx1"/>
                </a:solidFill>
                <a:latin typeface="+mn-lt"/>
                <a:ea typeface="+mn-ea"/>
              </a:defRPr>
            </a:lvl3pPr>
            <a:lvl4pPr marL="1484668" indent="0" algn="ctr" defTabSz="952362" rtl="0" eaLnBrk="0" fontAlgn="base" hangingPunct="0">
              <a:spcBef>
                <a:spcPct val="20000"/>
              </a:spcBef>
              <a:spcAft>
                <a:spcPct val="0"/>
              </a:spcAft>
              <a:buNone/>
              <a:defRPr kumimoji="1" sz="1700">
                <a:solidFill>
                  <a:schemeClr val="tx1"/>
                </a:solidFill>
                <a:latin typeface="+mn-lt"/>
                <a:ea typeface="+mn-ea"/>
              </a:defRPr>
            </a:lvl4pPr>
            <a:lvl5pPr marL="1979559" indent="0" algn="ctr" defTabSz="952362" rtl="0" eaLnBrk="0" fontAlgn="base" hangingPunct="0">
              <a:spcBef>
                <a:spcPct val="20000"/>
              </a:spcBef>
              <a:spcAft>
                <a:spcPct val="0"/>
              </a:spcAft>
              <a:buNone/>
              <a:defRPr kumimoji="1" sz="1700">
                <a:solidFill>
                  <a:schemeClr val="tx1"/>
                </a:solidFill>
                <a:latin typeface="+mn-lt"/>
                <a:ea typeface="+mn-ea"/>
              </a:defRPr>
            </a:lvl5pPr>
            <a:lvl6pPr marL="2474446" indent="0" algn="ctr" defTabSz="953524" rtl="0" fontAlgn="base">
              <a:spcBef>
                <a:spcPct val="20000"/>
              </a:spcBef>
              <a:spcAft>
                <a:spcPct val="0"/>
              </a:spcAft>
              <a:buNone/>
              <a:defRPr kumimoji="1" sz="1700">
                <a:solidFill>
                  <a:schemeClr val="tx1"/>
                </a:solidFill>
                <a:latin typeface="+mn-lt"/>
                <a:ea typeface="+mn-ea"/>
              </a:defRPr>
            </a:lvl6pPr>
            <a:lvl7pPr marL="2969335" indent="0" algn="ctr" defTabSz="953524" rtl="0" fontAlgn="base">
              <a:spcBef>
                <a:spcPct val="20000"/>
              </a:spcBef>
              <a:spcAft>
                <a:spcPct val="0"/>
              </a:spcAft>
              <a:buNone/>
              <a:defRPr kumimoji="1" sz="1700">
                <a:solidFill>
                  <a:schemeClr val="tx1"/>
                </a:solidFill>
                <a:latin typeface="+mn-lt"/>
                <a:ea typeface="+mn-ea"/>
              </a:defRPr>
            </a:lvl7pPr>
            <a:lvl8pPr marL="3464225" indent="0" algn="ctr" defTabSz="953524" rtl="0" fontAlgn="base">
              <a:spcBef>
                <a:spcPct val="20000"/>
              </a:spcBef>
              <a:spcAft>
                <a:spcPct val="0"/>
              </a:spcAft>
              <a:buNone/>
              <a:defRPr kumimoji="1" sz="1700">
                <a:solidFill>
                  <a:schemeClr val="tx1"/>
                </a:solidFill>
                <a:latin typeface="+mn-lt"/>
                <a:ea typeface="+mn-ea"/>
              </a:defRPr>
            </a:lvl8pPr>
            <a:lvl9pPr marL="3959115" indent="0" algn="ctr" defTabSz="953524" rtl="0" fontAlgn="base">
              <a:spcBef>
                <a:spcPct val="20000"/>
              </a:spcBef>
              <a:spcAft>
                <a:spcPct val="0"/>
              </a:spcAft>
              <a:buNone/>
              <a:defRPr kumimoji="1" sz="1700">
                <a:solidFill>
                  <a:schemeClr val="tx1"/>
                </a:solidFill>
                <a:latin typeface="+mn-lt"/>
                <a:ea typeface="+mn-ea"/>
              </a:defRPr>
            </a:lvl9pPr>
          </a:lstStyle>
          <a:p>
            <a:pPr algn="l"/>
            <a:r>
              <a:rPr lang="ja-JP" altLang="en-US" sz="2400" dirty="0">
                <a:latin typeface="ＭＳ Ｐゴシック" charset="0"/>
                <a:ea typeface="ＭＳ Ｐゴシック" charset="0"/>
              </a:rPr>
              <a:t>生活現場における効果評価・改良の実現</a:t>
            </a:r>
            <a:endParaRPr lang="en-US" altLang="ja-JP" sz="2400" dirty="0">
              <a:latin typeface="ＭＳ Ｐゴシック" charset="0"/>
              <a:ea typeface="ＭＳ Ｐゴシック" charset="0"/>
            </a:endParaRPr>
          </a:p>
          <a:p>
            <a:pPr lvl="1" algn="l"/>
            <a:r>
              <a:rPr lang="ja-JP" altLang="en-US" sz="2400" dirty="0" smtClean="0">
                <a:solidFill>
                  <a:srgbClr val="FF0000"/>
                </a:solidFill>
                <a:latin typeface="ＭＳ Ｐゴシック" charset="0"/>
                <a:ea typeface="ＭＳ Ｐゴシック" charset="0"/>
              </a:rPr>
              <a:t>介護</a:t>
            </a:r>
            <a:r>
              <a:rPr lang="ja-JP" altLang="en-US" sz="2400" dirty="0">
                <a:solidFill>
                  <a:srgbClr val="FF0000"/>
                </a:solidFill>
                <a:latin typeface="ＭＳ Ｐゴシック" charset="0"/>
                <a:ea typeface="ＭＳ Ｐゴシック" charset="0"/>
              </a:rPr>
              <a:t>・健康増進</a:t>
            </a:r>
            <a:r>
              <a:rPr lang="ja-JP" altLang="en-US" sz="2000" dirty="0">
                <a:solidFill>
                  <a:srgbClr val="FF0000"/>
                </a:solidFill>
                <a:latin typeface="ＭＳ Ｐゴシック" charset="0"/>
                <a:ea typeface="ＭＳ Ｐゴシック" charset="0"/>
              </a:rPr>
              <a:t>（ダンス、音楽表現）</a:t>
            </a:r>
            <a:r>
              <a:rPr lang="ja-JP" altLang="en-US" sz="2400" dirty="0">
                <a:solidFill>
                  <a:srgbClr val="FF0000"/>
                </a:solidFill>
                <a:latin typeface="ＭＳ Ｐゴシック" charset="0"/>
                <a:ea typeface="ＭＳ Ｐゴシック" charset="0"/>
              </a:rPr>
              <a:t>など</a:t>
            </a:r>
            <a:endParaRPr lang="en-US" altLang="ja-JP" sz="2400" dirty="0">
              <a:solidFill>
                <a:srgbClr val="FF0000"/>
              </a:solidFill>
              <a:latin typeface="ＭＳ Ｐゴシック" charset="0"/>
              <a:ea typeface="ＭＳ Ｐゴシック" charset="0"/>
            </a:endParaRPr>
          </a:p>
          <a:p>
            <a:pPr algn="l"/>
            <a:r>
              <a:rPr lang="ja-JP" altLang="en-US" sz="2400" dirty="0">
                <a:solidFill>
                  <a:srgbClr val="FF0000"/>
                </a:solidFill>
                <a:latin typeface="ＭＳ Ｐゴシック" charset="0"/>
                <a:ea typeface="ＭＳ Ｐゴシック" charset="0"/>
              </a:rPr>
              <a:t>現場活動における</a:t>
            </a:r>
            <a:r>
              <a:rPr lang="ja-JP" altLang="en-US" sz="2000" dirty="0">
                <a:solidFill>
                  <a:srgbClr val="FF0000"/>
                </a:solidFill>
                <a:latin typeface="ＭＳ Ｐゴシック" charset="0"/>
                <a:ea typeface="ＭＳ Ｐゴシック" charset="0"/>
              </a:rPr>
              <a:t>主観を含む</a:t>
            </a:r>
            <a:r>
              <a:rPr lang="ja-JP" altLang="en-US" sz="2400" dirty="0">
                <a:solidFill>
                  <a:srgbClr val="FF0000"/>
                </a:solidFill>
                <a:latin typeface="ＭＳ Ｐゴシック" charset="0"/>
                <a:ea typeface="ＭＳ Ｐゴシック" charset="0"/>
              </a:rPr>
              <a:t>コトは莫大</a:t>
            </a:r>
            <a:r>
              <a:rPr lang="ja-JP" altLang="en-US" sz="2000" dirty="0">
                <a:solidFill>
                  <a:srgbClr val="FF0000"/>
                </a:solidFill>
                <a:latin typeface="ＭＳ Ｐゴシック" charset="0"/>
                <a:ea typeface="ＭＳ Ｐゴシック" charset="0"/>
              </a:rPr>
              <a:t>。有用なコトを計測認識し各種モデルとリンク</a:t>
            </a:r>
            <a:endParaRPr lang="en-US" altLang="ja-JP" sz="2000" dirty="0">
              <a:solidFill>
                <a:srgbClr val="FF0000"/>
              </a:solidFill>
              <a:latin typeface="ＭＳ Ｐゴシック" charset="0"/>
              <a:ea typeface="ＭＳ Ｐゴシック" charset="0"/>
            </a:endParaRPr>
          </a:p>
          <a:p>
            <a:pPr algn="l"/>
            <a:r>
              <a:rPr lang="ja-JP" altLang="en-US" sz="2000" dirty="0">
                <a:latin typeface="ＭＳ Ｐゴシック" charset="0"/>
                <a:ea typeface="ＭＳ Ｐゴシック" charset="0"/>
              </a:rPr>
              <a:t>機械学習と知識工学と人の気づき判断能力</a:t>
            </a:r>
            <a:r>
              <a:rPr lang="ja-JP" altLang="en-US" sz="2000" dirty="0" smtClean="0">
                <a:latin typeface="ＭＳ Ｐゴシック" charset="0"/>
                <a:ea typeface="ＭＳ Ｐゴシック" charset="0"/>
              </a:rPr>
              <a:t>の協調</a:t>
            </a:r>
            <a:endParaRPr lang="en-US" altLang="ja-JP" sz="2400" dirty="0">
              <a:latin typeface="ＭＳ Ｐゴシック" charset="0"/>
              <a:ea typeface="ＭＳ Ｐゴシック" charset="0"/>
            </a:endParaRPr>
          </a:p>
        </p:txBody>
      </p:sp>
      <p:sp>
        <p:nvSpPr>
          <p:cNvPr id="93" name="テキスト ボックス 92"/>
          <p:cNvSpPr txBox="1"/>
          <p:nvPr/>
        </p:nvSpPr>
        <p:spPr>
          <a:xfrm>
            <a:off x="634980" y="3426476"/>
            <a:ext cx="2223686" cy="707886"/>
          </a:xfrm>
          <a:prstGeom prst="rect">
            <a:avLst/>
          </a:prstGeom>
          <a:noFill/>
        </p:spPr>
        <p:txBody>
          <a:bodyPr wrap="none" rtlCol="0">
            <a:spAutoFit/>
          </a:bodyPr>
          <a:lstStyle/>
          <a:p>
            <a:r>
              <a:rPr lang="ja-JP" altLang="en-US" sz="2000" smtClean="0">
                <a:solidFill>
                  <a:srgbClr val="FF0000"/>
                </a:solidFill>
                <a:latin typeface="ＭＳ Ｐゴシック" charset="0"/>
                <a:ea typeface="ＭＳ Ｐゴシック" charset="0"/>
              </a:rPr>
              <a:t>リスク低下・効率化</a:t>
            </a:r>
            <a:endParaRPr lang="en-US" altLang="ja-JP" sz="2000" dirty="0">
              <a:solidFill>
                <a:srgbClr val="FF0000"/>
              </a:solidFill>
              <a:latin typeface="ＭＳ Ｐゴシック" charset="0"/>
              <a:ea typeface="ＭＳ Ｐゴシック" charset="0"/>
            </a:endParaRPr>
          </a:p>
          <a:p>
            <a:r>
              <a:rPr lang="ja-JP" altLang="en-US" sz="2000" dirty="0">
                <a:solidFill>
                  <a:srgbClr val="FF0000"/>
                </a:solidFill>
                <a:latin typeface="ＭＳ Ｐゴシック" charset="0"/>
                <a:ea typeface="ＭＳ Ｐゴシック" charset="0"/>
              </a:rPr>
              <a:t>現場力</a:t>
            </a:r>
            <a:r>
              <a:rPr lang="ja-JP" altLang="en-US" sz="2000" dirty="0">
                <a:solidFill>
                  <a:srgbClr val="FF0000"/>
                </a:solidFill>
                <a:latin typeface="ＭＳ Ｐゴシック" charset="0"/>
                <a:ea typeface="ＭＳ Ｐゴシック" charset="0"/>
              </a:rPr>
              <a:t>向上など</a:t>
            </a:r>
            <a:endParaRPr kumimoji="1" lang="ja-JP" altLang="en-US" sz="2000" dirty="0"/>
          </a:p>
        </p:txBody>
      </p:sp>
      <p:sp>
        <p:nvSpPr>
          <p:cNvPr id="94" name="角丸四角形吹き出し 93"/>
          <p:cNvSpPr/>
          <p:nvPr/>
        </p:nvSpPr>
        <p:spPr bwMode="auto">
          <a:xfrm>
            <a:off x="7357781" y="1095457"/>
            <a:ext cx="3700758" cy="751648"/>
          </a:xfrm>
          <a:prstGeom prst="wedgeRoundRectCallout">
            <a:avLst>
              <a:gd name="adj1" fmla="val -80902"/>
              <a:gd name="adj2" fmla="val 62500"/>
              <a:gd name="adj3" fmla="val 16667"/>
            </a:avLst>
          </a:prstGeom>
          <a:noFill/>
          <a:ln w="9525" cap="flat" cmpd="sng" algn="ctr">
            <a:solidFill>
              <a:schemeClr val="tx1"/>
            </a:solidFill>
            <a:prstDash val="solid"/>
            <a:round/>
            <a:headEnd type="none" w="med" len="med"/>
            <a:tailEnd type="none" w="med" len="med"/>
          </a:ln>
          <a:effectLst/>
        </p:spPr>
        <p:txBody>
          <a:bodyPr vert="horz" wrap="none" lIns="120044" tIns="60022" rIns="120044" bIns="60022" numCol="1" rtlCol="0" anchor="ctr" anchorCtr="0" compatLnSpc="1">
            <a:prstTxWarp prst="textNoShape">
              <a:avLst/>
            </a:prstTxWarp>
          </a:bodyPr>
          <a:lstStyle/>
          <a:p>
            <a:pPr defTabSz="1200424" fontAlgn="base" hangingPunct="1">
              <a:spcBef>
                <a:spcPct val="0"/>
              </a:spcBef>
              <a:spcAft>
                <a:spcPct val="0"/>
              </a:spcAft>
            </a:pPr>
            <a:r>
              <a:rPr kumimoji="1" lang="ja-JP" altLang="en-US" sz="2363" b="1" dirty="0">
                <a:solidFill>
                  <a:schemeClr val="tx1"/>
                </a:solidFill>
                <a:latin typeface="ＭＳ Ｐゴシック" charset="-128"/>
                <a:ea typeface="ＭＳ Ｐゴシック" charset="-128"/>
              </a:rPr>
              <a:t>認知症予防に最も効果的！</a:t>
            </a:r>
          </a:p>
        </p:txBody>
      </p:sp>
    </p:spTree>
    <p:extLst>
      <p:ext uri="{BB962C8B-B14F-4D97-AF65-F5344CB8AC3E}">
        <p14:creationId xmlns:p14="http://schemas.microsoft.com/office/powerpoint/2010/main" val="196591599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コンテンツ プレースホルダー 4"/>
          <p:cNvPicPr>
            <a:picLocks noChangeAspect="1"/>
          </p:cNvPicPr>
          <p:nvPr/>
        </p:nvPicPr>
        <p:blipFill rotWithShape="1">
          <a:blip r:embed="rId3">
            <a:extLst>
              <a:ext uri="{28A0092B-C50C-407E-A947-70E740481C1C}">
                <a14:useLocalDpi xmlns:a14="http://schemas.microsoft.com/office/drawing/2010/main" val="0"/>
              </a:ext>
            </a:extLst>
          </a:blip>
          <a:srcRect r="13539" b="18745"/>
          <a:stretch/>
        </p:blipFill>
        <p:spPr bwMode="auto">
          <a:xfrm>
            <a:off x="8298538" y="1662658"/>
            <a:ext cx="4262642" cy="2992120"/>
          </a:xfrm>
          <a:prstGeom prst="rect">
            <a:avLst/>
          </a:prstGeom>
          <a:noFill/>
          <a:ln w="9525">
            <a:noFill/>
            <a:miter lim="800000"/>
            <a:headEnd/>
            <a:tailEnd/>
          </a:ln>
        </p:spPr>
      </p:pic>
      <p:sp>
        <p:nvSpPr>
          <p:cNvPr id="6" name="左カーブ矢印 5"/>
          <p:cNvSpPr/>
          <p:nvPr/>
        </p:nvSpPr>
        <p:spPr bwMode="auto">
          <a:xfrm rot="14946041">
            <a:off x="6673173" y="436844"/>
            <a:ext cx="1373208" cy="3509211"/>
          </a:xfrm>
          <a:prstGeom prst="curvedLef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119990" tIns="59995" rIns="119990" bIns="59995" numCol="1" rtlCol="0" anchor="ctr" anchorCtr="0" compatLnSpc="1">
            <a:prstTxWarp prst="textNoShape">
              <a:avLst/>
            </a:prstTxWarp>
          </a:bodyPr>
          <a:lstStyle/>
          <a:p>
            <a:pPr defTabSz="1199873"/>
            <a:r>
              <a:rPr lang="ja-JP" altLang="en-US" sz="3151">
                <a:solidFill>
                  <a:schemeClr val="tx1"/>
                </a:solidFill>
                <a:latin typeface="ＭＳ Ｐゴシック" charset="-128"/>
                <a:ea typeface="ＭＳ Ｐゴシック" charset="-128"/>
              </a:rPr>
              <a:t> </a:t>
            </a:r>
            <a:endParaRPr lang="ja-JP" altLang="en-US" sz="3151">
              <a:solidFill>
                <a:schemeClr val="tx1"/>
              </a:solidFill>
              <a:latin typeface="ＭＳ Ｐゴシック" charset="-128"/>
              <a:ea typeface="ＭＳ Ｐゴシック" charset="-128"/>
            </a:endParaRPr>
          </a:p>
        </p:txBody>
      </p:sp>
      <p:sp>
        <p:nvSpPr>
          <p:cNvPr id="105" name="タイトル 1"/>
          <p:cNvSpPr txBox="1">
            <a:spLocks/>
          </p:cNvSpPr>
          <p:nvPr/>
        </p:nvSpPr>
        <p:spPr bwMode="auto">
          <a:xfrm>
            <a:off x="924920" y="150122"/>
            <a:ext cx="10862440" cy="1004217"/>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lvl1pPr algn="ctr" defTabSz="956171" rtl="0" eaLnBrk="0" fontAlgn="base" hangingPunct="0">
              <a:lnSpc>
                <a:spcPts val="2600"/>
              </a:lnSpc>
              <a:spcBef>
                <a:spcPct val="0"/>
              </a:spcBef>
              <a:spcAft>
                <a:spcPct val="0"/>
              </a:spcAft>
              <a:defRPr kumimoji="1" sz="6500">
                <a:solidFill>
                  <a:schemeClr val="accent2"/>
                </a:solidFill>
                <a:latin typeface="+mj-lt"/>
                <a:ea typeface="+mj-ea"/>
                <a:cs typeface="ＭＳ Ｐゴシック" charset="0"/>
              </a:defRPr>
            </a:lvl1pPr>
            <a:lvl2pPr algn="l" defTabSz="956171" rtl="0" eaLnBrk="0" fontAlgn="base" hangingPunct="0">
              <a:lnSpc>
                <a:spcPts val="2600"/>
              </a:lnSpc>
              <a:spcBef>
                <a:spcPct val="0"/>
              </a:spcBef>
              <a:spcAft>
                <a:spcPct val="0"/>
              </a:spcAft>
              <a:defRPr kumimoji="1" sz="2300">
                <a:solidFill>
                  <a:schemeClr val="accent2"/>
                </a:solidFill>
                <a:latin typeface="ＭＳ Ｐゴシック" charset="-128"/>
                <a:ea typeface="ＭＳ Ｐゴシック" charset="-128"/>
                <a:cs typeface="ＭＳ Ｐゴシック" charset="0"/>
              </a:defRPr>
            </a:lvl2pPr>
            <a:lvl3pPr algn="l" defTabSz="956171" rtl="0" eaLnBrk="0" fontAlgn="base" hangingPunct="0">
              <a:lnSpc>
                <a:spcPts val="2600"/>
              </a:lnSpc>
              <a:spcBef>
                <a:spcPct val="0"/>
              </a:spcBef>
              <a:spcAft>
                <a:spcPct val="0"/>
              </a:spcAft>
              <a:defRPr kumimoji="1" sz="2300">
                <a:solidFill>
                  <a:schemeClr val="accent2"/>
                </a:solidFill>
                <a:latin typeface="ＭＳ Ｐゴシック" charset="-128"/>
                <a:ea typeface="ＭＳ Ｐゴシック" charset="-128"/>
                <a:cs typeface="ＭＳ Ｐゴシック" charset="0"/>
              </a:defRPr>
            </a:lvl3pPr>
            <a:lvl4pPr algn="l" defTabSz="956171" rtl="0" eaLnBrk="0" fontAlgn="base" hangingPunct="0">
              <a:lnSpc>
                <a:spcPts val="2600"/>
              </a:lnSpc>
              <a:spcBef>
                <a:spcPct val="0"/>
              </a:spcBef>
              <a:spcAft>
                <a:spcPct val="0"/>
              </a:spcAft>
              <a:defRPr kumimoji="1" sz="2300">
                <a:solidFill>
                  <a:schemeClr val="accent2"/>
                </a:solidFill>
                <a:latin typeface="ＭＳ Ｐゴシック" charset="-128"/>
                <a:ea typeface="ＭＳ Ｐゴシック" charset="-128"/>
                <a:cs typeface="ＭＳ Ｐゴシック" charset="0"/>
              </a:defRPr>
            </a:lvl4pPr>
            <a:lvl5pPr algn="l" defTabSz="956171" rtl="0" eaLnBrk="0" fontAlgn="base" hangingPunct="0">
              <a:lnSpc>
                <a:spcPts val="2600"/>
              </a:lnSpc>
              <a:spcBef>
                <a:spcPct val="0"/>
              </a:spcBef>
              <a:spcAft>
                <a:spcPct val="0"/>
              </a:spcAft>
              <a:defRPr kumimoji="1" sz="2300">
                <a:solidFill>
                  <a:schemeClr val="accent2"/>
                </a:solidFill>
                <a:latin typeface="ＭＳ Ｐゴシック" charset="-128"/>
                <a:ea typeface="ＭＳ Ｐゴシック" charset="-128"/>
                <a:cs typeface="ＭＳ Ｐゴシック" charset="0"/>
              </a:defRPr>
            </a:lvl5pPr>
            <a:lvl6pPr marL="456482" algn="l" defTabSz="957340" rtl="0" fontAlgn="base">
              <a:lnSpc>
                <a:spcPts val="2599"/>
              </a:lnSpc>
              <a:spcBef>
                <a:spcPct val="0"/>
              </a:spcBef>
              <a:spcAft>
                <a:spcPct val="0"/>
              </a:spcAft>
              <a:defRPr kumimoji="1" sz="2300">
                <a:solidFill>
                  <a:schemeClr val="accent2"/>
                </a:solidFill>
                <a:latin typeface="ＭＳ Ｐゴシック" charset="-128"/>
                <a:ea typeface="ＭＳ Ｐゴシック" charset="-128"/>
              </a:defRPr>
            </a:lvl6pPr>
            <a:lvl7pPr marL="912963" algn="l" defTabSz="957340" rtl="0" fontAlgn="base">
              <a:lnSpc>
                <a:spcPts val="2599"/>
              </a:lnSpc>
              <a:spcBef>
                <a:spcPct val="0"/>
              </a:spcBef>
              <a:spcAft>
                <a:spcPct val="0"/>
              </a:spcAft>
              <a:defRPr kumimoji="1" sz="2300">
                <a:solidFill>
                  <a:schemeClr val="accent2"/>
                </a:solidFill>
                <a:latin typeface="ＭＳ Ｐゴシック" charset="-128"/>
                <a:ea typeface="ＭＳ Ｐゴシック" charset="-128"/>
              </a:defRPr>
            </a:lvl7pPr>
            <a:lvl8pPr marL="1369445" algn="l" defTabSz="957340" rtl="0" fontAlgn="base">
              <a:lnSpc>
                <a:spcPts val="2599"/>
              </a:lnSpc>
              <a:spcBef>
                <a:spcPct val="0"/>
              </a:spcBef>
              <a:spcAft>
                <a:spcPct val="0"/>
              </a:spcAft>
              <a:defRPr kumimoji="1" sz="2300">
                <a:solidFill>
                  <a:schemeClr val="accent2"/>
                </a:solidFill>
                <a:latin typeface="ＭＳ Ｐゴシック" charset="-128"/>
                <a:ea typeface="ＭＳ Ｐゴシック" charset="-128"/>
              </a:defRPr>
            </a:lvl8pPr>
            <a:lvl9pPr marL="1825926" algn="l" defTabSz="957340" rtl="0" fontAlgn="base">
              <a:lnSpc>
                <a:spcPts val="2599"/>
              </a:lnSpc>
              <a:spcBef>
                <a:spcPct val="0"/>
              </a:spcBef>
              <a:spcAft>
                <a:spcPct val="0"/>
              </a:spcAft>
              <a:defRPr kumimoji="1" sz="2300">
                <a:solidFill>
                  <a:schemeClr val="accent2"/>
                </a:solidFill>
                <a:latin typeface="ＭＳ Ｐゴシック" charset="-128"/>
                <a:ea typeface="ＭＳ Ｐゴシック" charset="-128"/>
              </a:defRPr>
            </a:lvl9pPr>
          </a:lstStyle>
          <a:p>
            <a:pPr algn="l"/>
            <a:r>
              <a:rPr lang="ja-JP" altLang="en-US" sz="4726" dirty="0"/>
              <a:t>現場主体の知識とコトの構造化</a:t>
            </a:r>
            <a:r>
              <a:rPr lang="ja-JP" altLang="en-US" sz="4201" dirty="0"/>
              <a:t>（</a:t>
            </a:r>
            <a:r>
              <a:rPr lang="ja-JP" altLang="en-US" sz="4201" dirty="0"/>
              <a:t>知識発現）</a:t>
            </a:r>
            <a:endParaRPr lang="en-US" altLang="ja-JP" sz="4201" dirty="0"/>
          </a:p>
        </p:txBody>
      </p:sp>
      <p:pic>
        <p:nvPicPr>
          <p:cNvPr id="3" name="図 2"/>
          <p:cNvPicPr>
            <a:picLocks noChangeAspect="1"/>
          </p:cNvPicPr>
          <p:nvPr/>
        </p:nvPicPr>
        <p:blipFill>
          <a:blip r:embed="rId4"/>
          <a:stretch>
            <a:fillRect/>
          </a:stretch>
        </p:blipFill>
        <p:spPr>
          <a:xfrm>
            <a:off x="452256" y="1678162"/>
            <a:ext cx="7373619" cy="4732786"/>
          </a:xfrm>
          <a:prstGeom prst="rect">
            <a:avLst/>
          </a:prstGeom>
        </p:spPr>
      </p:pic>
      <p:sp>
        <p:nvSpPr>
          <p:cNvPr id="5" name="正方形/長方形 4"/>
          <p:cNvSpPr/>
          <p:nvPr/>
        </p:nvSpPr>
        <p:spPr bwMode="auto">
          <a:xfrm>
            <a:off x="5557064" y="1651145"/>
            <a:ext cx="2174272" cy="756269"/>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119990" tIns="59995" rIns="119990" bIns="59995" numCol="1" rtlCol="0" anchor="ctr" anchorCtr="0" compatLnSpc="1">
            <a:prstTxWarp prst="textNoShape">
              <a:avLst/>
            </a:prstTxWarp>
          </a:bodyPr>
          <a:lstStyle/>
          <a:p>
            <a:pPr defTabSz="1199873"/>
            <a:r>
              <a:rPr lang="ja-JP" altLang="en-US" sz="3151" dirty="0">
                <a:solidFill>
                  <a:schemeClr val="tx1"/>
                </a:solidFill>
                <a:latin typeface="ＭＳ Ｐゴシック" charset="-128"/>
                <a:ea typeface="ＭＳ Ｐゴシック" charset="-128"/>
              </a:rPr>
              <a:t>共通知識</a:t>
            </a:r>
            <a:endParaRPr lang="ja-JP" altLang="en-US" sz="3151" dirty="0">
              <a:solidFill>
                <a:schemeClr val="tx1"/>
              </a:solidFill>
              <a:latin typeface="ＭＳ Ｐゴシック" charset="-128"/>
              <a:ea typeface="ＭＳ Ｐゴシック" charset="-128"/>
            </a:endParaRPr>
          </a:p>
        </p:txBody>
      </p:sp>
      <p:sp>
        <p:nvSpPr>
          <p:cNvPr id="187" name="正方形/長方形 186"/>
          <p:cNvSpPr/>
          <p:nvPr/>
        </p:nvSpPr>
        <p:spPr bwMode="auto">
          <a:xfrm>
            <a:off x="8865743" y="4593199"/>
            <a:ext cx="3025076" cy="756269"/>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119990" tIns="59995" rIns="119990" bIns="59995" numCol="1" rtlCol="0" anchor="ctr" anchorCtr="0" compatLnSpc="1">
            <a:prstTxWarp prst="textNoShape">
              <a:avLst/>
            </a:prstTxWarp>
          </a:bodyPr>
          <a:lstStyle/>
          <a:p>
            <a:pPr defTabSz="1199873"/>
            <a:r>
              <a:rPr lang="ja-JP" altLang="en-US" sz="2800" dirty="0">
                <a:solidFill>
                  <a:schemeClr val="tx1"/>
                </a:solidFill>
                <a:latin typeface="ＭＳ Ｐゴシック" charset="-128"/>
                <a:ea typeface="ＭＳ Ｐゴシック" charset="-128"/>
              </a:rPr>
              <a:t>現場従業員が追加</a:t>
            </a:r>
          </a:p>
        </p:txBody>
      </p:sp>
      <p:sp>
        <p:nvSpPr>
          <p:cNvPr id="7" name="下矢印 6"/>
          <p:cNvSpPr/>
          <p:nvPr/>
        </p:nvSpPr>
        <p:spPr bwMode="auto">
          <a:xfrm>
            <a:off x="10472810" y="5822136"/>
            <a:ext cx="1323470" cy="1134403"/>
          </a:xfrm>
          <a:prstGeom prst="down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119990" tIns="59995" rIns="119990" bIns="59995" numCol="1" rtlCol="0" anchor="ctr" anchorCtr="0" compatLnSpc="1">
            <a:prstTxWarp prst="textNoShape">
              <a:avLst/>
            </a:prstTxWarp>
          </a:bodyPr>
          <a:lstStyle/>
          <a:p>
            <a:pPr defTabSz="1199873"/>
            <a:endParaRPr lang="ja-JP" altLang="en-US" sz="3151">
              <a:solidFill>
                <a:schemeClr val="tx1"/>
              </a:solidFill>
              <a:latin typeface="ＭＳ Ｐゴシック" charset="-128"/>
              <a:ea typeface="ＭＳ Ｐゴシック" charset="-128"/>
            </a:endParaRPr>
          </a:p>
        </p:txBody>
      </p:sp>
      <p:pic>
        <p:nvPicPr>
          <p:cNvPr id="188" name="図 187"/>
          <p:cNvPicPr>
            <a:picLocks noChangeAspect="1"/>
          </p:cNvPicPr>
          <p:nvPr/>
        </p:nvPicPr>
        <p:blipFill>
          <a:blip r:embed="rId5"/>
          <a:stretch>
            <a:fillRect/>
          </a:stretch>
        </p:blipFill>
        <p:spPr>
          <a:xfrm>
            <a:off x="1113996" y="6672945"/>
            <a:ext cx="11949470" cy="3047118"/>
          </a:xfrm>
          <a:prstGeom prst="rect">
            <a:avLst/>
          </a:prstGeom>
        </p:spPr>
      </p:pic>
      <p:sp>
        <p:nvSpPr>
          <p:cNvPr id="189" name="正方形/長方形 188"/>
          <p:cNvSpPr/>
          <p:nvPr/>
        </p:nvSpPr>
        <p:spPr bwMode="auto">
          <a:xfrm>
            <a:off x="8109471" y="6011203"/>
            <a:ext cx="2174272" cy="756269"/>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119990" tIns="59995" rIns="119990" bIns="59995" numCol="1" rtlCol="0" anchor="ctr" anchorCtr="0" compatLnSpc="1">
            <a:prstTxWarp prst="textNoShape">
              <a:avLst/>
            </a:prstTxWarp>
          </a:bodyPr>
          <a:lstStyle/>
          <a:p>
            <a:pPr defTabSz="1199873"/>
            <a:r>
              <a:rPr lang="ja-JP" altLang="en-US" dirty="0">
                <a:solidFill>
                  <a:schemeClr val="tx1"/>
                </a:solidFill>
                <a:latin typeface="ＭＳ Ｐゴシック" charset="-128"/>
                <a:ea typeface="ＭＳ Ｐゴシック" charset="-128"/>
              </a:rPr>
              <a:t>現場固有知識と</a:t>
            </a:r>
            <a:endParaRPr lang="en-US" altLang="ja-JP" dirty="0">
              <a:solidFill>
                <a:schemeClr val="tx1"/>
              </a:solidFill>
              <a:latin typeface="ＭＳ Ｐゴシック" charset="-128"/>
              <a:ea typeface="ＭＳ Ｐゴシック" charset="-128"/>
            </a:endParaRPr>
          </a:p>
          <a:p>
            <a:pPr defTabSz="1199873"/>
            <a:r>
              <a:rPr lang="ja-JP" altLang="en-US" dirty="0">
                <a:solidFill>
                  <a:schemeClr val="tx1"/>
                </a:solidFill>
                <a:latin typeface="ＭＳ Ｐゴシック" charset="-128"/>
                <a:ea typeface="ＭＳ Ｐゴシック" charset="-128"/>
              </a:rPr>
              <a:t>コトの構造化</a:t>
            </a:r>
            <a:endParaRPr lang="en-US" altLang="ja-JP" dirty="0">
              <a:solidFill>
                <a:schemeClr val="tx1"/>
              </a:solidFill>
              <a:latin typeface="ＭＳ Ｐゴシック" charset="-128"/>
              <a:ea typeface="ＭＳ Ｐゴシック" charset="-128"/>
            </a:endParaRPr>
          </a:p>
        </p:txBody>
      </p:sp>
      <p:pic>
        <p:nvPicPr>
          <p:cNvPr id="8" name="図 7"/>
          <p:cNvPicPr>
            <a:picLocks noChangeAspect="1"/>
          </p:cNvPicPr>
          <p:nvPr/>
        </p:nvPicPr>
        <p:blipFill>
          <a:blip r:embed="rId6"/>
          <a:stretch>
            <a:fillRect/>
          </a:stretch>
        </p:blipFill>
        <p:spPr>
          <a:xfrm>
            <a:off x="168660" y="7090018"/>
            <a:ext cx="3513716" cy="2513461"/>
          </a:xfrm>
          <a:prstGeom prst="rect">
            <a:avLst/>
          </a:prstGeom>
        </p:spPr>
        <p:style>
          <a:lnRef idx="1">
            <a:schemeClr val="accent3"/>
          </a:lnRef>
          <a:fillRef idx="2">
            <a:schemeClr val="accent3"/>
          </a:fillRef>
          <a:effectRef idx="1">
            <a:schemeClr val="accent3"/>
          </a:effectRef>
          <a:fontRef idx="minor">
            <a:schemeClr val="dk1"/>
          </a:fontRef>
        </p:style>
      </p:pic>
      <p:sp>
        <p:nvSpPr>
          <p:cNvPr id="4" name="四角形吹き出し 3"/>
          <p:cNvSpPr/>
          <p:nvPr/>
        </p:nvSpPr>
        <p:spPr bwMode="auto">
          <a:xfrm>
            <a:off x="4139061" y="8962989"/>
            <a:ext cx="1076678" cy="640491"/>
          </a:xfrm>
          <a:prstGeom prst="wedgeRectCallout">
            <a:avLst>
              <a:gd name="adj1" fmla="val 8059"/>
              <a:gd name="adj2" fmla="val -137309"/>
            </a:avLst>
          </a:prstGeom>
          <a:solidFill>
            <a:srgbClr val="FFC000"/>
          </a:solidFill>
          <a:ln w="9525" cap="flat" cmpd="sng" algn="ctr">
            <a:solidFill>
              <a:schemeClr val="tx1"/>
            </a:solidFill>
            <a:prstDash val="solid"/>
            <a:round/>
            <a:headEnd type="none" w="med" len="med"/>
            <a:tailEnd type="none" w="med" len="med"/>
          </a:ln>
          <a:effectLst/>
        </p:spPr>
        <p:txBody>
          <a:bodyPr vert="horz" wrap="none" lIns="120044" tIns="60022" rIns="120044" bIns="60022" numCol="1" rtlCol="0" anchor="ctr" anchorCtr="0" compatLnSpc="1">
            <a:prstTxWarp prst="textNoShape">
              <a:avLst/>
            </a:prstTxWarp>
          </a:bodyPr>
          <a:lstStyle/>
          <a:p>
            <a:r>
              <a:rPr lang="ja-JP" altLang="en-US">
                <a:solidFill>
                  <a:srgbClr val="FF0000"/>
                </a:solidFill>
              </a:rPr>
              <a:t>リスク</a:t>
            </a:r>
            <a:endParaRPr lang="ja-JP" altLang="en-US" dirty="0">
              <a:solidFill>
                <a:srgbClr val="FF0000"/>
              </a:solidFill>
            </a:endParaRPr>
          </a:p>
        </p:txBody>
      </p:sp>
      <p:sp>
        <p:nvSpPr>
          <p:cNvPr id="16" name="四角形吹き出し 15"/>
          <p:cNvSpPr/>
          <p:nvPr/>
        </p:nvSpPr>
        <p:spPr bwMode="auto">
          <a:xfrm>
            <a:off x="6982073" y="9036277"/>
            <a:ext cx="1076678" cy="567203"/>
          </a:xfrm>
          <a:prstGeom prst="wedgeRectCallout">
            <a:avLst>
              <a:gd name="adj1" fmla="val -19166"/>
              <a:gd name="adj2" fmla="val -157279"/>
            </a:avLst>
          </a:prstGeom>
          <a:noFill/>
          <a:ln w="9525" cap="flat" cmpd="sng" algn="ctr">
            <a:solidFill>
              <a:schemeClr val="tx1"/>
            </a:solidFill>
            <a:prstDash val="solid"/>
            <a:round/>
            <a:headEnd type="none" w="med" len="med"/>
            <a:tailEnd type="none" w="med" len="med"/>
          </a:ln>
          <a:effectLst/>
        </p:spPr>
        <p:txBody>
          <a:bodyPr vert="horz" wrap="none" lIns="120044" tIns="60022" rIns="120044" bIns="60022" numCol="1" rtlCol="0" anchor="ctr" anchorCtr="0" compatLnSpc="1">
            <a:prstTxWarp prst="textNoShape">
              <a:avLst/>
            </a:prstTxWarp>
          </a:bodyPr>
          <a:lstStyle/>
          <a:p>
            <a:r>
              <a:rPr lang="ja-JP" altLang="en-US" sz="3151" dirty="0"/>
              <a:t>事例</a:t>
            </a:r>
            <a:endParaRPr lang="ja-JP" altLang="en-US" sz="3151" dirty="0"/>
          </a:p>
        </p:txBody>
      </p:sp>
      <p:sp>
        <p:nvSpPr>
          <p:cNvPr id="11" name="角丸四角形吹き出し 10"/>
          <p:cNvSpPr/>
          <p:nvPr/>
        </p:nvSpPr>
        <p:spPr bwMode="auto">
          <a:xfrm>
            <a:off x="9738394" y="8847210"/>
            <a:ext cx="1301621" cy="751648"/>
          </a:xfrm>
          <a:prstGeom prst="wedgeRoundRectCallout">
            <a:avLst>
              <a:gd name="adj1" fmla="val -36005"/>
              <a:gd name="adj2" fmla="val -99065"/>
              <a:gd name="adj3" fmla="val 16667"/>
            </a:avLst>
          </a:prstGeom>
          <a:noFill/>
          <a:ln w="9525" cap="flat" cmpd="sng" algn="ctr">
            <a:solidFill>
              <a:schemeClr val="tx1"/>
            </a:solidFill>
            <a:prstDash val="solid"/>
            <a:round/>
            <a:headEnd type="none" w="med" len="med"/>
            <a:tailEnd type="none" w="med" len="med"/>
          </a:ln>
          <a:effectLst/>
        </p:spPr>
        <p:txBody>
          <a:bodyPr vert="horz" wrap="none" lIns="120044" tIns="60022" rIns="120044" bIns="60022" numCol="1" rtlCol="0" anchor="ctr" anchorCtr="0" compatLnSpc="1">
            <a:prstTxWarp prst="textNoShape">
              <a:avLst/>
            </a:prstTxWarp>
          </a:bodyPr>
          <a:lstStyle/>
          <a:p>
            <a:pPr defTabSz="1200424" fontAlgn="base" hangingPunct="1">
              <a:spcBef>
                <a:spcPct val="0"/>
              </a:spcBef>
              <a:spcAft>
                <a:spcPct val="0"/>
              </a:spcAft>
            </a:pPr>
            <a:r>
              <a:rPr kumimoji="1" lang="ja-JP" altLang="en-US" sz="1800" b="1" dirty="0">
                <a:solidFill>
                  <a:schemeClr val="tx1"/>
                </a:solidFill>
                <a:latin typeface="ＭＳ Ｐゴシック" charset="-128"/>
                <a:ea typeface="ＭＳ Ｐゴシック" charset="-128"/>
              </a:rPr>
              <a:t>ノウハウ</a:t>
            </a:r>
          </a:p>
        </p:txBody>
      </p:sp>
      <p:sp>
        <p:nvSpPr>
          <p:cNvPr id="18" name="角丸四角形吹き出し 17"/>
          <p:cNvSpPr/>
          <p:nvPr/>
        </p:nvSpPr>
        <p:spPr bwMode="auto">
          <a:xfrm>
            <a:off x="5273464" y="9036277"/>
            <a:ext cx="1572554" cy="551180"/>
          </a:xfrm>
          <a:prstGeom prst="wedgeRoundRectCallout">
            <a:avLst>
              <a:gd name="adj1" fmla="val 15294"/>
              <a:gd name="adj2" fmla="val -169820"/>
              <a:gd name="adj3" fmla="val 16667"/>
            </a:avLst>
          </a:prstGeom>
          <a:noFill/>
          <a:ln w="9525" cap="flat" cmpd="sng" algn="ctr">
            <a:solidFill>
              <a:schemeClr val="tx1"/>
            </a:solidFill>
            <a:prstDash val="solid"/>
            <a:round/>
            <a:headEnd type="none" w="med" len="med"/>
            <a:tailEnd type="none" w="med" len="med"/>
          </a:ln>
          <a:effectLst/>
        </p:spPr>
        <p:txBody>
          <a:bodyPr vert="horz" wrap="none" lIns="120044" tIns="60022" rIns="120044" bIns="60022" numCol="1" rtlCol="0" anchor="ctr" anchorCtr="0" compatLnSpc="1">
            <a:prstTxWarp prst="textNoShape">
              <a:avLst/>
            </a:prstTxWarp>
          </a:bodyPr>
          <a:lstStyle/>
          <a:p>
            <a:pPr defTabSz="1200424" fontAlgn="base" hangingPunct="1">
              <a:spcBef>
                <a:spcPct val="0"/>
              </a:spcBef>
              <a:spcAft>
                <a:spcPct val="0"/>
              </a:spcAft>
            </a:pPr>
            <a:r>
              <a:rPr kumimoji="1" lang="ja-JP" altLang="en-US" sz="2363" b="1">
                <a:solidFill>
                  <a:schemeClr val="tx1"/>
                </a:solidFill>
                <a:latin typeface="ＭＳ Ｐゴシック" charset="-128"/>
                <a:ea typeface="ＭＳ Ｐゴシック" charset="-128"/>
              </a:rPr>
              <a:t>センサ情報</a:t>
            </a:r>
            <a:endParaRPr kumimoji="1" lang="ja-JP" altLang="en-US" sz="2363" b="1" dirty="0">
              <a:solidFill>
                <a:schemeClr val="tx1"/>
              </a:solidFill>
              <a:latin typeface="ＭＳ Ｐゴシック" charset="-128"/>
              <a:ea typeface="ＭＳ Ｐゴシック" charset="-128"/>
            </a:endParaRPr>
          </a:p>
        </p:txBody>
      </p:sp>
      <p:sp>
        <p:nvSpPr>
          <p:cNvPr id="19" name="四角形吹き出し 18"/>
          <p:cNvSpPr/>
          <p:nvPr/>
        </p:nvSpPr>
        <p:spPr bwMode="auto">
          <a:xfrm>
            <a:off x="11229082" y="8941745"/>
            <a:ext cx="1394576" cy="640491"/>
          </a:xfrm>
          <a:prstGeom prst="wedgeRectCallout">
            <a:avLst>
              <a:gd name="adj1" fmla="val -29538"/>
              <a:gd name="adj2" fmla="val -111157"/>
            </a:avLst>
          </a:prstGeom>
          <a:noFill/>
          <a:ln w="9525" cap="flat" cmpd="sng" algn="ctr">
            <a:solidFill>
              <a:schemeClr val="tx1"/>
            </a:solidFill>
            <a:prstDash val="solid"/>
            <a:round/>
            <a:headEnd type="none" w="med" len="med"/>
            <a:tailEnd type="none" w="med" len="med"/>
          </a:ln>
          <a:effectLst/>
        </p:spPr>
        <p:txBody>
          <a:bodyPr vert="horz" wrap="none" lIns="120044" tIns="60022" rIns="120044" bIns="60022" numCol="1" rtlCol="0" anchor="ctr" anchorCtr="0" compatLnSpc="1">
            <a:prstTxWarp prst="textNoShape">
              <a:avLst/>
            </a:prstTxWarp>
          </a:bodyPr>
          <a:lstStyle/>
          <a:p>
            <a:r>
              <a:rPr lang="ja-JP" altLang="en-US"/>
              <a:t>実施結果</a:t>
            </a:r>
            <a:endParaRPr lang="ja-JP" altLang="en-US" dirty="0"/>
          </a:p>
        </p:txBody>
      </p:sp>
    </p:spTree>
    <p:extLst>
      <p:ext uri="{BB962C8B-B14F-4D97-AF65-F5344CB8AC3E}">
        <p14:creationId xmlns:p14="http://schemas.microsoft.com/office/powerpoint/2010/main" val="39454217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現状の理解・説明"/>
          <p:cNvSpPr txBox="1">
            <a:spLocks noGrp="1"/>
          </p:cNvSpPr>
          <p:nvPr>
            <p:ph type="title"/>
          </p:nvPr>
        </p:nvSpPr>
        <p:spPr>
          <a:prstGeom prst="rect">
            <a:avLst/>
          </a:prstGeom>
        </p:spPr>
        <p:txBody>
          <a:bodyPr/>
          <a:lstStyle/>
          <a:p>
            <a:r>
              <a:t>現状の理解・説明</a:t>
            </a:r>
          </a:p>
        </p:txBody>
      </p:sp>
      <p:sp>
        <p:nvSpPr>
          <p:cNvPr id="165" name="事実認定ステップ：…"/>
          <p:cNvSpPr txBox="1"/>
          <p:nvPr/>
        </p:nvSpPr>
        <p:spPr>
          <a:xfrm>
            <a:off x="974432" y="1739900"/>
            <a:ext cx="7600774" cy="10315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2600" cap="all" spc="234">
                <a:latin typeface="+mn-lt"/>
                <a:ea typeface="+mn-ea"/>
                <a:cs typeface="+mn-cs"/>
                <a:sym typeface="Futura"/>
              </a:defRPr>
            </a:pPr>
            <a:r>
              <a:t>事実認定ステップ：</a:t>
            </a:r>
          </a:p>
          <a:p>
            <a:pPr algn="l">
              <a:defRPr sz="2600" cap="all" spc="234">
                <a:latin typeface="+mn-lt"/>
                <a:ea typeface="+mn-ea"/>
                <a:cs typeface="+mn-cs"/>
                <a:sym typeface="Futura"/>
              </a:defRPr>
            </a:pPr>
            <a:r>
              <a:t>ベイジアンネットワーク（Bayonetで実行）</a:t>
            </a:r>
          </a:p>
        </p:txBody>
      </p:sp>
      <p:sp>
        <p:nvSpPr>
          <p:cNvPr id="166" name="関連資料：佐藤先生に共有していただいたBart Verheij氏の論文"/>
          <p:cNvSpPr txBox="1"/>
          <p:nvPr/>
        </p:nvSpPr>
        <p:spPr>
          <a:xfrm>
            <a:off x="763270" y="4387850"/>
            <a:ext cx="4559737" cy="97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r>
              <a:t>関連資料：佐藤先生に共有していただいたBart Verheij氏の論文</a:t>
            </a:r>
          </a:p>
        </p:txBody>
      </p:sp>
      <p:pic>
        <p:nvPicPr>
          <p:cNvPr id="167" name="BN_example.tiff" descr="BN_example.tiff"/>
          <p:cNvPicPr>
            <a:picLocks noChangeAspect="1"/>
          </p:cNvPicPr>
          <p:nvPr/>
        </p:nvPicPr>
        <p:blipFill>
          <a:blip r:embed="rId2">
            <a:extLst/>
          </a:blip>
          <a:stretch>
            <a:fillRect/>
          </a:stretch>
        </p:blipFill>
        <p:spPr>
          <a:xfrm>
            <a:off x="6957294" y="3847207"/>
            <a:ext cx="5378821" cy="5143252"/>
          </a:xfrm>
          <a:prstGeom prst="rect">
            <a:avLst/>
          </a:prstGeom>
          <a:ln w="12700">
            <a:miter lim="400000"/>
          </a:ln>
          <a:effectLst>
            <a:outerShdw blurRad="190500" dist="8455" dir="5400000" rotWithShape="0">
              <a:srgbClr val="000000"/>
            </a:outerShdw>
          </a:effectLst>
        </p:spPr>
      </p:pic>
      <p:sp>
        <p:nvSpPr>
          <p:cNvPr id="168" name="method for constructing a Bayesian network based on narratives"/>
          <p:cNvSpPr txBox="1"/>
          <p:nvPr/>
        </p:nvSpPr>
        <p:spPr>
          <a:xfrm>
            <a:off x="658455" y="5628647"/>
            <a:ext cx="6747243"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326571" indent="-326571" algn="l">
              <a:buClr>
                <a:schemeClr val="accent5">
                  <a:satOff val="-10854"/>
                  <a:lumOff val="-10463"/>
                </a:schemeClr>
              </a:buClr>
              <a:buSzPct val="75000"/>
              <a:buChar char="•"/>
            </a:lvl1pPr>
          </a:lstStyle>
          <a:p>
            <a:r>
              <a:t>method for constructing a Bayesian network based on narratives</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現状の理解・説明"/>
          <p:cNvSpPr txBox="1">
            <a:spLocks noGrp="1"/>
          </p:cNvSpPr>
          <p:nvPr>
            <p:ph type="title"/>
          </p:nvPr>
        </p:nvSpPr>
        <p:spPr>
          <a:prstGeom prst="rect">
            <a:avLst/>
          </a:prstGeom>
        </p:spPr>
        <p:txBody>
          <a:bodyPr/>
          <a:lstStyle/>
          <a:p>
            <a:r>
              <a:t>現状の理解・説明</a:t>
            </a:r>
          </a:p>
        </p:txBody>
      </p:sp>
      <p:sp>
        <p:nvSpPr>
          <p:cNvPr id="171" name="あてはめステップ："/>
          <p:cNvSpPr txBox="1"/>
          <p:nvPr/>
        </p:nvSpPr>
        <p:spPr>
          <a:xfrm>
            <a:off x="974432" y="1739900"/>
            <a:ext cx="3330449"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2600" cap="all" spc="234">
                <a:latin typeface="+mn-lt"/>
                <a:ea typeface="+mn-ea"/>
                <a:cs typeface="+mn-cs"/>
                <a:sym typeface="Futura"/>
              </a:defRPr>
            </a:lvl1pPr>
          </a:lstStyle>
          <a:p>
            <a:r>
              <a:t>あてはめステップ：</a:t>
            </a:r>
          </a:p>
        </p:txBody>
      </p:sp>
      <p:sp>
        <p:nvSpPr>
          <p:cNvPr id="172" name="自然言語処理によるあてはめ（狩野先生の手法）…"/>
          <p:cNvSpPr txBox="1"/>
          <p:nvPr/>
        </p:nvSpPr>
        <p:spPr>
          <a:xfrm>
            <a:off x="888597" y="2578100"/>
            <a:ext cx="8507992" cy="927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53785" indent="-353785" algn="l">
              <a:buClr>
                <a:schemeClr val="accent5">
                  <a:satOff val="-10854"/>
                  <a:lumOff val="-10463"/>
                </a:schemeClr>
              </a:buClr>
              <a:buSzPct val="75000"/>
              <a:buChar char="•"/>
              <a:defRPr sz="2600" cap="all" spc="234">
                <a:latin typeface="+mn-lt"/>
                <a:ea typeface="+mn-ea"/>
                <a:cs typeface="+mn-cs"/>
                <a:sym typeface="Futura"/>
              </a:defRPr>
            </a:pPr>
            <a:r>
              <a:t>自然言語処理によるあてはめ（狩野先生の手法）</a:t>
            </a:r>
          </a:p>
          <a:p>
            <a:pPr marL="353785" indent="-353785" algn="l">
              <a:buClr>
                <a:schemeClr val="accent5">
                  <a:satOff val="-10854"/>
                  <a:lumOff val="-10463"/>
                </a:schemeClr>
              </a:buClr>
              <a:buSzPct val="75000"/>
              <a:buChar char="•"/>
              <a:defRPr sz="2600" cap="all" spc="234">
                <a:latin typeface="+mn-lt"/>
                <a:ea typeface="+mn-ea"/>
                <a:cs typeface="+mn-cs"/>
                <a:sym typeface="Futura"/>
              </a:defRPr>
            </a:pPr>
            <a:r>
              <a:t>グラフクラスタリングによるあてはめ（川本）</a:t>
            </a:r>
          </a:p>
        </p:txBody>
      </p:sp>
      <p:sp>
        <p:nvSpPr>
          <p:cNvPr id="177" name="接続の線"/>
          <p:cNvSpPr/>
          <p:nvPr/>
        </p:nvSpPr>
        <p:spPr>
          <a:xfrm>
            <a:off x="8882591" y="3358091"/>
            <a:ext cx="658419" cy="1329433"/>
          </a:xfrm>
          <a:custGeom>
            <a:avLst/>
            <a:gdLst/>
            <a:ahLst/>
            <a:cxnLst>
              <a:cxn ang="0">
                <a:pos x="wd2" y="hd2"/>
              </a:cxn>
              <a:cxn ang="5400000">
                <a:pos x="wd2" y="hd2"/>
              </a:cxn>
              <a:cxn ang="10800000">
                <a:pos x="wd2" y="hd2"/>
              </a:cxn>
              <a:cxn ang="16200000">
                <a:pos x="wd2" y="hd2"/>
              </a:cxn>
            </a:cxnLst>
            <a:rect l="0" t="0" r="r" b="b"/>
            <a:pathLst>
              <a:path w="16373" h="21600" extrusionOk="0">
                <a:moveTo>
                  <a:pt x="0" y="0"/>
                </a:moveTo>
                <a:cubicBezTo>
                  <a:pt x="19587" y="5103"/>
                  <a:pt x="21600" y="12303"/>
                  <a:pt x="6039" y="21600"/>
                </a:cubicBezTo>
              </a:path>
            </a:pathLst>
          </a:custGeom>
          <a:ln w="38100">
            <a:solidFill>
              <a:schemeClr val="accent5">
                <a:alpha val="75000"/>
              </a:schemeClr>
            </a:solidFill>
            <a:miter lim="400000"/>
            <a:tailEnd type="triangle"/>
          </a:ln>
        </p:spPr>
        <p:txBody>
          <a:bodyPr/>
          <a:lstStyle/>
          <a:p>
            <a:endParaRPr/>
          </a:p>
        </p:txBody>
      </p:sp>
      <p:sp>
        <p:nvSpPr>
          <p:cNvPr id="174" name="似たようなアプローチはすでにある(らしい)：…"/>
          <p:cNvSpPr txBox="1"/>
          <p:nvPr/>
        </p:nvSpPr>
        <p:spPr>
          <a:xfrm>
            <a:off x="5956561" y="4749799"/>
            <a:ext cx="6522416"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r>
              <a:t>似たようなアプローチはすでにある(らしい)：</a:t>
            </a:r>
          </a:p>
          <a:p>
            <a:pPr algn="l"/>
            <a:r>
              <a:t>Vincent Aleven氏の博士論文 “CATO”（1997）</a:t>
            </a:r>
          </a:p>
        </p:txBody>
      </p:sp>
      <p:sp>
        <p:nvSpPr>
          <p:cNvPr id="175" name="（新田先生に教えていただいた論文）"/>
          <p:cNvSpPr txBox="1"/>
          <p:nvPr/>
        </p:nvSpPr>
        <p:spPr>
          <a:xfrm>
            <a:off x="6898893" y="5904276"/>
            <a:ext cx="3982213" cy="330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800"/>
            </a:lvl1pPr>
          </a:lstStyle>
          <a:p>
            <a:r>
              <a:t>（新田先生に教えていただいた論文）</a:t>
            </a:r>
          </a:p>
        </p:txBody>
      </p:sp>
      <p:sp>
        <p:nvSpPr>
          <p:cNvPr id="176" name="（具体的に何をやっているのかちゃんと把握していない）"/>
          <p:cNvSpPr txBox="1"/>
          <p:nvPr/>
        </p:nvSpPr>
        <p:spPr>
          <a:xfrm>
            <a:off x="6781909" y="6694420"/>
            <a:ext cx="4601917"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2600" i="1" spc="52">
                <a:solidFill>
                  <a:schemeClr val="accent5">
                    <a:satOff val="-10854"/>
                    <a:lumOff val="-10463"/>
                  </a:schemeClr>
                </a:solidFill>
              </a:defRPr>
            </a:lvl1pPr>
          </a:lstStyle>
          <a:p>
            <a:r>
              <a:t>（具体的に何をやっているのかちゃんと把握していない）</a:t>
            </a: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ATO is an intelligent learning environment designed to help beginning law students practice theorytesting and argumentation tasks.”"/>
          <p:cNvSpPr txBox="1">
            <a:spLocks noGrp="1"/>
          </p:cNvSpPr>
          <p:nvPr>
            <p:ph type="body" idx="16"/>
          </p:nvPr>
        </p:nvSpPr>
        <p:spPr>
          <a:xfrm>
            <a:off x="356586" y="3644900"/>
            <a:ext cx="12291628" cy="1663700"/>
          </a:xfrm>
          <a:prstGeom prst="rect">
            <a:avLst/>
          </a:prstGeom>
        </p:spPr>
        <p:txBody>
          <a:bodyPr wrap="square"/>
          <a:lstStyle/>
          <a:p>
            <a:pPr>
              <a:defRPr sz="3600" spc="72"/>
            </a:pPr>
            <a:r>
              <a:t>“CATO is an intelligent learning environment designed to </a:t>
            </a:r>
            <a:r>
              <a:rPr>
                <a:solidFill>
                  <a:schemeClr val="accent4"/>
                </a:solidFill>
              </a:rPr>
              <a:t>help beginning law students practice theorytesting and argumentation tasks</a:t>
            </a:r>
            <a:r>
              <a:t>.”</a:t>
            </a:r>
          </a:p>
        </p:txBody>
      </p:sp>
      <p:sp>
        <p:nvSpPr>
          <p:cNvPr id="180" name="Vincent Aleven氏の博士論文 “CATO”（1997）"/>
          <p:cNvSpPr txBox="1"/>
          <p:nvPr/>
        </p:nvSpPr>
        <p:spPr>
          <a:xfrm>
            <a:off x="3114192" y="831850"/>
            <a:ext cx="6522416"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lstStyle>
          <a:p>
            <a:r>
              <a:t>Vincent Aleven氏の博士論文 “CATO”（1997）</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p:cNvSpPr>
            <a:spLocks noGrp="1" noChangeArrowheads="1"/>
          </p:cNvSpPr>
          <p:nvPr>
            <p:ph type="title"/>
          </p:nvPr>
        </p:nvSpPr>
        <p:spPr>
          <a:xfrm>
            <a:off x="1279428" y="758613"/>
            <a:ext cx="11431869" cy="975360"/>
          </a:xfrm>
        </p:spPr>
        <p:txBody>
          <a:bodyPr rtlCol="0">
            <a:noAutofit/>
          </a:bodyPr>
          <a:lstStyle/>
          <a:p>
            <a:pPr eaLnBrk="1" fontAlgn="auto" hangingPunct="1">
              <a:spcAft>
                <a:spcPts val="0"/>
              </a:spcAft>
              <a:defRPr/>
            </a:pPr>
            <a:r>
              <a:rPr lang="ja-JP" altLang="en-US" sz="3982" dirty="0"/>
              <a:t>ビッグデータ</a:t>
            </a:r>
            <a:r>
              <a:rPr lang="ja-JP" altLang="en-US" sz="3982" dirty="0" smtClean="0"/>
              <a:t>から現象を表す計算</a:t>
            </a:r>
            <a:r>
              <a:rPr lang="ja-JP" altLang="en-US" sz="3982" dirty="0"/>
              <a:t>モデルへ</a:t>
            </a:r>
            <a:endParaRPr lang="ja-JP" altLang="en-US" sz="3982" dirty="0"/>
          </a:p>
        </p:txBody>
      </p:sp>
      <p:sp>
        <p:nvSpPr>
          <p:cNvPr id="25603" name="Rectangle 3"/>
          <p:cNvSpPr>
            <a:spLocks noGrp="1" noChangeArrowheads="1"/>
          </p:cNvSpPr>
          <p:nvPr>
            <p:ph idx="1"/>
          </p:nvPr>
        </p:nvSpPr>
        <p:spPr>
          <a:xfrm>
            <a:off x="2052321" y="3224107"/>
            <a:ext cx="11054080" cy="5852160"/>
          </a:xfrm>
        </p:spPr>
        <p:txBody>
          <a:bodyPr/>
          <a:lstStyle/>
          <a:p>
            <a:pPr eaLnBrk="1" hangingPunct="1">
              <a:buFont typeface="Wingdings" charset="0"/>
              <a:buChar char="l"/>
            </a:pPr>
            <a:r>
              <a:rPr lang="ja-JP" altLang="en-US" sz="3982">
                <a:latin typeface="Arial" charset="0"/>
                <a:ea typeface="ＭＳ Ｐゴシック" charset="0"/>
              </a:rPr>
              <a:t>各事例の保存と検索（データベース）</a:t>
            </a:r>
          </a:p>
          <a:p>
            <a:pPr eaLnBrk="1" hangingPunct="1">
              <a:buFont typeface="Wingdings" charset="0"/>
              <a:buChar char="l"/>
            </a:pPr>
            <a:r>
              <a:rPr lang="ja-JP" altLang="en-US" sz="3982">
                <a:latin typeface="Arial" charset="0"/>
                <a:ea typeface="ＭＳ Ｐゴシック" charset="0"/>
              </a:rPr>
              <a:t>単独の頻度、集計、統計</a:t>
            </a:r>
          </a:p>
          <a:p>
            <a:pPr eaLnBrk="1" hangingPunct="1">
              <a:buFont typeface="Wingdings" charset="0"/>
              <a:buChar char="l"/>
            </a:pPr>
            <a:r>
              <a:rPr lang="ja-JP" altLang="en-US" sz="3982">
                <a:latin typeface="Arial" charset="0"/>
                <a:ea typeface="ＭＳ Ｐゴシック" charset="0"/>
              </a:rPr>
              <a:t>複数の変数の間の関係（相関、独立性）</a:t>
            </a:r>
          </a:p>
          <a:p>
            <a:pPr eaLnBrk="1" hangingPunct="1">
              <a:buFont typeface="Wingdings" charset="0"/>
              <a:buChar char="l"/>
            </a:pPr>
            <a:r>
              <a:rPr lang="ja-JP" altLang="en-US" sz="3982">
                <a:latin typeface="Arial" charset="0"/>
                <a:ea typeface="ＭＳ Ｐゴシック" charset="0"/>
              </a:rPr>
              <a:t>ある変数を説明するルール、予測モデル</a:t>
            </a:r>
          </a:p>
          <a:p>
            <a:pPr eaLnBrk="1" hangingPunct="1">
              <a:buFont typeface="Wingdings" charset="0"/>
              <a:buChar char="l"/>
            </a:pPr>
            <a:r>
              <a:rPr lang="ja-JP" altLang="en-US" sz="3982">
                <a:latin typeface="Arial" charset="0"/>
                <a:ea typeface="ＭＳ Ｐゴシック" charset="0"/>
              </a:rPr>
              <a:t>変数群の依存関係の条件付確率</a:t>
            </a:r>
            <a:r>
              <a:rPr lang="en-US" altLang="ja-JP" sz="3982">
                <a:latin typeface="Arial" charset="0"/>
                <a:ea typeface="ＭＳ Ｐゴシック" charset="0"/>
              </a:rPr>
              <a:t>(</a:t>
            </a:r>
            <a:r>
              <a:rPr lang="ja-JP" altLang="en-US" sz="3982">
                <a:latin typeface="Arial" charset="0"/>
                <a:ea typeface="ＭＳ Ｐゴシック" charset="0"/>
              </a:rPr>
              <a:t>確率的知識</a:t>
            </a:r>
            <a:r>
              <a:rPr lang="en-US" altLang="ja-JP" sz="3982">
                <a:latin typeface="Arial" charset="0"/>
                <a:ea typeface="ＭＳ Ｐゴシック" charset="0"/>
              </a:rPr>
              <a:t>)</a:t>
            </a:r>
          </a:p>
          <a:p>
            <a:pPr eaLnBrk="1" hangingPunct="1">
              <a:buFont typeface="Wingdings" charset="0"/>
              <a:buChar char="l"/>
            </a:pPr>
            <a:r>
              <a:rPr lang="ja-JP" altLang="en-US" sz="3982">
                <a:latin typeface="Arial" charset="0"/>
                <a:ea typeface="ＭＳ Ｐゴシック" charset="0"/>
              </a:rPr>
              <a:t>因果的構造のネットワーク（因果的知識）</a:t>
            </a:r>
          </a:p>
        </p:txBody>
      </p:sp>
      <p:sp>
        <p:nvSpPr>
          <p:cNvPr id="25604" name="Text Box 4"/>
          <p:cNvSpPr txBox="1">
            <a:spLocks noChangeArrowheads="1"/>
          </p:cNvSpPr>
          <p:nvPr/>
        </p:nvSpPr>
        <p:spPr bwMode="auto">
          <a:xfrm>
            <a:off x="1124375" y="8220576"/>
            <a:ext cx="11707921" cy="656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9971" tIns="64987" rIns="129971" bIns="64987">
            <a:spAutoFit/>
          </a:bodyPr>
          <a:lstStyle>
            <a:lvl1pPr eaLnBrk="0" hangingPunct="0">
              <a:defRPr kumimoji="1" sz="2400">
                <a:solidFill>
                  <a:schemeClr val="tx1"/>
                </a:solidFill>
                <a:latin typeface="Times" charset="0"/>
                <a:ea typeface="ＭＳ Ｐゴシック" charset="0"/>
                <a:cs typeface="ＭＳ Ｐゴシック" charset="0"/>
              </a:defRPr>
            </a:lvl1pPr>
            <a:lvl2pPr marL="742950" indent="-285750" eaLnBrk="0" hangingPunct="0">
              <a:defRPr kumimoji="1" sz="2400">
                <a:solidFill>
                  <a:schemeClr val="tx1"/>
                </a:solidFill>
                <a:latin typeface="Times" charset="0"/>
                <a:ea typeface="ＭＳ Ｐゴシック" charset="0"/>
              </a:defRPr>
            </a:lvl2pPr>
            <a:lvl3pPr marL="1143000" indent="-228600" eaLnBrk="0" hangingPunct="0">
              <a:defRPr kumimoji="1" sz="2400">
                <a:solidFill>
                  <a:schemeClr val="tx1"/>
                </a:solidFill>
                <a:latin typeface="Times" charset="0"/>
                <a:ea typeface="ＭＳ Ｐゴシック" charset="0"/>
              </a:defRPr>
            </a:lvl3pPr>
            <a:lvl4pPr marL="1600200" indent="-228600" eaLnBrk="0" hangingPunct="0">
              <a:defRPr kumimoji="1" sz="2400">
                <a:solidFill>
                  <a:schemeClr val="tx1"/>
                </a:solidFill>
                <a:latin typeface="Times" charset="0"/>
                <a:ea typeface="ＭＳ Ｐゴシック" charset="0"/>
              </a:defRPr>
            </a:lvl4pPr>
            <a:lvl5pPr marL="2057400" indent="-228600" eaLnBrk="0" hangingPunct="0">
              <a:defRPr kumimoji="1" sz="2400">
                <a:solidFill>
                  <a:schemeClr val="tx1"/>
                </a:solidFill>
                <a:latin typeface="Time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charset="0"/>
                <a:ea typeface="ＭＳ Ｐゴシック" charset="0"/>
              </a:defRPr>
            </a:lvl9pPr>
          </a:lstStyle>
          <a:p>
            <a:pPr algn="l" defTabSz="649859"/>
            <a:r>
              <a:rPr kumimoji="0" lang="ja-JP" altLang="en-US" sz="3413" b="1" kern="1200" dirty="0">
                <a:solidFill>
                  <a:prstClr val="black"/>
                </a:solidFill>
              </a:rPr>
              <a:t>ビッグデータから、現象</a:t>
            </a:r>
            <a:r>
              <a:rPr kumimoji="0" lang="en-US" altLang="ja-JP" sz="3413" b="1" kern="1200" dirty="0">
                <a:solidFill>
                  <a:prstClr val="black"/>
                </a:solidFill>
              </a:rPr>
              <a:t>(</a:t>
            </a:r>
            <a:r>
              <a:rPr kumimoji="0" lang="ja-JP" altLang="en-US" sz="3413" b="1" kern="1200" dirty="0">
                <a:solidFill>
                  <a:prstClr val="black"/>
                </a:solidFill>
              </a:rPr>
              <a:t>目的変数と説明変数）の構造モデル化</a:t>
            </a:r>
          </a:p>
        </p:txBody>
      </p:sp>
      <p:sp>
        <p:nvSpPr>
          <p:cNvPr id="25605" name="AutoShape 5"/>
          <p:cNvSpPr>
            <a:spLocks noChangeArrowheads="1"/>
          </p:cNvSpPr>
          <p:nvPr/>
        </p:nvSpPr>
        <p:spPr bwMode="auto">
          <a:xfrm>
            <a:off x="1225974" y="3544719"/>
            <a:ext cx="307058" cy="4097867"/>
          </a:xfrm>
          <a:prstGeom prst="downArrow">
            <a:avLst>
              <a:gd name="adj1" fmla="val 50000"/>
              <a:gd name="adj2" fmla="val 333640"/>
            </a:avLst>
          </a:prstGeom>
          <a:solidFill>
            <a:schemeClr val="accent1"/>
          </a:solidFill>
          <a:ln w="9525">
            <a:solidFill>
              <a:schemeClr val="tx1"/>
            </a:solidFill>
            <a:miter lim="800000"/>
            <a:headEnd/>
            <a:tailEnd/>
          </a:ln>
        </p:spPr>
        <p:txBody>
          <a:bodyPr vert="eaVert" wrap="none" lIns="129971" tIns="64987" rIns="129971" bIns="64987" anchor="ctr"/>
          <a:lstStyle/>
          <a:p>
            <a:pPr algn="l" defTabSz="649859" eaLnBrk="0"/>
            <a:endParaRPr lang="ja-JP" altLang="en-US" sz="2560" kern="1200">
              <a:solidFill>
                <a:prstClr val="black"/>
              </a:solidFill>
              <a:latin typeface="Arial"/>
              <a:ea typeface="ＭＳ Ｐゴシック"/>
              <a:cs typeface=""/>
            </a:endParaRPr>
          </a:p>
        </p:txBody>
      </p:sp>
      <p:sp>
        <p:nvSpPr>
          <p:cNvPr id="25606" name="Text Box 6"/>
          <p:cNvSpPr txBox="1">
            <a:spLocks noChangeArrowheads="1"/>
          </p:cNvSpPr>
          <p:nvPr/>
        </p:nvSpPr>
        <p:spPr bwMode="auto">
          <a:xfrm>
            <a:off x="1431437" y="8769217"/>
            <a:ext cx="11412969" cy="656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9971" tIns="64987" rIns="129971" bIns="64987">
            <a:spAutoFit/>
          </a:bodyPr>
          <a:lstStyle>
            <a:lvl1pPr eaLnBrk="0" hangingPunct="0">
              <a:defRPr kumimoji="1" sz="2400">
                <a:solidFill>
                  <a:schemeClr val="tx1"/>
                </a:solidFill>
                <a:latin typeface="Times" charset="0"/>
                <a:ea typeface="ＭＳ Ｐゴシック" charset="0"/>
                <a:cs typeface="ＭＳ Ｐゴシック" charset="0"/>
              </a:defRPr>
            </a:lvl1pPr>
            <a:lvl2pPr marL="742950" indent="-285750" eaLnBrk="0" hangingPunct="0">
              <a:defRPr kumimoji="1" sz="2400">
                <a:solidFill>
                  <a:schemeClr val="tx1"/>
                </a:solidFill>
                <a:latin typeface="Times" charset="0"/>
                <a:ea typeface="ＭＳ Ｐゴシック" charset="0"/>
              </a:defRPr>
            </a:lvl2pPr>
            <a:lvl3pPr marL="1143000" indent="-228600" eaLnBrk="0" hangingPunct="0">
              <a:defRPr kumimoji="1" sz="2400">
                <a:solidFill>
                  <a:schemeClr val="tx1"/>
                </a:solidFill>
                <a:latin typeface="Times" charset="0"/>
                <a:ea typeface="ＭＳ Ｐゴシック" charset="0"/>
              </a:defRPr>
            </a:lvl3pPr>
            <a:lvl4pPr marL="1600200" indent="-228600" eaLnBrk="0" hangingPunct="0">
              <a:defRPr kumimoji="1" sz="2400">
                <a:solidFill>
                  <a:schemeClr val="tx1"/>
                </a:solidFill>
                <a:latin typeface="Times" charset="0"/>
                <a:ea typeface="ＭＳ Ｐゴシック" charset="0"/>
              </a:defRPr>
            </a:lvl4pPr>
            <a:lvl5pPr marL="2057400" indent="-228600" eaLnBrk="0" hangingPunct="0">
              <a:defRPr kumimoji="1" sz="2400">
                <a:solidFill>
                  <a:schemeClr val="tx1"/>
                </a:solidFill>
                <a:latin typeface="Time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charset="0"/>
                <a:ea typeface="ＭＳ Ｐゴシック" charset="0"/>
              </a:defRPr>
            </a:lvl9pPr>
          </a:lstStyle>
          <a:p>
            <a:pPr algn="l" defTabSz="649859"/>
            <a:r>
              <a:rPr kumimoji="0" lang="ja-JP" altLang="en-US" sz="3413" b="1" i="1" kern="1200" dirty="0">
                <a:solidFill>
                  <a:srgbClr val="1F497D"/>
                </a:solidFill>
              </a:rPr>
              <a:t>現象を予測・制御可能な計算モデルとして</a:t>
            </a:r>
            <a:r>
              <a:rPr kumimoji="0" lang="en-US" altLang="ja-JP" sz="3413" b="1" i="1" kern="1200" dirty="0" smtClean="0">
                <a:solidFill>
                  <a:srgbClr val="1F497D"/>
                </a:solidFill>
              </a:rPr>
              <a:t>AI</a:t>
            </a:r>
            <a:r>
              <a:rPr kumimoji="0" lang="ja-JP" altLang="en-US" sz="3413" b="1" i="1" kern="1200" dirty="0" smtClean="0">
                <a:solidFill>
                  <a:srgbClr val="1F497D"/>
                </a:solidFill>
              </a:rPr>
              <a:t>を活用する動き</a:t>
            </a:r>
            <a:endParaRPr kumimoji="0" lang="ja-JP" altLang="en-US" sz="3413" b="1" i="1" kern="1200" dirty="0">
              <a:solidFill>
                <a:srgbClr val="1F497D"/>
              </a:solidFill>
            </a:endParaRPr>
          </a:p>
        </p:txBody>
      </p:sp>
      <p:sp>
        <p:nvSpPr>
          <p:cNvPr id="25607" name="Text Box 7"/>
          <p:cNvSpPr txBox="1">
            <a:spLocks noChangeArrowheads="1"/>
          </p:cNvSpPr>
          <p:nvPr/>
        </p:nvSpPr>
        <p:spPr bwMode="auto">
          <a:xfrm>
            <a:off x="1049871" y="2540005"/>
            <a:ext cx="5953141" cy="656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9971" tIns="64987" rIns="129971" bIns="64987">
            <a:spAutoFit/>
          </a:bodyPr>
          <a:lstStyle>
            <a:lvl1pPr eaLnBrk="0" hangingPunct="0">
              <a:defRPr kumimoji="1" sz="2400">
                <a:solidFill>
                  <a:schemeClr val="tx1"/>
                </a:solidFill>
                <a:latin typeface="Times" charset="0"/>
                <a:ea typeface="ＭＳ Ｐゴシック" charset="0"/>
                <a:cs typeface="ＭＳ Ｐゴシック" charset="0"/>
              </a:defRPr>
            </a:lvl1pPr>
            <a:lvl2pPr marL="742950" indent="-285750" eaLnBrk="0" hangingPunct="0">
              <a:defRPr kumimoji="1" sz="2400">
                <a:solidFill>
                  <a:schemeClr val="tx1"/>
                </a:solidFill>
                <a:latin typeface="Times" charset="0"/>
                <a:ea typeface="ＭＳ Ｐゴシック" charset="0"/>
              </a:defRPr>
            </a:lvl2pPr>
            <a:lvl3pPr marL="1143000" indent="-228600" eaLnBrk="0" hangingPunct="0">
              <a:defRPr kumimoji="1" sz="2400">
                <a:solidFill>
                  <a:schemeClr val="tx1"/>
                </a:solidFill>
                <a:latin typeface="Times" charset="0"/>
                <a:ea typeface="ＭＳ Ｐゴシック" charset="0"/>
              </a:defRPr>
            </a:lvl3pPr>
            <a:lvl4pPr marL="1600200" indent="-228600" eaLnBrk="0" hangingPunct="0">
              <a:defRPr kumimoji="1" sz="2400">
                <a:solidFill>
                  <a:schemeClr val="tx1"/>
                </a:solidFill>
                <a:latin typeface="Times" charset="0"/>
                <a:ea typeface="ＭＳ Ｐゴシック" charset="0"/>
              </a:defRPr>
            </a:lvl4pPr>
            <a:lvl5pPr marL="2057400" indent="-228600" eaLnBrk="0" hangingPunct="0">
              <a:defRPr kumimoji="1" sz="2400">
                <a:solidFill>
                  <a:schemeClr val="tx1"/>
                </a:solidFill>
                <a:latin typeface="Time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charset="0"/>
                <a:ea typeface="ＭＳ Ｐゴシック" charset="0"/>
              </a:defRPr>
            </a:lvl9pPr>
          </a:lstStyle>
          <a:p>
            <a:pPr algn="l" defTabSz="649859"/>
            <a:r>
              <a:rPr kumimoji="0" lang="ja-JP" altLang="en-US" sz="3413" kern="1200">
                <a:solidFill>
                  <a:prstClr val="black"/>
                </a:solidFill>
              </a:rPr>
              <a:t>従来の統計（母集団依存性大）</a:t>
            </a:r>
          </a:p>
        </p:txBody>
      </p:sp>
      <p:sp>
        <p:nvSpPr>
          <p:cNvPr id="25608" name="Text Box 8"/>
          <p:cNvSpPr txBox="1">
            <a:spLocks noChangeArrowheads="1"/>
          </p:cNvSpPr>
          <p:nvPr/>
        </p:nvSpPr>
        <p:spPr bwMode="auto">
          <a:xfrm>
            <a:off x="1426918" y="7633552"/>
            <a:ext cx="5034621" cy="656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9971" tIns="64987" rIns="129971" bIns="64987">
            <a:spAutoFit/>
          </a:bodyPr>
          <a:lstStyle>
            <a:lvl1pPr eaLnBrk="0" hangingPunct="0">
              <a:defRPr kumimoji="1" sz="2400">
                <a:solidFill>
                  <a:schemeClr val="tx1"/>
                </a:solidFill>
                <a:latin typeface="Times" charset="0"/>
                <a:ea typeface="ＭＳ Ｐゴシック" charset="0"/>
                <a:cs typeface="ＭＳ Ｐゴシック" charset="0"/>
              </a:defRPr>
            </a:lvl1pPr>
            <a:lvl2pPr marL="742950" indent="-285750" eaLnBrk="0" hangingPunct="0">
              <a:defRPr kumimoji="1" sz="2400">
                <a:solidFill>
                  <a:schemeClr val="tx1"/>
                </a:solidFill>
                <a:latin typeface="Times" charset="0"/>
                <a:ea typeface="ＭＳ Ｐゴシック" charset="0"/>
              </a:defRPr>
            </a:lvl2pPr>
            <a:lvl3pPr marL="1143000" indent="-228600" eaLnBrk="0" hangingPunct="0">
              <a:defRPr kumimoji="1" sz="2400">
                <a:solidFill>
                  <a:schemeClr val="tx1"/>
                </a:solidFill>
                <a:latin typeface="Times" charset="0"/>
                <a:ea typeface="ＭＳ Ｐゴシック" charset="0"/>
              </a:defRPr>
            </a:lvl3pPr>
            <a:lvl4pPr marL="1600200" indent="-228600" eaLnBrk="0" hangingPunct="0">
              <a:defRPr kumimoji="1" sz="2400">
                <a:solidFill>
                  <a:schemeClr val="tx1"/>
                </a:solidFill>
                <a:latin typeface="Times" charset="0"/>
                <a:ea typeface="ＭＳ Ｐゴシック" charset="0"/>
              </a:defRPr>
            </a:lvl4pPr>
            <a:lvl5pPr marL="2057400" indent="-228600" eaLnBrk="0" hangingPunct="0">
              <a:defRPr kumimoji="1" sz="2400">
                <a:solidFill>
                  <a:schemeClr val="tx1"/>
                </a:solidFill>
                <a:latin typeface="Time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charset="0"/>
                <a:ea typeface="ＭＳ Ｐゴシック" charset="0"/>
              </a:defRPr>
            </a:lvl9pPr>
          </a:lstStyle>
          <a:p>
            <a:pPr algn="l" defTabSz="649859"/>
            <a:r>
              <a:rPr kumimoji="0" lang="ja-JP" altLang="en-US" sz="3413" kern="1200">
                <a:solidFill>
                  <a:prstClr val="black"/>
                </a:solidFill>
              </a:rPr>
              <a:t>有用な知識（再利用性大）</a:t>
            </a:r>
          </a:p>
        </p:txBody>
      </p:sp>
    </p:spTree>
    <p:extLst>
      <p:ext uri="{BB962C8B-B14F-4D97-AF65-F5344CB8AC3E}">
        <p14:creationId xmlns:p14="http://schemas.microsoft.com/office/powerpoint/2010/main" val="101080772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Although one may think of the law as a system of rules, attorneys very frequently reason with cases [Llewellyn, 1930]. “Cases ... are the grist for the legal reasoning mill” [Burton, 1995, p. 11]. This is so for two reasons. First, for some areas of the law, called “common law” areas, the legislature has not provided a detailed statute. The law in these areas has developed mostly through court decisions. In these areas, an attorney must look to past court decisions to determine what the law is and how it has been applied.…"/>
          <p:cNvSpPr txBox="1"/>
          <p:nvPr/>
        </p:nvSpPr>
        <p:spPr>
          <a:xfrm>
            <a:off x="664256" y="2158999"/>
            <a:ext cx="11774217" cy="581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2200"/>
            </a:pPr>
            <a:r>
              <a:t>Although one may think of the law as a system of rules, attorneys very frequently reason with cases [Llewellyn, 1930]. “Cases ... are the grist for the legal reasoning mill” [Burton, 1995, p. 11]. This is so for two reasons. First, </a:t>
            </a:r>
            <a:r>
              <a:rPr>
                <a:solidFill>
                  <a:schemeClr val="accent5">
                    <a:satOff val="-10854"/>
                    <a:lumOff val="-10463"/>
                  </a:schemeClr>
                </a:solidFill>
              </a:rPr>
              <a:t>for some areas of the law, called “common law” areas, the legislature has not provided a detailed statute.</a:t>
            </a:r>
            <a:r>
              <a:t> The law in these areas has developed mostly through court decisions. In these areas, an attorney must look to past court decisions to determine what the law is and how it has been applied. </a:t>
            </a:r>
          </a:p>
          <a:p>
            <a:pPr algn="l">
              <a:defRPr sz="2200"/>
            </a:pPr>
            <a:endParaRPr/>
          </a:p>
          <a:p>
            <a:pPr algn="l">
              <a:defRPr sz="2200"/>
            </a:pPr>
            <a:r>
              <a:t>Under the doctrine of stare decisis, (for “let stand that what has been settled”) courts are bound by their previous decisions and those of higher courts. Second, </a:t>
            </a:r>
            <a:r>
              <a:rPr>
                <a:solidFill>
                  <a:schemeClr val="accent5">
                    <a:satOff val="-10854"/>
                    <a:lumOff val="-10463"/>
                  </a:schemeClr>
                </a:solidFill>
              </a:rPr>
              <a:t>in statutory domains, where the legislature has provided a detailed statute, attorneys use cases to interpret opentextured terms, that is, terms for which the statute provides no definition yet that are too abstract to be applied directly to the facts of a case.</a:t>
            </a:r>
            <a:r>
              <a:t> Such terms occur frequently. They are a means for the legislature to give courts some leeway in interpreting a statute, to deal with unforeseen events, changing circumstances, and changes over time in society’s standards of what is just and morally acceptable.</a:t>
            </a:r>
          </a:p>
        </p:txBody>
      </p:sp>
      <p:sp>
        <p:nvSpPr>
          <p:cNvPr id="183" name="Vincent Aleven氏の博士論文 “CATO”（1997）"/>
          <p:cNvSpPr txBox="1"/>
          <p:nvPr/>
        </p:nvSpPr>
        <p:spPr>
          <a:xfrm>
            <a:off x="3114192" y="831850"/>
            <a:ext cx="6522416"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lstStyle>
          <a:p>
            <a:r>
              <a:t>Vincent Aleven氏の博士論文 “CATO”（1997）</a:t>
            </a:r>
          </a:p>
        </p:txBody>
      </p:sp>
      <p:sp>
        <p:nvSpPr>
          <p:cNvPr id="184" name="問題意識"/>
          <p:cNvSpPr txBox="1"/>
          <p:nvPr/>
        </p:nvSpPr>
        <p:spPr>
          <a:xfrm>
            <a:off x="5457894" y="1450975"/>
            <a:ext cx="218694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4000" cap="all" spc="79">
                <a:latin typeface="+mn-lt"/>
                <a:ea typeface="+mn-ea"/>
                <a:cs typeface="+mn-cs"/>
                <a:sym typeface="Futura"/>
              </a:defRPr>
            </a:lvl1pPr>
          </a:lstStyle>
          <a:p>
            <a:r>
              <a:t>問題意識</a:t>
            </a: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CATO_interface.tiff" descr="CATO_interface.tiff"/>
          <p:cNvPicPr>
            <a:picLocks noChangeAspect="1"/>
          </p:cNvPicPr>
          <p:nvPr/>
        </p:nvPicPr>
        <p:blipFill>
          <a:blip r:embed="rId2">
            <a:extLst/>
          </a:blip>
          <a:stretch>
            <a:fillRect/>
          </a:stretch>
        </p:blipFill>
        <p:spPr>
          <a:xfrm>
            <a:off x="1750268" y="1266793"/>
            <a:ext cx="9504264" cy="7591457"/>
          </a:xfrm>
          <a:prstGeom prst="rect">
            <a:avLst/>
          </a:prstGeom>
          <a:ln w="12700">
            <a:miter lim="400000"/>
          </a:ln>
          <a:effectLst>
            <a:outerShdw blurRad="190500" dist="8455" dir="5400000" rotWithShape="0">
              <a:srgbClr val="000000"/>
            </a:outerShdw>
          </a:effectLst>
        </p:spPr>
      </p:pic>
      <p:sp>
        <p:nvSpPr>
          <p:cNvPr id="187" name="Vincent Aleven氏の博士論文 “CATO”（1997）"/>
          <p:cNvSpPr txBox="1"/>
          <p:nvPr/>
        </p:nvSpPr>
        <p:spPr>
          <a:xfrm>
            <a:off x="3126892" y="527050"/>
            <a:ext cx="6522416"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lstStyle>
          <a:p>
            <a:r>
              <a:t>Vincent Aleven氏の博士論文 “CATO”（1997）</a:t>
            </a: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グラフクラスタリングによる包摂推論支援"/>
          <p:cNvSpPr txBox="1">
            <a:spLocks noGrp="1"/>
          </p:cNvSpPr>
          <p:nvPr>
            <p:ph type="title"/>
          </p:nvPr>
        </p:nvSpPr>
        <p:spPr>
          <a:prstGeom prst="rect">
            <a:avLst/>
          </a:prstGeom>
        </p:spPr>
        <p:txBody>
          <a:bodyPr/>
          <a:lstStyle>
            <a:lvl1pPr algn="l">
              <a:defRPr sz="4000" spc="79"/>
            </a:lvl1pPr>
          </a:lstStyle>
          <a:p>
            <a:r>
              <a:t>グラフクラスタリングによる包摂推論支援</a:t>
            </a: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グラフクラスタリングによる包摂推論支援（川本）"/>
          <p:cNvSpPr txBox="1">
            <a:spLocks noGrp="1"/>
          </p:cNvSpPr>
          <p:nvPr>
            <p:ph type="title"/>
          </p:nvPr>
        </p:nvSpPr>
        <p:spPr>
          <a:prstGeom prst="rect">
            <a:avLst/>
          </a:prstGeom>
        </p:spPr>
        <p:txBody>
          <a:bodyPr/>
          <a:lstStyle>
            <a:lvl1pPr algn="l">
              <a:spcBef>
                <a:spcPts val="3400"/>
              </a:spcBef>
              <a:defRPr sz="2800" cap="none" spc="56">
                <a:latin typeface="Avenir Medium"/>
                <a:ea typeface="Avenir Medium"/>
                <a:cs typeface="Avenir Medium"/>
                <a:sym typeface="Avenir Medium"/>
              </a:defRPr>
            </a:lvl1pPr>
          </a:lstStyle>
          <a:p>
            <a:r>
              <a:t>グラフクラスタリングによる包摂推論支援（川本）</a:t>
            </a:r>
          </a:p>
        </p:txBody>
      </p:sp>
      <p:sp>
        <p:nvSpPr>
          <p:cNvPr id="192" name="回答者（ユーザー）"/>
          <p:cNvSpPr txBox="1"/>
          <p:nvPr/>
        </p:nvSpPr>
        <p:spPr>
          <a:xfrm>
            <a:off x="4254796" y="2570122"/>
            <a:ext cx="4785361" cy="647701"/>
          </a:xfrm>
          <a:prstGeom prst="rect">
            <a:avLst/>
          </a:prstGeom>
          <a:solidFill>
            <a:srgbClr val="FFFFFF"/>
          </a:solidFill>
          <a:ln w="38100">
            <a:solidFill>
              <a:srgbClr val="5B5854"/>
            </a:solidFill>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4000" cap="all" spc="79">
                <a:latin typeface="+mn-lt"/>
                <a:ea typeface="+mn-ea"/>
                <a:cs typeface="+mn-cs"/>
                <a:sym typeface="Futura"/>
              </a:defRPr>
            </a:lvl1pPr>
          </a:lstStyle>
          <a:p>
            <a:r>
              <a:t>回答者（ユーザー）</a:t>
            </a:r>
          </a:p>
        </p:txBody>
      </p:sp>
      <p:sp>
        <p:nvSpPr>
          <p:cNvPr id="206" name="接続の線"/>
          <p:cNvSpPr/>
          <p:nvPr/>
        </p:nvSpPr>
        <p:spPr>
          <a:xfrm>
            <a:off x="3117505" y="2962300"/>
            <a:ext cx="1096864" cy="811221"/>
          </a:xfrm>
          <a:custGeom>
            <a:avLst/>
            <a:gdLst/>
            <a:ahLst/>
            <a:cxnLst>
              <a:cxn ang="0">
                <a:pos x="wd2" y="hd2"/>
              </a:cxn>
              <a:cxn ang="5400000">
                <a:pos x="wd2" y="hd2"/>
              </a:cxn>
              <a:cxn ang="10800000">
                <a:pos x="wd2" y="hd2"/>
              </a:cxn>
              <a:cxn ang="16200000">
                <a:pos x="wd2" y="hd2"/>
              </a:cxn>
            </a:cxnLst>
            <a:rect l="0" t="0" r="r" b="b"/>
            <a:pathLst>
              <a:path w="21600" h="20910" extrusionOk="0">
                <a:moveTo>
                  <a:pt x="0" y="20910"/>
                </a:moveTo>
                <a:cubicBezTo>
                  <a:pt x="3927" y="6262"/>
                  <a:pt x="11127" y="-690"/>
                  <a:pt x="21600" y="54"/>
                </a:cubicBezTo>
              </a:path>
            </a:pathLst>
          </a:custGeom>
          <a:ln w="50800">
            <a:solidFill>
              <a:schemeClr val="accent5">
                <a:alpha val="75000"/>
              </a:schemeClr>
            </a:solidFill>
            <a:miter lim="400000"/>
            <a:headEnd type="triangle"/>
          </a:ln>
        </p:spPr>
        <p:txBody>
          <a:bodyPr/>
          <a:lstStyle/>
          <a:p>
            <a:endParaRPr/>
          </a:p>
        </p:txBody>
      </p:sp>
      <p:sp>
        <p:nvSpPr>
          <p:cNvPr id="194" name="裁判に関わる人が参考にできるような”辞書”の作成"/>
          <p:cNvSpPr txBox="1"/>
          <p:nvPr/>
        </p:nvSpPr>
        <p:spPr>
          <a:xfrm>
            <a:off x="546658" y="1327150"/>
            <a:ext cx="7136284"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裁判に関わる人が参考にできるような”辞書”の作成</a:t>
            </a:r>
          </a:p>
        </p:txBody>
      </p:sp>
      <p:sp>
        <p:nvSpPr>
          <p:cNvPr id="195" name="事例"/>
          <p:cNvSpPr txBox="1"/>
          <p:nvPr/>
        </p:nvSpPr>
        <p:spPr>
          <a:xfrm>
            <a:off x="2778505" y="6697157"/>
            <a:ext cx="1046989" cy="558800"/>
          </a:xfrm>
          <a:prstGeom prst="rect">
            <a:avLst/>
          </a:prstGeom>
          <a:solidFill>
            <a:srgbClr val="619E5C">
              <a:alpha val="15000"/>
            </a:srgbClr>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600" cap="all" spc="72">
                <a:latin typeface="+mn-lt"/>
                <a:ea typeface="+mn-ea"/>
                <a:cs typeface="+mn-cs"/>
                <a:sym typeface="Futura"/>
              </a:defRPr>
            </a:lvl1pPr>
          </a:lstStyle>
          <a:p>
            <a:r>
              <a:t>事例</a:t>
            </a:r>
          </a:p>
        </p:txBody>
      </p:sp>
      <p:sp>
        <p:nvSpPr>
          <p:cNvPr id="196" name="事例"/>
          <p:cNvSpPr txBox="1"/>
          <p:nvPr/>
        </p:nvSpPr>
        <p:spPr>
          <a:xfrm>
            <a:off x="7071105" y="6697157"/>
            <a:ext cx="1046989" cy="558800"/>
          </a:xfrm>
          <a:prstGeom prst="rect">
            <a:avLst/>
          </a:prstGeom>
          <a:solidFill>
            <a:srgbClr val="619E5C">
              <a:alpha val="15000"/>
            </a:srgbClr>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600" cap="all" spc="72">
                <a:latin typeface="+mn-lt"/>
                <a:ea typeface="+mn-ea"/>
                <a:cs typeface="+mn-cs"/>
                <a:sym typeface="Futura"/>
              </a:defRPr>
            </a:lvl1pPr>
          </a:lstStyle>
          <a:p>
            <a:r>
              <a:t>事例</a:t>
            </a:r>
          </a:p>
        </p:txBody>
      </p:sp>
      <p:sp>
        <p:nvSpPr>
          <p:cNvPr id="197" name="法律条文"/>
          <p:cNvSpPr txBox="1"/>
          <p:nvPr/>
        </p:nvSpPr>
        <p:spPr>
          <a:xfrm>
            <a:off x="4458462" y="6697157"/>
            <a:ext cx="1979677" cy="558800"/>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600" cap="all" spc="72">
                <a:solidFill>
                  <a:srgbClr val="FFFFFF"/>
                </a:solidFill>
                <a:latin typeface="+mn-lt"/>
                <a:ea typeface="+mn-ea"/>
                <a:cs typeface="+mn-cs"/>
                <a:sym typeface="Futura"/>
              </a:defRPr>
            </a:lvl1pPr>
          </a:lstStyle>
          <a:p>
            <a:r>
              <a:t>法律条文</a:t>
            </a:r>
          </a:p>
        </p:txBody>
      </p:sp>
      <p:sp>
        <p:nvSpPr>
          <p:cNvPr id="198" name="法律条文"/>
          <p:cNvSpPr txBox="1"/>
          <p:nvPr/>
        </p:nvSpPr>
        <p:spPr>
          <a:xfrm>
            <a:off x="8751062" y="6697157"/>
            <a:ext cx="1979677" cy="558800"/>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600" cap="all" spc="72">
                <a:solidFill>
                  <a:srgbClr val="FFFFFF"/>
                </a:solidFill>
                <a:latin typeface="+mn-lt"/>
                <a:ea typeface="+mn-ea"/>
                <a:cs typeface="+mn-cs"/>
                <a:sym typeface="Futura"/>
              </a:defRPr>
            </a:lvl1pPr>
          </a:lstStyle>
          <a:p>
            <a:r>
              <a:t>法律条文</a:t>
            </a:r>
          </a:p>
        </p:txBody>
      </p:sp>
      <p:sp>
        <p:nvSpPr>
          <p:cNvPr id="199" name="ユーザーは、提示された事例（問題）に対して、あてはまると思う法律条文（回答）を選択。"/>
          <p:cNvSpPr txBox="1"/>
          <p:nvPr/>
        </p:nvSpPr>
        <p:spPr>
          <a:xfrm>
            <a:off x="3109318" y="7962900"/>
            <a:ext cx="6786164"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r>
              <a:t>ユーザーは、提示された事例（問題）に対して、あてはまると思う法律条文（回答）を選択。</a:t>
            </a:r>
          </a:p>
        </p:txBody>
      </p:sp>
      <p:sp>
        <p:nvSpPr>
          <p:cNvPr id="200" name="“あてはまると思う”"/>
          <p:cNvSpPr txBox="1"/>
          <p:nvPr/>
        </p:nvSpPr>
        <p:spPr>
          <a:xfrm>
            <a:off x="330758" y="5613400"/>
            <a:ext cx="2869084"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“あてはまると思う”</a:t>
            </a:r>
          </a:p>
        </p:txBody>
      </p:sp>
      <p:sp>
        <p:nvSpPr>
          <p:cNvPr id="201" name="線"/>
          <p:cNvSpPr/>
          <p:nvPr/>
        </p:nvSpPr>
        <p:spPr>
          <a:xfrm flipV="1">
            <a:off x="1727199" y="5022310"/>
            <a:ext cx="1387179" cy="538017"/>
          </a:xfrm>
          <a:prstGeom prst="line">
            <a:avLst/>
          </a:prstGeom>
          <a:ln w="38100">
            <a:solidFill>
              <a:schemeClr val="accent2">
                <a:hueOff val="-1122706"/>
                <a:satOff val="6504"/>
                <a:lumOff val="15871"/>
              </a:schemeClr>
            </a:solidFill>
            <a:miter lim="400000"/>
            <a:tailEnd type="triangle"/>
          </a:ln>
        </p:spPr>
        <p:txBody>
          <a:bodyPr lIns="50800" tIns="50800" rIns="50800" bIns="50800" anchor="ctr"/>
          <a:lstStyle/>
          <a:p>
            <a:pPr>
              <a:defRPr sz="1600" cap="all" spc="32">
                <a:latin typeface="+mn-lt"/>
                <a:ea typeface="+mn-ea"/>
                <a:cs typeface="+mn-cs"/>
                <a:sym typeface="Futura"/>
              </a:defRPr>
            </a:pPr>
            <a:endParaRPr/>
          </a:p>
        </p:txBody>
      </p:sp>
      <p:sp>
        <p:nvSpPr>
          <p:cNvPr id="202" name="“あてはまると思わない”"/>
          <p:cNvSpPr txBox="1"/>
          <p:nvPr/>
        </p:nvSpPr>
        <p:spPr>
          <a:xfrm>
            <a:off x="9246158" y="2881272"/>
            <a:ext cx="3478684"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“あてはまると思わない”</a:t>
            </a:r>
          </a:p>
        </p:txBody>
      </p:sp>
      <p:sp>
        <p:nvSpPr>
          <p:cNvPr id="203" name="線"/>
          <p:cNvSpPr/>
          <p:nvPr/>
        </p:nvSpPr>
        <p:spPr>
          <a:xfrm>
            <a:off x="9639299" y="3403977"/>
            <a:ext cx="1" cy="863601"/>
          </a:xfrm>
          <a:prstGeom prst="line">
            <a:avLst/>
          </a:prstGeom>
          <a:ln w="38100">
            <a:solidFill>
              <a:schemeClr val="accent2">
                <a:hueOff val="-1122706"/>
                <a:satOff val="6504"/>
                <a:lumOff val="15871"/>
              </a:schemeClr>
            </a:solidFill>
            <a:miter lim="400000"/>
            <a:tailEnd type="triangle"/>
          </a:ln>
        </p:spPr>
        <p:txBody>
          <a:bodyPr lIns="50800" tIns="50800" rIns="50800" bIns="50800" anchor="ctr"/>
          <a:lstStyle/>
          <a:p>
            <a:pPr>
              <a:defRPr sz="1600" cap="all" spc="32">
                <a:latin typeface="+mn-lt"/>
                <a:ea typeface="+mn-ea"/>
                <a:cs typeface="+mn-cs"/>
                <a:sym typeface="Futura"/>
              </a:defRPr>
            </a:pPr>
            <a:endParaRPr/>
          </a:p>
        </p:txBody>
      </p:sp>
      <p:sp>
        <p:nvSpPr>
          <p:cNvPr id="204" name="（このデータをとるかは未定）"/>
          <p:cNvSpPr txBox="1"/>
          <p:nvPr/>
        </p:nvSpPr>
        <p:spPr>
          <a:xfrm>
            <a:off x="9464675" y="3321784"/>
            <a:ext cx="3371851" cy="330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800" i="1" spc="36">
                <a:solidFill>
                  <a:schemeClr val="accent5">
                    <a:satOff val="-10854"/>
                    <a:lumOff val="-10463"/>
                  </a:schemeClr>
                </a:solidFill>
              </a:defRPr>
            </a:lvl1pPr>
          </a:lstStyle>
          <a:p>
            <a:r>
              <a:t>（このデータをとるかは未定）</a:t>
            </a:r>
          </a:p>
        </p:txBody>
      </p:sp>
      <p:pic>
        <p:nvPicPr>
          <p:cNvPr id="205" name="bipartite-opinion-network_3.pdf" descr="bipartite-opinion-network_3.pdf"/>
          <p:cNvPicPr>
            <a:picLocks noChangeAspect="1"/>
          </p:cNvPicPr>
          <p:nvPr/>
        </p:nvPicPr>
        <p:blipFill>
          <a:blip r:embed="rId3">
            <a:extLst/>
          </a:blip>
          <a:stretch>
            <a:fillRect/>
          </a:stretch>
        </p:blipFill>
        <p:spPr>
          <a:xfrm>
            <a:off x="2827889" y="3819346"/>
            <a:ext cx="7349022" cy="2460438"/>
          </a:xfrm>
          <a:prstGeom prst="rect">
            <a:avLst/>
          </a:prstGeom>
          <a:ln w="12700">
            <a:miter lim="400000"/>
          </a:ln>
          <a:effectLst>
            <a:outerShdw blurRad="190500" dist="8455" dir="5400000" rotWithShape="0">
              <a:srgbClr val="000000"/>
            </a:outerShdw>
          </a:effectLst>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グラフクラスタリングによる包摂推論支援（川本）"/>
          <p:cNvSpPr txBox="1">
            <a:spLocks noGrp="1"/>
          </p:cNvSpPr>
          <p:nvPr>
            <p:ph type="title"/>
          </p:nvPr>
        </p:nvSpPr>
        <p:spPr>
          <a:prstGeom prst="rect">
            <a:avLst/>
          </a:prstGeom>
        </p:spPr>
        <p:txBody>
          <a:bodyPr/>
          <a:lstStyle>
            <a:lvl1pPr algn="l">
              <a:spcBef>
                <a:spcPts val="3400"/>
              </a:spcBef>
              <a:defRPr sz="2800" cap="none" spc="56">
                <a:latin typeface="Avenir Medium"/>
                <a:ea typeface="Avenir Medium"/>
                <a:cs typeface="Avenir Medium"/>
                <a:sym typeface="Avenir Medium"/>
              </a:defRPr>
            </a:lvl1pPr>
          </a:lstStyle>
          <a:p>
            <a:r>
              <a:t>グラフクラスタリングによる包摂推論支援（川本）</a:t>
            </a:r>
          </a:p>
        </p:txBody>
      </p:sp>
      <p:pic>
        <p:nvPicPr>
          <p:cNvPr id="209" name="bipartite-opinion-network_4.pdf" descr="bipartite-opinion-network_4.pdf"/>
          <p:cNvPicPr>
            <a:picLocks noChangeAspect="1"/>
          </p:cNvPicPr>
          <p:nvPr/>
        </p:nvPicPr>
        <p:blipFill>
          <a:blip r:embed="rId2">
            <a:extLst/>
          </a:blip>
          <a:stretch>
            <a:fillRect/>
          </a:stretch>
        </p:blipFill>
        <p:spPr>
          <a:xfrm>
            <a:off x="2820919" y="3927395"/>
            <a:ext cx="7362962" cy="2701539"/>
          </a:xfrm>
          <a:prstGeom prst="rect">
            <a:avLst/>
          </a:prstGeom>
          <a:ln w="12700">
            <a:miter lim="400000"/>
          </a:ln>
          <a:effectLst>
            <a:outerShdw blurRad="190500" dist="8455" dir="5400000" rotWithShape="0">
              <a:srgbClr val="000000"/>
            </a:outerShdw>
          </a:effectLst>
        </p:spPr>
      </p:pic>
      <p:sp>
        <p:nvSpPr>
          <p:cNvPr id="210" name="裁判に関わる人が参考にできるような”辞書”の作成"/>
          <p:cNvSpPr txBox="1"/>
          <p:nvPr/>
        </p:nvSpPr>
        <p:spPr>
          <a:xfrm>
            <a:off x="546658" y="1327150"/>
            <a:ext cx="7136284"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裁判に関わる人が参考にできるような”辞書”の作成</a:t>
            </a:r>
          </a:p>
        </p:txBody>
      </p:sp>
      <p:sp>
        <p:nvSpPr>
          <p:cNvPr id="211" name="事例"/>
          <p:cNvSpPr txBox="1"/>
          <p:nvPr/>
        </p:nvSpPr>
        <p:spPr>
          <a:xfrm>
            <a:off x="2778505" y="6697157"/>
            <a:ext cx="1046989" cy="558800"/>
          </a:xfrm>
          <a:prstGeom prst="rect">
            <a:avLst/>
          </a:prstGeom>
          <a:solidFill>
            <a:srgbClr val="619E5C">
              <a:alpha val="15000"/>
            </a:srgbClr>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600" cap="all" spc="72">
                <a:latin typeface="+mn-lt"/>
                <a:ea typeface="+mn-ea"/>
                <a:cs typeface="+mn-cs"/>
                <a:sym typeface="Futura"/>
              </a:defRPr>
            </a:lvl1pPr>
          </a:lstStyle>
          <a:p>
            <a:r>
              <a:t>事例</a:t>
            </a:r>
          </a:p>
        </p:txBody>
      </p:sp>
      <p:sp>
        <p:nvSpPr>
          <p:cNvPr id="212" name="事例"/>
          <p:cNvSpPr txBox="1"/>
          <p:nvPr/>
        </p:nvSpPr>
        <p:spPr>
          <a:xfrm>
            <a:off x="7071105" y="6697157"/>
            <a:ext cx="1046989" cy="558800"/>
          </a:xfrm>
          <a:prstGeom prst="rect">
            <a:avLst/>
          </a:prstGeom>
          <a:solidFill>
            <a:srgbClr val="619E5C">
              <a:alpha val="15000"/>
            </a:srgbClr>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600" cap="all" spc="72">
                <a:latin typeface="+mn-lt"/>
                <a:ea typeface="+mn-ea"/>
                <a:cs typeface="+mn-cs"/>
                <a:sym typeface="Futura"/>
              </a:defRPr>
            </a:lvl1pPr>
          </a:lstStyle>
          <a:p>
            <a:r>
              <a:t>事例</a:t>
            </a:r>
          </a:p>
        </p:txBody>
      </p:sp>
      <p:sp>
        <p:nvSpPr>
          <p:cNvPr id="213" name="法律条文"/>
          <p:cNvSpPr txBox="1"/>
          <p:nvPr/>
        </p:nvSpPr>
        <p:spPr>
          <a:xfrm>
            <a:off x="4458462" y="6697157"/>
            <a:ext cx="1979677" cy="558800"/>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600" cap="all" spc="72">
                <a:solidFill>
                  <a:srgbClr val="FFFFFF"/>
                </a:solidFill>
                <a:latin typeface="+mn-lt"/>
                <a:ea typeface="+mn-ea"/>
                <a:cs typeface="+mn-cs"/>
                <a:sym typeface="Futura"/>
              </a:defRPr>
            </a:lvl1pPr>
          </a:lstStyle>
          <a:p>
            <a:r>
              <a:t>法律条文</a:t>
            </a:r>
          </a:p>
        </p:txBody>
      </p:sp>
      <p:sp>
        <p:nvSpPr>
          <p:cNvPr id="214" name="法律条文"/>
          <p:cNvSpPr txBox="1"/>
          <p:nvPr/>
        </p:nvSpPr>
        <p:spPr>
          <a:xfrm>
            <a:off x="8751062" y="6697157"/>
            <a:ext cx="1979677" cy="558800"/>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600" cap="all" spc="72">
                <a:solidFill>
                  <a:srgbClr val="FFFFFF"/>
                </a:solidFill>
                <a:latin typeface="+mn-lt"/>
                <a:ea typeface="+mn-ea"/>
                <a:cs typeface="+mn-cs"/>
                <a:sym typeface="Futura"/>
              </a:defRPr>
            </a:lvl1pPr>
          </a:lstStyle>
          <a:p>
            <a:r>
              <a:t>法律条文</a:t>
            </a:r>
          </a:p>
        </p:txBody>
      </p:sp>
      <p:sp>
        <p:nvSpPr>
          <p:cNvPr id="215" name="回答傾向から、事例と法律条文のクラスタリングを行い、あてはめられる傾向にある集団を検出"/>
          <p:cNvSpPr txBox="1"/>
          <p:nvPr/>
        </p:nvSpPr>
        <p:spPr>
          <a:xfrm>
            <a:off x="2662288" y="7835900"/>
            <a:ext cx="8035824"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r>
              <a:t>回答傾向から、事例と法律条文のクラスタリングを行い、あてはめられる傾向にある集団を検出</a:t>
            </a: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楕円"/>
          <p:cNvSpPr/>
          <p:nvPr/>
        </p:nvSpPr>
        <p:spPr>
          <a:xfrm>
            <a:off x="7480300" y="1437689"/>
            <a:ext cx="4317306" cy="4081762"/>
          </a:xfrm>
          <a:prstGeom prst="ellipse">
            <a:avLst/>
          </a:prstGeom>
          <a:ln w="38100">
            <a:solidFill>
              <a:srgbClr val="5B5854"/>
            </a:solidFill>
            <a:miter lim="400000"/>
          </a:ln>
        </p:spPr>
        <p:txBody>
          <a:bodyPr lIns="50800" tIns="50800" rIns="50800" bIns="50800" anchor="ctr"/>
          <a:lstStyle/>
          <a:p>
            <a:pPr>
              <a:defRPr sz="1600" cap="all" spc="32">
                <a:latin typeface="+mn-lt"/>
                <a:ea typeface="+mn-ea"/>
                <a:cs typeface="+mn-cs"/>
                <a:sym typeface="Futura"/>
              </a:defRPr>
            </a:pPr>
            <a:endParaRPr/>
          </a:p>
        </p:txBody>
      </p:sp>
      <p:sp>
        <p:nvSpPr>
          <p:cNvPr id="218" name="グラフクラスタリングによる包摂推論支援（川本）"/>
          <p:cNvSpPr txBox="1">
            <a:spLocks noGrp="1"/>
          </p:cNvSpPr>
          <p:nvPr>
            <p:ph type="title"/>
          </p:nvPr>
        </p:nvSpPr>
        <p:spPr>
          <a:prstGeom prst="rect">
            <a:avLst/>
          </a:prstGeom>
        </p:spPr>
        <p:txBody>
          <a:bodyPr/>
          <a:lstStyle>
            <a:lvl1pPr algn="l">
              <a:spcBef>
                <a:spcPts val="3400"/>
              </a:spcBef>
              <a:defRPr sz="2800" cap="none" spc="56">
                <a:latin typeface="Avenir Medium"/>
                <a:ea typeface="Avenir Medium"/>
                <a:cs typeface="Avenir Medium"/>
                <a:sym typeface="Avenir Medium"/>
              </a:defRPr>
            </a:lvl1pPr>
          </a:lstStyle>
          <a:p>
            <a:r>
              <a:t>グラフクラスタリングによる包摂推論支援（川本）</a:t>
            </a:r>
          </a:p>
        </p:txBody>
      </p:sp>
      <p:sp>
        <p:nvSpPr>
          <p:cNvPr id="219" name="裁判に関わる人が参考にできるような”辞書”の作成"/>
          <p:cNvSpPr txBox="1"/>
          <p:nvPr/>
        </p:nvSpPr>
        <p:spPr>
          <a:xfrm>
            <a:off x="546658" y="1327150"/>
            <a:ext cx="7136284"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裁判に関わる人が参考にできるような”辞書”の作成</a:t>
            </a:r>
          </a:p>
        </p:txBody>
      </p:sp>
      <p:sp>
        <p:nvSpPr>
          <p:cNvPr id="220" name="事例"/>
          <p:cNvSpPr txBox="1"/>
          <p:nvPr/>
        </p:nvSpPr>
        <p:spPr>
          <a:xfrm>
            <a:off x="7706105" y="3199170"/>
            <a:ext cx="1046989" cy="558800"/>
          </a:xfrm>
          <a:prstGeom prst="rect">
            <a:avLst/>
          </a:prstGeom>
          <a:solidFill>
            <a:srgbClr val="619E5C">
              <a:alpha val="15000"/>
            </a:srgbClr>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600" cap="all" spc="72">
                <a:latin typeface="+mn-lt"/>
                <a:ea typeface="+mn-ea"/>
                <a:cs typeface="+mn-cs"/>
                <a:sym typeface="Futura"/>
              </a:defRPr>
            </a:lvl1pPr>
          </a:lstStyle>
          <a:p>
            <a:r>
              <a:t>事例</a:t>
            </a:r>
          </a:p>
        </p:txBody>
      </p:sp>
      <p:sp>
        <p:nvSpPr>
          <p:cNvPr id="221" name="事例"/>
          <p:cNvSpPr txBox="1"/>
          <p:nvPr/>
        </p:nvSpPr>
        <p:spPr>
          <a:xfrm>
            <a:off x="11046205" y="6371213"/>
            <a:ext cx="1046989" cy="558801"/>
          </a:xfrm>
          <a:prstGeom prst="rect">
            <a:avLst/>
          </a:prstGeom>
          <a:solidFill>
            <a:srgbClr val="619E5C">
              <a:alpha val="15000"/>
            </a:srgbClr>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600" cap="all" spc="72">
                <a:latin typeface="+mn-lt"/>
                <a:ea typeface="+mn-ea"/>
                <a:cs typeface="+mn-cs"/>
                <a:sym typeface="Futura"/>
              </a:defRPr>
            </a:lvl1pPr>
          </a:lstStyle>
          <a:p>
            <a:r>
              <a:t>事例</a:t>
            </a:r>
          </a:p>
        </p:txBody>
      </p:sp>
      <p:sp>
        <p:nvSpPr>
          <p:cNvPr id="222" name="法律条文"/>
          <p:cNvSpPr txBox="1"/>
          <p:nvPr/>
        </p:nvSpPr>
        <p:spPr>
          <a:xfrm>
            <a:off x="9386062" y="3199170"/>
            <a:ext cx="1979677" cy="558800"/>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600" cap="all" spc="72">
                <a:solidFill>
                  <a:srgbClr val="FFFFFF"/>
                </a:solidFill>
                <a:latin typeface="+mn-lt"/>
                <a:ea typeface="+mn-ea"/>
                <a:cs typeface="+mn-cs"/>
                <a:sym typeface="Futura"/>
              </a:defRPr>
            </a:lvl1pPr>
          </a:lstStyle>
          <a:p>
            <a:r>
              <a:t>法律条文</a:t>
            </a:r>
          </a:p>
        </p:txBody>
      </p:sp>
      <p:sp>
        <p:nvSpPr>
          <p:cNvPr id="223" name="法律条文"/>
          <p:cNvSpPr txBox="1"/>
          <p:nvPr/>
        </p:nvSpPr>
        <p:spPr>
          <a:xfrm>
            <a:off x="9398762" y="7298313"/>
            <a:ext cx="1979677" cy="558800"/>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600" cap="all" spc="72">
                <a:solidFill>
                  <a:srgbClr val="FFFFFF"/>
                </a:solidFill>
                <a:latin typeface="+mn-lt"/>
                <a:ea typeface="+mn-ea"/>
                <a:cs typeface="+mn-cs"/>
                <a:sym typeface="Futura"/>
              </a:defRPr>
            </a:lvl1pPr>
          </a:lstStyle>
          <a:p>
            <a:r>
              <a:t>法律条文</a:t>
            </a:r>
          </a:p>
        </p:txBody>
      </p:sp>
      <p:sp>
        <p:nvSpPr>
          <p:cNvPr id="224" name="事例"/>
          <p:cNvSpPr txBox="1"/>
          <p:nvPr/>
        </p:nvSpPr>
        <p:spPr>
          <a:xfrm>
            <a:off x="9382505" y="6485513"/>
            <a:ext cx="1046989" cy="558801"/>
          </a:xfrm>
          <a:prstGeom prst="rect">
            <a:avLst/>
          </a:prstGeom>
          <a:solidFill>
            <a:srgbClr val="619E5C">
              <a:alpha val="15000"/>
            </a:srgbClr>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600" cap="all" spc="72">
                <a:latin typeface="+mn-lt"/>
                <a:ea typeface="+mn-ea"/>
                <a:cs typeface="+mn-cs"/>
                <a:sym typeface="Futura"/>
              </a:defRPr>
            </a:lvl1pPr>
          </a:lstStyle>
          <a:p>
            <a:r>
              <a:t>事例</a:t>
            </a:r>
          </a:p>
        </p:txBody>
      </p:sp>
      <p:sp>
        <p:nvSpPr>
          <p:cNvPr id="225" name="事例"/>
          <p:cNvSpPr txBox="1"/>
          <p:nvPr/>
        </p:nvSpPr>
        <p:spPr>
          <a:xfrm>
            <a:off x="9865105" y="8225413"/>
            <a:ext cx="1046989" cy="558800"/>
          </a:xfrm>
          <a:prstGeom prst="rect">
            <a:avLst/>
          </a:prstGeom>
          <a:solidFill>
            <a:srgbClr val="619E5C">
              <a:alpha val="15000"/>
            </a:srgbClr>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600" cap="all" spc="72">
                <a:latin typeface="+mn-lt"/>
                <a:ea typeface="+mn-ea"/>
                <a:cs typeface="+mn-cs"/>
                <a:sym typeface="Futura"/>
              </a:defRPr>
            </a:lvl1pPr>
          </a:lstStyle>
          <a:p>
            <a:r>
              <a:t>事例</a:t>
            </a:r>
          </a:p>
        </p:txBody>
      </p:sp>
      <p:sp>
        <p:nvSpPr>
          <p:cNvPr id="226" name="事例"/>
          <p:cNvSpPr txBox="1"/>
          <p:nvPr/>
        </p:nvSpPr>
        <p:spPr>
          <a:xfrm>
            <a:off x="8023605" y="2183170"/>
            <a:ext cx="1046989" cy="558800"/>
          </a:xfrm>
          <a:prstGeom prst="rect">
            <a:avLst/>
          </a:prstGeom>
          <a:solidFill>
            <a:srgbClr val="619E5C">
              <a:alpha val="15000"/>
            </a:srgbClr>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600" cap="all" spc="72">
                <a:latin typeface="+mn-lt"/>
                <a:ea typeface="+mn-ea"/>
                <a:cs typeface="+mn-cs"/>
                <a:sym typeface="Futura"/>
              </a:defRPr>
            </a:lvl1pPr>
          </a:lstStyle>
          <a:p>
            <a:r>
              <a:t>事例</a:t>
            </a:r>
          </a:p>
        </p:txBody>
      </p:sp>
      <p:sp>
        <p:nvSpPr>
          <p:cNvPr id="227" name="法律条文"/>
          <p:cNvSpPr txBox="1"/>
          <p:nvPr/>
        </p:nvSpPr>
        <p:spPr>
          <a:xfrm>
            <a:off x="8052562" y="4126270"/>
            <a:ext cx="1979677" cy="558800"/>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600" cap="all" spc="72">
                <a:solidFill>
                  <a:srgbClr val="FFFFFF"/>
                </a:solidFill>
                <a:latin typeface="+mn-lt"/>
                <a:ea typeface="+mn-ea"/>
                <a:cs typeface="+mn-cs"/>
                <a:sym typeface="Futura"/>
              </a:defRPr>
            </a:lvl1pPr>
          </a:lstStyle>
          <a:p>
            <a:r>
              <a:t>法律条文</a:t>
            </a:r>
          </a:p>
        </p:txBody>
      </p:sp>
      <p:sp>
        <p:nvSpPr>
          <p:cNvPr id="228" name="法律条文"/>
          <p:cNvSpPr txBox="1"/>
          <p:nvPr/>
        </p:nvSpPr>
        <p:spPr>
          <a:xfrm>
            <a:off x="9386062" y="2272070"/>
            <a:ext cx="1979677" cy="558800"/>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600" cap="all" spc="72">
                <a:solidFill>
                  <a:srgbClr val="FFFFFF"/>
                </a:solidFill>
                <a:latin typeface="+mn-lt"/>
                <a:ea typeface="+mn-ea"/>
                <a:cs typeface="+mn-cs"/>
                <a:sym typeface="Futura"/>
              </a:defRPr>
            </a:lvl1pPr>
          </a:lstStyle>
          <a:p>
            <a:r>
              <a:t>法律条文</a:t>
            </a:r>
          </a:p>
        </p:txBody>
      </p:sp>
      <p:sp>
        <p:nvSpPr>
          <p:cNvPr id="229" name="楕円"/>
          <p:cNvSpPr/>
          <p:nvPr/>
        </p:nvSpPr>
        <p:spPr>
          <a:xfrm>
            <a:off x="8432800" y="5642689"/>
            <a:ext cx="4317306" cy="3616048"/>
          </a:xfrm>
          <a:prstGeom prst="ellipse">
            <a:avLst/>
          </a:prstGeom>
          <a:ln w="38100">
            <a:solidFill>
              <a:srgbClr val="5B5854"/>
            </a:solidFill>
            <a:miter lim="400000"/>
          </a:ln>
        </p:spPr>
        <p:txBody>
          <a:bodyPr lIns="50800" tIns="50800" rIns="50800" bIns="50800" anchor="ctr"/>
          <a:lstStyle/>
          <a:p>
            <a:pPr>
              <a:defRPr sz="1600" cap="all" spc="32">
                <a:latin typeface="+mn-lt"/>
                <a:ea typeface="+mn-ea"/>
                <a:cs typeface="+mn-cs"/>
                <a:sym typeface="Futura"/>
              </a:defRPr>
            </a:pPr>
            <a:endParaRPr/>
          </a:p>
        </p:txBody>
      </p:sp>
      <p:sp>
        <p:nvSpPr>
          <p:cNvPr id="230" name="出来上がったデータセットを辞書として使う："/>
          <p:cNvSpPr txBox="1"/>
          <p:nvPr/>
        </p:nvSpPr>
        <p:spPr>
          <a:xfrm>
            <a:off x="576325" y="2468057"/>
            <a:ext cx="6496813"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出来上がったデータセットを辞書として使う：</a:t>
            </a:r>
          </a:p>
        </p:txBody>
      </p:sp>
      <p:sp>
        <p:nvSpPr>
          <p:cNvPr id="231" name="その法律条文にあてはめられる事例はどのようなものか。…"/>
          <p:cNvSpPr txBox="1"/>
          <p:nvPr/>
        </p:nvSpPr>
        <p:spPr>
          <a:xfrm>
            <a:off x="604149" y="3009900"/>
            <a:ext cx="7107865" cy="736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26571" indent="-326571" algn="l">
              <a:buClr>
                <a:schemeClr val="accent5">
                  <a:satOff val="-10854"/>
                  <a:lumOff val="-10463"/>
                </a:schemeClr>
              </a:buClr>
              <a:buSzPct val="75000"/>
              <a:buChar char="•"/>
              <a:defRPr sz="2000"/>
            </a:pPr>
            <a:r>
              <a:t>その法律条文にあてはめられる事例はどのようなものか。</a:t>
            </a:r>
          </a:p>
          <a:p>
            <a:pPr marL="326571" indent="-326571" algn="l">
              <a:buClr>
                <a:schemeClr val="accent5">
                  <a:satOff val="-10854"/>
                  <a:lumOff val="-10463"/>
                </a:schemeClr>
              </a:buClr>
              <a:buSzPct val="75000"/>
              <a:buChar char="•"/>
              <a:defRPr sz="2000"/>
            </a:pPr>
            <a:r>
              <a:t>ある種の事例に当てはめられる条文はどのよなものか。</a:t>
            </a:r>
          </a:p>
        </p:txBody>
      </p:sp>
      <p:sp>
        <p:nvSpPr>
          <p:cNvPr id="232" name="回答者（アプリユーザー）の視点："/>
          <p:cNvSpPr txBox="1"/>
          <p:nvPr/>
        </p:nvSpPr>
        <p:spPr>
          <a:xfrm>
            <a:off x="665226" y="5757357"/>
            <a:ext cx="4972813"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回答者（アプリユーザー）の視点：</a:t>
            </a:r>
          </a:p>
        </p:txBody>
      </p:sp>
      <p:sp>
        <p:nvSpPr>
          <p:cNvPr id="233" name="勉強アプリとして、自分のあてはめが、他人とどれくらい一致してるのかを把握できる。"/>
          <p:cNvSpPr txBox="1"/>
          <p:nvPr/>
        </p:nvSpPr>
        <p:spPr>
          <a:xfrm>
            <a:off x="693049" y="6314063"/>
            <a:ext cx="6441165"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326571" indent="-326571" algn="l">
              <a:buClr>
                <a:schemeClr val="accent5">
                  <a:satOff val="-10854"/>
                  <a:lumOff val="-10463"/>
                </a:schemeClr>
              </a:buClr>
              <a:buSzPct val="75000"/>
              <a:buChar char="•"/>
              <a:defRPr sz="2000"/>
            </a:lvl1pPr>
          </a:lstStyle>
          <a:p>
            <a:r>
              <a:t>勉強アプリとして、自分のあてはめが、他人とどれくらい一致してるのかを把握できる。</a:t>
            </a: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Main_2.pdf" descr="Main_2.pdf"/>
          <p:cNvPicPr>
            <a:picLocks noGrp="1" noChangeAspect="1"/>
          </p:cNvPicPr>
          <p:nvPr>
            <p:ph type="pic" idx="13"/>
          </p:nvPr>
        </p:nvPicPr>
        <p:blipFill>
          <a:blip r:embed="rId2">
            <a:extLst/>
          </a:blip>
          <a:srcRect t="401" b="401"/>
          <a:stretch>
            <a:fillRect/>
          </a:stretch>
        </p:blipFill>
        <p:spPr>
          <a:prstGeom prst="rect">
            <a:avLst/>
          </a:prstGeom>
        </p:spPr>
      </p:pic>
      <p:sp>
        <p:nvSpPr>
          <p:cNvPr id="236" name="実装イメージ"/>
          <p:cNvSpPr txBox="1">
            <a:spLocks noGrp="1"/>
          </p:cNvSpPr>
          <p:nvPr>
            <p:ph type="title"/>
          </p:nvPr>
        </p:nvSpPr>
        <p:spPr>
          <a:prstGeom prst="rect">
            <a:avLst/>
          </a:prstGeom>
        </p:spPr>
        <p:txBody>
          <a:bodyPr/>
          <a:lstStyle>
            <a:lvl1pPr>
              <a:defRPr sz="4800" spc="96"/>
            </a:lvl1pPr>
          </a:lstStyle>
          <a:p>
            <a:r>
              <a:t>実装イメージ</a:t>
            </a: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課題"/>
          <p:cNvSpPr txBox="1">
            <a:spLocks noGrp="1"/>
          </p:cNvSpPr>
          <p:nvPr>
            <p:ph type="title"/>
          </p:nvPr>
        </p:nvSpPr>
        <p:spPr>
          <a:prstGeom prst="rect">
            <a:avLst/>
          </a:prstGeom>
        </p:spPr>
        <p:txBody>
          <a:bodyPr/>
          <a:lstStyle/>
          <a:p>
            <a:r>
              <a:t>課題</a:t>
            </a:r>
          </a:p>
        </p:txBody>
      </p:sp>
      <p:sp>
        <p:nvSpPr>
          <p:cNvPr id="239" name="どのようにして事例のデータセットを集めるか。（裁判所の判決文からクロールしてくるのでよい？）"/>
          <p:cNvSpPr txBox="1"/>
          <p:nvPr/>
        </p:nvSpPr>
        <p:spPr>
          <a:xfrm>
            <a:off x="663193" y="2247900"/>
            <a:ext cx="10088929"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stStyle>
          <a:p>
            <a:r>
              <a:t>どのようにして事例のデータセットを集めるか。（裁判所の判決文からクロールしてくるのでよい？）</a:t>
            </a:r>
          </a:p>
        </p:txBody>
      </p:sp>
      <p:sp>
        <p:nvSpPr>
          <p:cNvPr id="240" name="事例全体に条文をあてはめるのは、明らかに粗い。その分解能を上げたうえで、どれくらい細かい”包摂推論の辞書”ができあがるのか。…"/>
          <p:cNvSpPr txBox="1"/>
          <p:nvPr/>
        </p:nvSpPr>
        <p:spPr>
          <a:xfrm>
            <a:off x="663193" y="4572000"/>
            <a:ext cx="10088929" cy="1435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26571" indent="-326571" algn="l">
              <a:buClr>
                <a:schemeClr val="accent5">
                  <a:satOff val="-10854"/>
                  <a:lumOff val="-10463"/>
                </a:schemeClr>
              </a:buClr>
              <a:buSzPct val="75000"/>
              <a:buChar char="•"/>
            </a:pPr>
            <a:r>
              <a:t>事例全体に条文をあてはめるのは、明らかに粗い。その分解能を上げたうえで、どれくらい細かい”包摂推論の辞書”ができあがるのか。</a:t>
            </a:r>
          </a:p>
          <a:p>
            <a:pPr marL="326571" indent="-326571" algn="l">
              <a:buClr>
                <a:schemeClr val="accent5">
                  <a:satOff val="-10854"/>
                  <a:lumOff val="-10463"/>
                </a:schemeClr>
              </a:buClr>
              <a:buSzPct val="75000"/>
              <a:buChar char="•"/>
            </a:pPr>
            <a:r>
              <a:t>階層構造や順序構造のようなものも抽出できるのか。</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3733" y="758613"/>
            <a:ext cx="11921067" cy="975360"/>
          </a:xfrm>
        </p:spPr>
        <p:txBody>
          <a:bodyPr>
            <a:normAutofit fontScale="90000"/>
          </a:bodyPr>
          <a:lstStyle/>
          <a:p>
            <a:r>
              <a:rPr lang="ja-JP" altLang="en-US" sz="5120" dirty="0"/>
              <a:t>現象のモデル化・計算モデル化生成・制御：</a:t>
            </a:r>
            <a:r>
              <a:rPr lang="en-US" altLang="ja-JP" sz="5120" dirty="0"/>
              <a:t/>
            </a:r>
            <a:br>
              <a:rPr lang="en-US" altLang="ja-JP" sz="5120" dirty="0"/>
            </a:br>
            <a:r>
              <a:rPr lang="ja-JP" altLang="en-US" sz="5120" dirty="0"/>
              <a:t>ビッグデータからの確率的行動モデリングの例</a:t>
            </a:r>
          </a:p>
        </p:txBody>
      </p:sp>
      <p:sp>
        <p:nvSpPr>
          <p:cNvPr id="3" name="コンテンツ プレースホルダー 2"/>
          <p:cNvSpPr>
            <a:spLocks noGrp="1"/>
          </p:cNvSpPr>
          <p:nvPr>
            <p:ph idx="1"/>
          </p:nvPr>
        </p:nvSpPr>
        <p:spPr>
          <a:xfrm>
            <a:off x="860981" y="2305953"/>
            <a:ext cx="12122728" cy="6996092"/>
          </a:xfrm>
        </p:spPr>
        <p:txBody>
          <a:bodyPr>
            <a:normAutofit/>
          </a:bodyPr>
          <a:lstStyle/>
          <a:p>
            <a:pPr>
              <a:buFont typeface="Arial"/>
              <a:buChar char="•"/>
            </a:pPr>
            <a:r>
              <a:rPr lang="ja-JP" altLang="en-US" sz="3982" dirty="0"/>
              <a:t>利用者（顧客、生活者、ユーザ）の行動履歴とその人の属性、状況を網羅的にデータ化</a:t>
            </a:r>
            <a:endParaRPr lang="en-US" altLang="ja-JP" sz="3982" dirty="0"/>
          </a:p>
          <a:p>
            <a:pPr>
              <a:buFont typeface="Arial"/>
              <a:buChar char="•"/>
            </a:pPr>
            <a:r>
              <a:rPr lang="ja-JP" altLang="en-US" sz="3982" dirty="0"/>
              <a:t>データから、</a:t>
            </a:r>
            <a:r>
              <a:rPr lang="ja-JP" altLang="en-US" sz="3982" dirty="0">
                <a:solidFill>
                  <a:srgbClr val="FF0000"/>
                </a:solidFill>
              </a:rPr>
              <a:t>条件付確率</a:t>
            </a:r>
            <a:r>
              <a:rPr lang="en-US" altLang="ja-JP" sz="3982" dirty="0">
                <a:solidFill>
                  <a:srgbClr val="FF0000"/>
                </a:solidFill>
              </a:rPr>
              <a:t>P(</a:t>
            </a:r>
            <a:r>
              <a:rPr lang="ja-JP" altLang="en-US" sz="3982" dirty="0">
                <a:solidFill>
                  <a:srgbClr val="FF0000"/>
                </a:solidFill>
              </a:rPr>
              <a:t>行動</a:t>
            </a:r>
            <a:r>
              <a:rPr lang="en-US" altLang="ja-JP" sz="3982" dirty="0">
                <a:solidFill>
                  <a:srgbClr val="FF0000"/>
                </a:solidFill>
              </a:rPr>
              <a:t>| </a:t>
            </a:r>
            <a:r>
              <a:rPr lang="ja-JP" altLang="en-US" sz="3982" dirty="0">
                <a:solidFill>
                  <a:srgbClr val="FF0000"/>
                </a:solidFill>
              </a:rPr>
              <a:t>条件</a:t>
            </a:r>
            <a:r>
              <a:rPr lang="en-US" altLang="ja-JP" sz="3982" dirty="0">
                <a:solidFill>
                  <a:srgbClr val="FF0000"/>
                </a:solidFill>
              </a:rPr>
              <a:t>)</a:t>
            </a:r>
            <a:r>
              <a:rPr lang="ja-JP" altLang="en-US" sz="3982" dirty="0">
                <a:solidFill>
                  <a:srgbClr val="000000"/>
                </a:solidFill>
              </a:rPr>
              <a:t>という行動モデルを構築し、もっとも良く行動を説明できる</a:t>
            </a:r>
            <a:r>
              <a:rPr lang="ja-JP" altLang="en-US" sz="3982" dirty="0">
                <a:solidFill>
                  <a:srgbClr val="FF0000"/>
                </a:solidFill>
              </a:rPr>
              <a:t>「条件」</a:t>
            </a:r>
            <a:r>
              <a:rPr lang="ja-JP" altLang="en-US" sz="3982" dirty="0"/>
              <a:t>を探索する。</a:t>
            </a:r>
            <a:r>
              <a:rPr lang="en-US" altLang="ja-JP" sz="3982" dirty="0"/>
              <a:t/>
            </a:r>
            <a:br>
              <a:rPr lang="en-US" altLang="ja-JP" sz="3982" dirty="0"/>
            </a:br>
            <a:endParaRPr lang="en-US" altLang="ja-JP" sz="3982" dirty="0"/>
          </a:p>
          <a:p>
            <a:pPr>
              <a:buFont typeface="Arial"/>
              <a:buChar char="•"/>
            </a:pPr>
            <a:r>
              <a:rPr lang="ja-JP" altLang="en-US" sz="3982" dirty="0"/>
              <a:t>条件：「ある人がある状況にある（と行動する）」</a:t>
            </a:r>
            <a:endParaRPr lang="en-US" altLang="ja-JP" sz="3982" dirty="0"/>
          </a:p>
          <a:p>
            <a:pPr>
              <a:buFont typeface="Arial"/>
              <a:buChar char="•"/>
            </a:pPr>
            <a:r>
              <a:rPr lang="ja-JP" altLang="en-US" sz="3982" dirty="0"/>
              <a:t>例：「潜在ニーズを持った人が何かを見た時」など。潜在ニーズはライフスタイルなどに関係する</a:t>
            </a:r>
            <a:endParaRPr lang="en-US" altLang="ja-JP" sz="3982" dirty="0"/>
          </a:p>
          <a:p>
            <a:pPr>
              <a:buFont typeface="Arial"/>
              <a:buChar char="•"/>
            </a:pPr>
            <a:r>
              <a:rPr lang="ja-JP" altLang="en-US" sz="3982" dirty="0"/>
              <a:t>発展：行動変化が起こりやすい「何か」を発見し、提供するコンテンツのデザインに活用する</a:t>
            </a:r>
            <a:endParaRPr lang="en-US" altLang="ja-JP" sz="3982" dirty="0"/>
          </a:p>
        </p:txBody>
      </p:sp>
    </p:spTree>
    <p:extLst>
      <p:ext uri="{BB962C8B-B14F-4D97-AF65-F5344CB8AC3E}">
        <p14:creationId xmlns:p14="http://schemas.microsoft.com/office/powerpoint/2010/main" val="161463194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3733" y="397363"/>
            <a:ext cx="11270827" cy="975360"/>
          </a:xfrm>
        </p:spPr>
        <p:txBody>
          <a:bodyPr/>
          <a:lstStyle/>
          <a:p>
            <a:r>
              <a:rPr lang="ja-JP" altLang="en-US" sz="5689" dirty="0"/>
              <a:t>購買行動の確率的行動モデル</a:t>
            </a:r>
          </a:p>
        </p:txBody>
      </p:sp>
      <p:sp>
        <p:nvSpPr>
          <p:cNvPr id="3" name="コンテンツ プレースホルダー 2"/>
          <p:cNvSpPr>
            <a:spLocks noGrp="1"/>
          </p:cNvSpPr>
          <p:nvPr>
            <p:ph idx="1"/>
          </p:nvPr>
        </p:nvSpPr>
        <p:spPr>
          <a:xfrm>
            <a:off x="1583459" y="1779137"/>
            <a:ext cx="11150411" cy="7974463"/>
          </a:xfrm>
        </p:spPr>
        <p:txBody>
          <a:bodyPr>
            <a:noAutofit/>
          </a:bodyPr>
          <a:lstStyle/>
          <a:p>
            <a:pPr>
              <a:buFont typeface="Arial"/>
              <a:buChar char="•"/>
            </a:pPr>
            <a:r>
              <a:rPr lang="ja-JP" altLang="en-US" sz="3982" dirty="0"/>
              <a:t>行動</a:t>
            </a:r>
            <a:r>
              <a:rPr lang="en-US" altLang="ja-JP" sz="3982" dirty="0"/>
              <a:t>:  </a:t>
            </a:r>
            <a:r>
              <a:rPr lang="ja-JP" altLang="en-US" sz="3982" dirty="0"/>
              <a:t>例えば購買行動</a:t>
            </a:r>
            <a:r>
              <a:rPr lang="en-US" altLang="ja-JP" sz="3982" dirty="0"/>
              <a:t> (yes or not)</a:t>
            </a:r>
          </a:p>
          <a:p>
            <a:pPr marL="0" indent="0">
              <a:buNone/>
            </a:pPr>
            <a:r>
              <a:rPr lang="ja-JP" altLang="en-US" sz="3982" dirty="0"/>
              <a:t>　　ある商品を購入した人が</a:t>
            </a:r>
            <a:r>
              <a:rPr lang="en-US" altLang="ja-JP" sz="3982" dirty="0"/>
              <a:t>10</a:t>
            </a:r>
            <a:r>
              <a:rPr lang="ja-JP" altLang="en-US" sz="3982" dirty="0"/>
              <a:t>人、</a:t>
            </a:r>
            <a:endParaRPr lang="en-US" altLang="ja-JP" sz="3982" dirty="0"/>
          </a:p>
          <a:p>
            <a:pPr marL="0" indent="0">
              <a:buNone/>
            </a:pPr>
            <a:r>
              <a:rPr lang="ja-JP" altLang="en-US" sz="3982" dirty="0"/>
              <a:t>　　同じ条件で購入しなかった人が</a:t>
            </a:r>
            <a:r>
              <a:rPr lang="en-US" altLang="ja-JP" sz="3982" dirty="0"/>
              <a:t>90</a:t>
            </a:r>
            <a:r>
              <a:rPr lang="ja-JP" altLang="en-US" sz="3982" dirty="0"/>
              <a:t>人いた場合</a:t>
            </a:r>
            <a:r>
              <a:rPr lang="en-US" altLang="ja-JP" sz="3982" dirty="0"/>
              <a:t>, </a:t>
            </a:r>
          </a:p>
          <a:p>
            <a:pPr marL="0" indent="0">
              <a:buNone/>
            </a:pPr>
            <a:r>
              <a:rPr lang="ja-JP" altLang="en-US" sz="3982" dirty="0"/>
              <a:t>　　</a:t>
            </a:r>
            <a:r>
              <a:rPr lang="en-US" altLang="ja-JP" sz="3982" dirty="0"/>
              <a:t>P(buy=yes) = 10/(10+90) = 0.1</a:t>
            </a:r>
          </a:p>
          <a:p>
            <a:pPr>
              <a:buFont typeface="Arial"/>
              <a:buChar char="•"/>
            </a:pPr>
            <a:endParaRPr lang="en-US" altLang="ja-JP" sz="3982" dirty="0"/>
          </a:p>
          <a:p>
            <a:pPr>
              <a:buFont typeface="Arial"/>
              <a:buChar char="•"/>
            </a:pPr>
            <a:r>
              <a:rPr lang="ja-JP" altLang="en-US" sz="3982" dirty="0"/>
              <a:t>条件ごと異なる購買確率</a:t>
            </a:r>
            <a:r>
              <a:rPr lang="en-US" altLang="ja-JP" sz="3982" dirty="0"/>
              <a:t>: P(</a:t>
            </a:r>
            <a:r>
              <a:rPr lang="ja-JP" altLang="en-US" sz="3982" dirty="0"/>
              <a:t>購買</a:t>
            </a:r>
            <a:r>
              <a:rPr lang="en-US" altLang="ja-JP" sz="3982" dirty="0"/>
              <a:t>|</a:t>
            </a:r>
            <a:r>
              <a:rPr lang="ja-JP" altLang="en-US" sz="3982" dirty="0"/>
              <a:t>条件</a:t>
            </a:r>
            <a:r>
              <a:rPr lang="en-US" altLang="ja-JP" sz="3982" dirty="0"/>
              <a:t>)</a:t>
            </a:r>
          </a:p>
          <a:p>
            <a:pPr marL="0" indent="0">
              <a:buNone/>
            </a:pPr>
            <a:r>
              <a:rPr lang="ja-JP" altLang="en-US" sz="3982" dirty="0"/>
              <a:t>　例えば化粧品の購買確率</a:t>
            </a:r>
            <a:r>
              <a:rPr lang="en-US" altLang="ja-JP" sz="3982" dirty="0"/>
              <a:t>,</a:t>
            </a:r>
          </a:p>
          <a:p>
            <a:pPr marL="0" indent="0">
              <a:buNone/>
            </a:pPr>
            <a:r>
              <a:rPr lang="en-US" altLang="ja-JP" sz="3982" dirty="0"/>
              <a:t>             P(</a:t>
            </a:r>
            <a:r>
              <a:rPr lang="ja-JP" altLang="en-US" sz="3982" dirty="0"/>
              <a:t>化粧品</a:t>
            </a:r>
            <a:r>
              <a:rPr lang="en-US" altLang="ja-JP" sz="3982" dirty="0"/>
              <a:t>|</a:t>
            </a:r>
            <a:r>
              <a:rPr lang="ja-JP" altLang="en-US" sz="3982" dirty="0"/>
              <a:t>女性</a:t>
            </a:r>
            <a:r>
              <a:rPr lang="en-US" altLang="ja-JP" sz="3982" dirty="0"/>
              <a:t>) &gt; P(</a:t>
            </a:r>
            <a:r>
              <a:rPr lang="ja-JP" altLang="en-US" sz="3982" dirty="0"/>
              <a:t>化粧品</a:t>
            </a:r>
            <a:r>
              <a:rPr lang="en-US" altLang="ja-JP" sz="3982" dirty="0"/>
              <a:t>|</a:t>
            </a:r>
            <a:r>
              <a:rPr lang="ja-JP" altLang="en-US" sz="3982" dirty="0"/>
              <a:t>男性</a:t>
            </a:r>
            <a:r>
              <a:rPr lang="en-US" altLang="ja-JP" sz="3982" dirty="0"/>
              <a:t>)</a:t>
            </a:r>
          </a:p>
          <a:p>
            <a:pPr>
              <a:buFont typeface="Arial"/>
              <a:buChar char="•"/>
            </a:pPr>
            <a:r>
              <a:rPr lang="ja-JP" altLang="en-US" sz="3982" dirty="0"/>
              <a:t>平日と週末により異なる場合</a:t>
            </a:r>
            <a:r>
              <a:rPr lang="en-US" altLang="ja-JP" sz="3982" dirty="0"/>
              <a:t>,</a:t>
            </a:r>
          </a:p>
          <a:p>
            <a:pPr marL="0" indent="0">
              <a:buNone/>
            </a:pPr>
            <a:r>
              <a:rPr lang="ja-JP" altLang="en-US" sz="3982" dirty="0"/>
              <a:t>　</a:t>
            </a:r>
            <a:r>
              <a:rPr lang="en-US" altLang="ja-JP" sz="3982" dirty="0"/>
              <a:t>      P(</a:t>
            </a:r>
            <a:r>
              <a:rPr lang="ja-JP" altLang="en-US" sz="3982" dirty="0"/>
              <a:t>化粧品</a:t>
            </a:r>
            <a:r>
              <a:rPr lang="en-US" altLang="ja-JP" sz="3982" dirty="0"/>
              <a:t>|</a:t>
            </a:r>
            <a:r>
              <a:rPr lang="ja-JP" altLang="en-US" sz="3982" dirty="0"/>
              <a:t>女性</a:t>
            </a:r>
            <a:r>
              <a:rPr lang="en-US" altLang="ja-JP" sz="3982" dirty="0"/>
              <a:t>, </a:t>
            </a:r>
            <a:r>
              <a:rPr lang="ja-JP" altLang="en-US" sz="3982" dirty="0"/>
              <a:t>週末</a:t>
            </a:r>
            <a:r>
              <a:rPr lang="en-US" altLang="ja-JP" sz="3982" dirty="0"/>
              <a:t>)&gt;P(</a:t>
            </a:r>
            <a:r>
              <a:rPr lang="ja-JP" altLang="en-US" sz="3982" dirty="0"/>
              <a:t>化粧品</a:t>
            </a:r>
            <a:r>
              <a:rPr lang="en-US" altLang="ja-JP" sz="3982" dirty="0"/>
              <a:t>|</a:t>
            </a:r>
            <a:r>
              <a:rPr lang="ja-JP" altLang="en-US" sz="3982" dirty="0"/>
              <a:t>女性</a:t>
            </a:r>
            <a:r>
              <a:rPr lang="en-US" altLang="ja-JP" sz="3982" dirty="0"/>
              <a:t>, </a:t>
            </a:r>
            <a:r>
              <a:rPr lang="ja-JP" altLang="en-US" sz="3982" dirty="0"/>
              <a:t>平日</a:t>
            </a:r>
            <a:r>
              <a:rPr lang="en-US" altLang="ja-JP" sz="3982" dirty="0"/>
              <a:t>)</a:t>
            </a:r>
          </a:p>
          <a:p>
            <a:pPr>
              <a:buFont typeface="Arial"/>
              <a:buChar char="•"/>
            </a:pPr>
            <a:r>
              <a:rPr lang="ja-JP" altLang="en-US" sz="3982" dirty="0">
                <a:solidFill>
                  <a:srgbClr val="FF0000"/>
                </a:solidFill>
              </a:rPr>
              <a:t>この</a:t>
            </a:r>
            <a:r>
              <a:rPr lang="en-US" altLang="ja-JP" sz="3982" dirty="0">
                <a:solidFill>
                  <a:srgbClr val="FF0000"/>
                </a:solidFill>
              </a:rPr>
              <a:t>P(</a:t>
            </a:r>
            <a:r>
              <a:rPr lang="ja-JP" altLang="en-US" sz="3982" dirty="0">
                <a:solidFill>
                  <a:srgbClr val="FF0000"/>
                </a:solidFill>
              </a:rPr>
              <a:t>行動</a:t>
            </a:r>
            <a:r>
              <a:rPr lang="en-US" altLang="ja-JP" sz="3982" dirty="0">
                <a:solidFill>
                  <a:srgbClr val="FF0000"/>
                </a:solidFill>
              </a:rPr>
              <a:t>|</a:t>
            </a:r>
            <a:r>
              <a:rPr lang="ja-JP" altLang="en-US" sz="3982" dirty="0">
                <a:solidFill>
                  <a:srgbClr val="FF0000"/>
                </a:solidFill>
              </a:rPr>
              <a:t>条件</a:t>
            </a:r>
            <a:r>
              <a:rPr lang="en-US" altLang="ja-JP" sz="3982" dirty="0">
                <a:solidFill>
                  <a:srgbClr val="FF0000"/>
                </a:solidFill>
              </a:rPr>
              <a:t>1,</a:t>
            </a:r>
            <a:r>
              <a:rPr lang="ja-JP" altLang="en-US" sz="3982" dirty="0">
                <a:solidFill>
                  <a:srgbClr val="FF0000"/>
                </a:solidFill>
              </a:rPr>
              <a:t>条件</a:t>
            </a:r>
            <a:r>
              <a:rPr lang="en-US" altLang="ja-JP" sz="3982" dirty="0">
                <a:solidFill>
                  <a:srgbClr val="FF0000"/>
                </a:solidFill>
              </a:rPr>
              <a:t>2,…)</a:t>
            </a:r>
            <a:r>
              <a:rPr lang="ja-JP" altLang="en-US" sz="3982" dirty="0">
                <a:solidFill>
                  <a:srgbClr val="FF0000"/>
                </a:solidFill>
              </a:rPr>
              <a:t>となる「条件」を探す</a:t>
            </a:r>
            <a:endParaRPr lang="en-US" altLang="ja-JP" sz="3982" dirty="0">
              <a:solidFill>
                <a:srgbClr val="FF0000"/>
              </a:solidFill>
            </a:endParaRPr>
          </a:p>
          <a:p>
            <a:pPr marL="0" indent="0">
              <a:buNone/>
            </a:pPr>
            <a:r>
              <a:rPr lang="ja-JP" altLang="en-US" sz="3982" dirty="0">
                <a:solidFill>
                  <a:srgbClr val="FF0000"/>
                </a:solidFill>
              </a:rPr>
              <a:t>　</a:t>
            </a:r>
            <a:r>
              <a:rPr lang="en-US" altLang="ja-JP" sz="3982" dirty="0">
                <a:solidFill>
                  <a:srgbClr val="FF0000"/>
                </a:solidFill>
              </a:rPr>
              <a:t>→</a:t>
            </a:r>
            <a:r>
              <a:rPr lang="ja-JP" altLang="en-US" sz="3982" dirty="0">
                <a:solidFill>
                  <a:srgbClr val="FF0000"/>
                </a:solidFill>
              </a:rPr>
              <a:t>　「条件」を意識して、サービスを改善できる</a:t>
            </a:r>
            <a:endParaRPr lang="en-US" altLang="ja-JP" sz="3982" dirty="0">
              <a:solidFill>
                <a:srgbClr val="FF0000"/>
              </a:solidFill>
            </a:endParaRPr>
          </a:p>
          <a:p>
            <a:pPr>
              <a:buFont typeface="Arial"/>
              <a:buChar char="•"/>
            </a:pPr>
            <a:endParaRPr lang="en-US" altLang="ja-JP" sz="3982" dirty="0"/>
          </a:p>
          <a:p>
            <a:pPr>
              <a:buFont typeface="Arial"/>
              <a:buChar char="•"/>
            </a:pPr>
            <a:endParaRPr lang="en-US" altLang="ja-JP" sz="3982" dirty="0"/>
          </a:p>
          <a:p>
            <a:pPr>
              <a:buFont typeface="Arial"/>
              <a:buChar char="•"/>
            </a:pPr>
            <a:endParaRPr lang="en-US" altLang="ja-JP" sz="3982" dirty="0"/>
          </a:p>
          <a:p>
            <a:pPr>
              <a:buFont typeface="Arial"/>
              <a:buChar char="•"/>
            </a:pPr>
            <a:endParaRPr lang="en-US" altLang="ja-JP" sz="3982" dirty="0"/>
          </a:p>
          <a:p>
            <a:pPr>
              <a:buFont typeface="Arial"/>
              <a:buChar char="•"/>
            </a:pPr>
            <a:endParaRPr lang="en-US" altLang="ja-JP" sz="3982" dirty="0"/>
          </a:p>
          <a:p>
            <a:pPr>
              <a:buFont typeface="Arial"/>
              <a:buChar char="•"/>
            </a:pPr>
            <a:endParaRPr lang="ja-JP" altLang="en-US" sz="3982" dirty="0"/>
          </a:p>
        </p:txBody>
      </p:sp>
    </p:spTree>
    <p:extLst>
      <p:ext uri="{BB962C8B-B14F-4D97-AF65-F5344CB8AC3E}">
        <p14:creationId xmlns:p14="http://schemas.microsoft.com/office/powerpoint/2010/main" val="151576973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666045" y="882795"/>
            <a:ext cx="11704320" cy="862471"/>
          </a:xfrm>
        </p:spPr>
        <p:txBody>
          <a:bodyPr rtlCol="0">
            <a:normAutofit fontScale="90000"/>
          </a:bodyPr>
          <a:lstStyle/>
          <a:p>
            <a:pPr eaLnBrk="1" fontAlgn="auto" hangingPunct="1">
              <a:spcAft>
                <a:spcPts val="0"/>
              </a:spcAft>
              <a:defRPr/>
            </a:pPr>
            <a:r>
              <a:rPr lang="ja-JP" altLang="en-US" sz="5689" dirty="0"/>
              <a:t>構造的モデリング技術：ベイジアンネット</a:t>
            </a:r>
          </a:p>
        </p:txBody>
      </p:sp>
      <p:sp>
        <p:nvSpPr>
          <p:cNvPr id="31747" name="Oval 3"/>
          <p:cNvSpPr>
            <a:spLocks noChangeArrowheads="1"/>
          </p:cNvSpPr>
          <p:nvPr/>
        </p:nvSpPr>
        <p:spPr bwMode="auto">
          <a:xfrm>
            <a:off x="3495041" y="5714436"/>
            <a:ext cx="754098" cy="684106"/>
          </a:xfrm>
          <a:prstGeom prst="ellipse">
            <a:avLst/>
          </a:prstGeom>
          <a:solidFill>
            <a:srgbClr val="CCFFCC"/>
          </a:solidFill>
          <a:ln w="9525">
            <a:noFill/>
            <a:round/>
            <a:headEnd/>
            <a:tailEnd/>
          </a:ln>
        </p:spPr>
        <p:txBody>
          <a:bodyPr wrap="none" lIns="129971" tIns="64987" rIns="129971" bIns="64987" anchor="ctr"/>
          <a:lstStyle/>
          <a:p>
            <a:pPr algn="ctr"/>
            <a:r>
              <a:rPr lang="en-US" altLang="ja-JP" sz="3413" i="1">
                <a:solidFill>
                  <a:schemeClr val="accent2"/>
                </a:solidFill>
                <a:latin typeface="Tahoma" pitchFamily="34" charset="0"/>
              </a:rPr>
              <a:t>X1</a:t>
            </a:r>
          </a:p>
        </p:txBody>
      </p:sp>
      <p:sp>
        <p:nvSpPr>
          <p:cNvPr id="31748" name="Oval 4"/>
          <p:cNvSpPr>
            <a:spLocks noChangeArrowheads="1"/>
          </p:cNvSpPr>
          <p:nvPr/>
        </p:nvSpPr>
        <p:spPr bwMode="auto">
          <a:xfrm>
            <a:off x="3458916" y="7683218"/>
            <a:ext cx="769903" cy="684106"/>
          </a:xfrm>
          <a:prstGeom prst="ellipse">
            <a:avLst/>
          </a:prstGeom>
          <a:solidFill>
            <a:srgbClr val="CCFFCC"/>
          </a:solidFill>
          <a:ln w="9525">
            <a:noFill/>
            <a:round/>
            <a:headEnd/>
            <a:tailEnd/>
          </a:ln>
        </p:spPr>
        <p:txBody>
          <a:bodyPr wrap="none" lIns="129971" tIns="64987" rIns="129971" bIns="64987" anchor="ctr"/>
          <a:lstStyle/>
          <a:p>
            <a:pPr algn="ctr"/>
            <a:r>
              <a:rPr lang="en-US" altLang="ja-JP" sz="3413" i="1">
                <a:solidFill>
                  <a:schemeClr val="accent2"/>
                </a:solidFill>
                <a:latin typeface="Tahoma" pitchFamily="34" charset="0"/>
              </a:rPr>
              <a:t>X2</a:t>
            </a:r>
          </a:p>
        </p:txBody>
      </p:sp>
      <p:sp>
        <p:nvSpPr>
          <p:cNvPr id="31749" name="Oval 5"/>
          <p:cNvSpPr>
            <a:spLocks noChangeArrowheads="1"/>
          </p:cNvSpPr>
          <p:nvPr/>
        </p:nvSpPr>
        <p:spPr bwMode="auto">
          <a:xfrm>
            <a:off x="6211161" y="7662898"/>
            <a:ext cx="787964" cy="668302"/>
          </a:xfrm>
          <a:prstGeom prst="ellipse">
            <a:avLst/>
          </a:prstGeom>
          <a:solidFill>
            <a:srgbClr val="CCFFCC"/>
          </a:solidFill>
          <a:ln w="9525">
            <a:noFill/>
            <a:round/>
            <a:headEnd/>
            <a:tailEnd/>
          </a:ln>
        </p:spPr>
        <p:txBody>
          <a:bodyPr wrap="none" lIns="129971" tIns="64987" rIns="129971" bIns="64987" anchor="ctr"/>
          <a:lstStyle/>
          <a:p>
            <a:pPr algn="ctr"/>
            <a:r>
              <a:rPr lang="en-US" altLang="ja-JP" sz="3413" i="1">
                <a:solidFill>
                  <a:schemeClr val="accent2"/>
                </a:solidFill>
                <a:latin typeface="Tahoma" pitchFamily="34" charset="0"/>
              </a:rPr>
              <a:t>X4</a:t>
            </a:r>
          </a:p>
        </p:txBody>
      </p:sp>
      <p:sp>
        <p:nvSpPr>
          <p:cNvPr id="31750" name="Oval 6"/>
          <p:cNvSpPr>
            <a:spLocks noChangeArrowheads="1"/>
          </p:cNvSpPr>
          <p:nvPr/>
        </p:nvSpPr>
        <p:spPr bwMode="auto">
          <a:xfrm>
            <a:off x="6159218" y="5712193"/>
            <a:ext cx="821831" cy="747325"/>
          </a:xfrm>
          <a:prstGeom prst="ellipse">
            <a:avLst/>
          </a:prstGeom>
          <a:solidFill>
            <a:srgbClr val="CCFFCC"/>
          </a:solidFill>
          <a:ln w="9525">
            <a:noFill/>
            <a:round/>
            <a:headEnd/>
            <a:tailEnd/>
          </a:ln>
        </p:spPr>
        <p:txBody>
          <a:bodyPr wrap="none" lIns="129971" tIns="64987" rIns="129971" bIns="64987" anchor="ctr"/>
          <a:lstStyle/>
          <a:p>
            <a:pPr algn="ctr"/>
            <a:r>
              <a:rPr lang="en-US" altLang="ja-JP" sz="3413" i="1">
                <a:solidFill>
                  <a:schemeClr val="accent2"/>
                </a:solidFill>
                <a:latin typeface="Tahoma" pitchFamily="34" charset="0"/>
              </a:rPr>
              <a:t>X3</a:t>
            </a:r>
          </a:p>
        </p:txBody>
      </p:sp>
      <p:sp>
        <p:nvSpPr>
          <p:cNvPr id="31751" name="Oval 7"/>
          <p:cNvSpPr>
            <a:spLocks noChangeArrowheads="1"/>
          </p:cNvSpPr>
          <p:nvPr/>
        </p:nvSpPr>
        <p:spPr bwMode="auto">
          <a:xfrm>
            <a:off x="8845973" y="5748322"/>
            <a:ext cx="769903" cy="666045"/>
          </a:xfrm>
          <a:prstGeom prst="ellipse">
            <a:avLst/>
          </a:prstGeom>
          <a:solidFill>
            <a:srgbClr val="CCFFCC"/>
          </a:solidFill>
          <a:ln w="9525">
            <a:noFill/>
            <a:round/>
            <a:headEnd/>
            <a:tailEnd/>
          </a:ln>
        </p:spPr>
        <p:txBody>
          <a:bodyPr wrap="none" lIns="129971" tIns="64987" rIns="129971" bIns="64987" anchor="ctr"/>
          <a:lstStyle/>
          <a:p>
            <a:pPr algn="ctr"/>
            <a:r>
              <a:rPr lang="en-US" altLang="ja-JP" sz="3413" i="1">
                <a:solidFill>
                  <a:schemeClr val="accent2"/>
                </a:solidFill>
                <a:latin typeface="Tahoma" pitchFamily="34" charset="0"/>
              </a:rPr>
              <a:t>X5</a:t>
            </a:r>
          </a:p>
        </p:txBody>
      </p:sp>
      <p:cxnSp>
        <p:nvCxnSpPr>
          <p:cNvPr id="31752" name="AutoShape 8"/>
          <p:cNvCxnSpPr>
            <a:cxnSpLocks noChangeShapeType="1"/>
            <a:stCxn id="31747" idx="6"/>
            <a:endCxn id="31750" idx="2"/>
          </p:cNvCxnSpPr>
          <p:nvPr/>
        </p:nvCxnSpPr>
        <p:spPr bwMode="auto">
          <a:xfrm>
            <a:off x="4249138" y="6057638"/>
            <a:ext cx="1910080" cy="29350"/>
          </a:xfrm>
          <a:prstGeom prst="straightConnector1">
            <a:avLst/>
          </a:prstGeom>
          <a:noFill/>
          <a:ln w="9525">
            <a:solidFill>
              <a:schemeClr val="tx1"/>
            </a:solidFill>
            <a:round/>
            <a:headEnd/>
            <a:tailEnd type="triangle" w="med" len="med"/>
          </a:ln>
        </p:spPr>
      </p:cxnSp>
      <p:cxnSp>
        <p:nvCxnSpPr>
          <p:cNvPr id="31753" name="AutoShape 9"/>
          <p:cNvCxnSpPr>
            <a:cxnSpLocks noChangeShapeType="1"/>
            <a:stCxn id="31748" idx="6"/>
            <a:endCxn id="31750" idx="3"/>
          </p:cNvCxnSpPr>
          <p:nvPr/>
        </p:nvCxnSpPr>
        <p:spPr bwMode="auto">
          <a:xfrm flipV="1">
            <a:off x="4228819" y="6351149"/>
            <a:ext cx="2050062" cy="1675271"/>
          </a:xfrm>
          <a:prstGeom prst="straightConnector1">
            <a:avLst/>
          </a:prstGeom>
          <a:noFill/>
          <a:ln w="9525">
            <a:solidFill>
              <a:schemeClr val="tx1"/>
            </a:solidFill>
            <a:round/>
            <a:headEnd/>
            <a:tailEnd type="triangle" w="med" len="med"/>
          </a:ln>
        </p:spPr>
      </p:cxnSp>
      <p:cxnSp>
        <p:nvCxnSpPr>
          <p:cNvPr id="31754" name="AutoShape 10"/>
          <p:cNvCxnSpPr>
            <a:cxnSpLocks noChangeShapeType="1"/>
            <a:stCxn id="31748" idx="6"/>
            <a:endCxn id="31749" idx="2"/>
          </p:cNvCxnSpPr>
          <p:nvPr/>
        </p:nvCxnSpPr>
        <p:spPr bwMode="auto">
          <a:xfrm flipV="1">
            <a:off x="4228832" y="7997049"/>
            <a:ext cx="1982329" cy="29352"/>
          </a:xfrm>
          <a:prstGeom prst="straightConnector1">
            <a:avLst/>
          </a:prstGeom>
          <a:noFill/>
          <a:ln w="9525">
            <a:solidFill>
              <a:schemeClr val="tx1"/>
            </a:solidFill>
            <a:round/>
            <a:headEnd/>
            <a:tailEnd type="triangle" w="med" len="med"/>
          </a:ln>
        </p:spPr>
      </p:cxnSp>
      <p:cxnSp>
        <p:nvCxnSpPr>
          <p:cNvPr id="31755" name="AutoShape 11"/>
          <p:cNvCxnSpPr>
            <a:cxnSpLocks noChangeShapeType="1"/>
            <a:stCxn id="31750" idx="6"/>
            <a:endCxn id="31751" idx="2"/>
          </p:cNvCxnSpPr>
          <p:nvPr/>
        </p:nvCxnSpPr>
        <p:spPr bwMode="auto">
          <a:xfrm flipV="1">
            <a:off x="6981050" y="6082471"/>
            <a:ext cx="1864924" cy="4516"/>
          </a:xfrm>
          <a:prstGeom prst="straightConnector1">
            <a:avLst/>
          </a:prstGeom>
          <a:noFill/>
          <a:ln w="9525">
            <a:solidFill>
              <a:schemeClr val="tx1"/>
            </a:solidFill>
            <a:round/>
            <a:headEnd/>
            <a:tailEnd type="triangle" w="med" len="med"/>
          </a:ln>
        </p:spPr>
      </p:cxnSp>
      <p:cxnSp>
        <p:nvCxnSpPr>
          <p:cNvPr id="31756" name="AutoShape 12"/>
          <p:cNvCxnSpPr>
            <a:cxnSpLocks noChangeShapeType="1"/>
            <a:stCxn id="31749" idx="6"/>
            <a:endCxn id="31751" idx="3"/>
          </p:cNvCxnSpPr>
          <p:nvPr/>
        </p:nvCxnSpPr>
        <p:spPr bwMode="auto">
          <a:xfrm flipV="1">
            <a:off x="6999111" y="6317262"/>
            <a:ext cx="1959751" cy="1679787"/>
          </a:xfrm>
          <a:prstGeom prst="straightConnector1">
            <a:avLst/>
          </a:prstGeom>
          <a:noFill/>
          <a:ln w="9525">
            <a:solidFill>
              <a:schemeClr val="tx1"/>
            </a:solidFill>
            <a:round/>
            <a:headEnd/>
            <a:tailEnd type="triangle" w="med" len="med"/>
          </a:ln>
        </p:spPr>
      </p:cxnSp>
      <p:grpSp>
        <p:nvGrpSpPr>
          <p:cNvPr id="2" name="Group 13"/>
          <p:cNvGrpSpPr>
            <a:grpSpLocks/>
          </p:cNvGrpSpPr>
          <p:nvPr/>
        </p:nvGrpSpPr>
        <p:grpSpPr bwMode="auto">
          <a:xfrm>
            <a:off x="2815463" y="6987832"/>
            <a:ext cx="9044661" cy="2856088"/>
            <a:chOff x="1247" y="3095"/>
            <a:chExt cx="4006" cy="1265"/>
          </a:xfrm>
        </p:grpSpPr>
        <p:sp>
          <p:nvSpPr>
            <p:cNvPr id="31769" name="Line 14"/>
            <p:cNvSpPr>
              <a:spLocks noChangeShapeType="1"/>
            </p:cNvSpPr>
            <p:nvPr/>
          </p:nvSpPr>
          <p:spPr bwMode="auto">
            <a:xfrm>
              <a:off x="3742" y="3765"/>
              <a:ext cx="968" cy="0"/>
            </a:xfrm>
            <a:prstGeom prst="line">
              <a:avLst/>
            </a:prstGeom>
            <a:noFill/>
            <a:ln w="9525">
              <a:solidFill>
                <a:schemeClr val="bg2"/>
              </a:solidFill>
              <a:round/>
              <a:headEnd/>
              <a:tailEnd/>
            </a:ln>
          </p:spPr>
          <p:txBody>
            <a:bodyPr/>
            <a:lstStyle/>
            <a:p>
              <a:endParaRPr lang="ja-JP" altLang="en-US" sz="3413"/>
            </a:p>
          </p:txBody>
        </p:sp>
        <p:sp>
          <p:nvSpPr>
            <p:cNvPr id="31770" name="Line 15"/>
            <p:cNvSpPr>
              <a:spLocks noChangeShapeType="1"/>
            </p:cNvSpPr>
            <p:nvPr/>
          </p:nvSpPr>
          <p:spPr bwMode="auto">
            <a:xfrm>
              <a:off x="4415" y="3389"/>
              <a:ext cx="0" cy="726"/>
            </a:xfrm>
            <a:prstGeom prst="line">
              <a:avLst/>
            </a:prstGeom>
            <a:noFill/>
            <a:ln w="9525">
              <a:solidFill>
                <a:schemeClr val="bg2"/>
              </a:solidFill>
              <a:round/>
              <a:headEnd/>
              <a:tailEnd/>
            </a:ln>
          </p:spPr>
          <p:txBody>
            <a:bodyPr/>
            <a:lstStyle/>
            <a:p>
              <a:endParaRPr lang="ja-JP" altLang="en-US" sz="3413"/>
            </a:p>
          </p:txBody>
        </p:sp>
        <p:sp>
          <p:nvSpPr>
            <p:cNvPr id="31771" name="Line 16"/>
            <p:cNvSpPr>
              <a:spLocks noChangeShapeType="1"/>
            </p:cNvSpPr>
            <p:nvPr/>
          </p:nvSpPr>
          <p:spPr bwMode="auto">
            <a:xfrm>
              <a:off x="4151" y="3389"/>
              <a:ext cx="0" cy="726"/>
            </a:xfrm>
            <a:prstGeom prst="line">
              <a:avLst/>
            </a:prstGeom>
            <a:noFill/>
            <a:ln w="9525">
              <a:solidFill>
                <a:schemeClr val="bg2"/>
              </a:solidFill>
              <a:round/>
              <a:headEnd/>
              <a:tailEnd/>
            </a:ln>
          </p:spPr>
          <p:txBody>
            <a:bodyPr/>
            <a:lstStyle/>
            <a:p>
              <a:endParaRPr lang="ja-JP" altLang="en-US" sz="3413"/>
            </a:p>
          </p:txBody>
        </p:sp>
        <p:sp>
          <p:nvSpPr>
            <p:cNvPr id="31772" name="Line 17"/>
            <p:cNvSpPr>
              <a:spLocks noChangeShapeType="1"/>
            </p:cNvSpPr>
            <p:nvPr/>
          </p:nvSpPr>
          <p:spPr bwMode="auto">
            <a:xfrm>
              <a:off x="3742" y="3933"/>
              <a:ext cx="968" cy="0"/>
            </a:xfrm>
            <a:prstGeom prst="line">
              <a:avLst/>
            </a:prstGeom>
            <a:noFill/>
            <a:ln w="9525">
              <a:solidFill>
                <a:schemeClr val="bg2"/>
              </a:solidFill>
              <a:round/>
              <a:headEnd/>
              <a:tailEnd/>
            </a:ln>
          </p:spPr>
          <p:txBody>
            <a:bodyPr/>
            <a:lstStyle/>
            <a:p>
              <a:endParaRPr lang="ja-JP" altLang="en-US" sz="3413"/>
            </a:p>
          </p:txBody>
        </p:sp>
        <p:sp>
          <p:nvSpPr>
            <p:cNvPr id="31773" name="Line 18"/>
            <p:cNvSpPr>
              <a:spLocks noChangeShapeType="1"/>
            </p:cNvSpPr>
            <p:nvPr/>
          </p:nvSpPr>
          <p:spPr bwMode="auto">
            <a:xfrm>
              <a:off x="3742" y="4109"/>
              <a:ext cx="968" cy="0"/>
            </a:xfrm>
            <a:prstGeom prst="line">
              <a:avLst/>
            </a:prstGeom>
            <a:noFill/>
            <a:ln w="9525">
              <a:solidFill>
                <a:schemeClr val="bg2"/>
              </a:solidFill>
              <a:round/>
              <a:headEnd/>
              <a:tailEnd/>
            </a:ln>
          </p:spPr>
          <p:txBody>
            <a:bodyPr/>
            <a:lstStyle/>
            <a:p>
              <a:endParaRPr lang="ja-JP" altLang="en-US" sz="3413"/>
            </a:p>
          </p:txBody>
        </p:sp>
        <p:grpSp>
          <p:nvGrpSpPr>
            <p:cNvPr id="3" name="Group 19"/>
            <p:cNvGrpSpPr>
              <a:grpSpLocks/>
            </p:cNvGrpSpPr>
            <p:nvPr/>
          </p:nvGrpSpPr>
          <p:grpSpPr bwMode="auto">
            <a:xfrm>
              <a:off x="1247" y="3095"/>
              <a:ext cx="4006" cy="1265"/>
              <a:chOff x="1247" y="3095"/>
              <a:chExt cx="4006" cy="1265"/>
            </a:xfrm>
          </p:grpSpPr>
          <p:sp>
            <p:nvSpPr>
              <p:cNvPr id="31775" name="Text Box 20"/>
              <p:cNvSpPr txBox="1">
                <a:spLocks noChangeArrowheads="1"/>
              </p:cNvSpPr>
              <p:nvPr/>
            </p:nvSpPr>
            <p:spPr bwMode="auto">
              <a:xfrm>
                <a:off x="3606" y="3389"/>
                <a:ext cx="1272" cy="971"/>
              </a:xfrm>
              <a:prstGeom prst="rect">
                <a:avLst/>
              </a:prstGeom>
              <a:noFill/>
              <a:ln w="9525">
                <a:solidFill>
                  <a:schemeClr val="bg2"/>
                </a:solidFill>
                <a:miter lim="800000"/>
                <a:headEnd/>
                <a:tailEnd/>
              </a:ln>
            </p:spPr>
            <p:txBody>
              <a:bodyPr wrap="none">
                <a:spAutoFit/>
              </a:bodyPr>
              <a:lstStyle/>
              <a:p>
                <a:r>
                  <a:rPr lang="en-US" altLang="ja-JP" sz="3413" i="1">
                    <a:latin typeface="Tahoma" pitchFamily="34" charset="0"/>
                  </a:rPr>
                  <a:t>    X2   0    1</a:t>
                </a:r>
              </a:p>
              <a:p>
                <a:r>
                  <a:rPr lang="en-US" altLang="ja-JP" sz="3413" i="1">
                    <a:latin typeface="Tahoma" pitchFamily="34" charset="0"/>
                  </a:rPr>
                  <a:t>X4</a:t>
                </a:r>
              </a:p>
              <a:p>
                <a:r>
                  <a:rPr lang="en-US" altLang="ja-JP" sz="3413" i="1">
                    <a:latin typeface="Tahoma" pitchFamily="34" charset="0"/>
                  </a:rPr>
                  <a:t> 0      0.8  0.4</a:t>
                </a:r>
              </a:p>
              <a:p>
                <a:r>
                  <a:rPr lang="en-US" altLang="ja-JP" sz="3413" i="1">
                    <a:latin typeface="Tahoma" pitchFamily="34" charset="0"/>
                  </a:rPr>
                  <a:t> 1      0.2  0.6</a:t>
                </a:r>
              </a:p>
            </p:txBody>
          </p:sp>
          <p:sp>
            <p:nvSpPr>
              <p:cNvPr id="31776" name="Text Box 21"/>
              <p:cNvSpPr txBox="1">
                <a:spLocks noChangeArrowheads="1"/>
              </p:cNvSpPr>
              <p:nvPr/>
            </p:nvSpPr>
            <p:spPr bwMode="auto">
              <a:xfrm>
                <a:off x="3374" y="3158"/>
                <a:ext cx="1879" cy="274"/>
              </a:xfrm>
              <a:prstGeom prst="rect">
                <a:avLst/>
              </a:prstGeom>
              <a:noFill/>
              <a:ln w="9525">
                <a:solidFill>
                  <a:schemeClr val="bg2"/>
                </a:solidFill>
                <a:miter lim="800000"/>
                <a:headEnd/>
                <a:tailEnd/>
              </a:ln>
            </p:spPr>
            <p:txBody>
              <a:bodyPr wrap="none">
                <a:spAutoFit/>
              </a:bodyPr>
              <a:lstStyle/>
              <a:p>
                <a:r>
                  <a:rPr lang="ja-JP" altLang="en-US" sz="3413" i="1">
                    <a:latin typeface="Tahoma" pitchFamily="34" charset="0"/>
                  </a:rPr>
                  <a:t>条件付確率 </a:t>
                </a:r>
                <a:r>
                  <a:rPr lang="en-US" altLang="ja-JP" sz="3413" i="1">
                    <a:latin typeface="Tahoma" pitchFamily="34" charset="0"/>
                  </a:rPr>
                  <a:t>P(X4|X2)</a:t>
                </a:r>
              </a:p>
            </p:txBody>
          </p:sp>
          <p:sp>
            <p:nvSpPr>
              <p:cNvPr id="31777" name="AutoShape 22"/>
              <p:cNvSpPr>
                <a:spLocks noChangeArrowheads="1"/>
              </p:cNvSpPr>
              <p:nvPr/>
            </p:nvSpPr>
            <p:spPr bwMode="auto">
              <a:xfrm>
                <a:off x="2472" y="3095"/>
                <a:ext cx="816" cy="1061"/>
              </a:xfrm>
              <a:prstGeom prst="roundRect">
                <a:avLst>
                  <a:gd name="adj" fmla="val 16667"/>
                </a:avLst>
              </a:prstGeom>
              <a:noFill/>
              <a:ln w="9525">
                <a:solidFill>
                  <a:schemeClr val="bg2"/>
                </a:solidFill>
                <a:round/>
                <a:headEnd/>
                <a:tailEnd/>
              </a:ln>
            </p:spPr>
            <p:txBody>
              <a:bodyPr wrap="none" anchor="ctr"/>
              <a:lstStyle/>
              <a:p>
                <a:endParaRPr lang="ja-JP" altLang="en-US" sz="3413"/>
              </a:p>
            </p:txBody>
          </p:sp>
          <p:sp>
            <p:nvSpPr>
              <p:cNvPr id="31778" name="AutoShape 23"/>
              <p:cNvSpPr>
                <a:spLocks noChangeArrowheads="1"/>
              </p:cNvSpPr>
              <p:nvPr/>
            </p:nvSpPr>
            <p:spPr bwMode="auto">
              <a:xfrm>
                <a:off x="1247" y="3113"/>
                <a:ext cx="816" cy="1061"/>
              </a:xfrm>
              <a:prstGeom prst="roundRect">
                <a:avLst>
                  <a:gd name="adj" fmla="val 16667"/>
                </a:avLst>
              </a:prstGeom>
              <a:noFill/>
              <a:ln w="9525">
                <a:solidFill>
                  <a:schemeClr val="bg2"/>
                </a:solidFill>
                <a:round/>
                <a:headEnd/>
                <a:tailEnd/>
              </a:ln>
            </p:spPr>
            <p:txBody>
              <a:bodyPr wrap="none" anchor="ctr"/>
              <a:lstStyle/>
              <a:p>
                <a:endParaRPr lang="ja-JP" altLang="en-US" sz="3413"/>
              </a:p>
            </p:txBody>
          </p:sp>
        </p:grpSp>
      </p:grpSp>
      <p:sp>
        <p:nvSpPr>
          <p:cNvPr id="31758" name="Text Box 24"/>
          <p:cNvSpPr txBox="1">
            <a:spLocks noChangeArrowheads="1"/>
          </p:cNvSpPr>
          <p:nvPr/>
        </p:nvSpPr>
        <p:spPr bwMode="auto">
          <a:xfrm>
            <a:off x="7164469" y="3355517"/>
            <a:ext cx="2040211" cy="623686"/>
          </a:xfrm>
          <a:prstGeom prst="rect">
            <a:avLst/>
          </a:prstGeom>
          <a:noFill/>
          <a:ln w="9525">
            <a:noFill/>
            <a:miter lim="800000"/>
            <a:headEnd/>
            <a:tailEnd/>
          </a:ln>
        </p:spPr>
        <p:txBody>
          <a:bodyPr wrap="none" lIns="129971" tIns="64987" rIns="129971" bIns="64987">
            <a:spAutoFit/>
          </a:bodyPr>
          <a:lstStyle/>
          <a:p>
            <a:r>
              <a:rPr lang="ja-JP" altLang="en-US" sz="3200" dirty="0">
                <a:latin typeface="Arial" pitchFamily="34" charset="0"/>
              </a:rPr>
              <a:t>説明変数</a:t>
            </a:r>
            <a:r>
              <a:rPr lang="en-US" altLang="ja-JP" sz="3200" dirty="0">
                <a:latin typeface="Arial" pitchFamily="34" charset="0"/>
              </a:rPr>
              <a:t>)</a:t>
            </a:r>
          </a:p>
        </p:txBody>
      </p:sp>
      <p:sp>
        <p:nvSpPr>
          <p:cNvPr id="31759" name="Text Box 25"/>
          <p:cNvSpPr txBox="1">
            <a:spLocks noChangeArrowheads="1"/>
          </p:cNvSpPr>
          <p:nvPr/>
        </p:nvSpPr>
        <p:spPr bwMode="auto">
          <a:xfrm>
            <a:off x="4965432" y="3329577"/>
            <a:ext cx="2421726" cy="623686"/>
          </a:xfrm>
          <a:prstGeom prst="rect">
            <a:avLst/>
          </a:prstGeom>
          <a:noFill/>
          <a:ln w="9525">
            <a:noFill/>
            <a:miter lim="800000"/>
            <a:headEnd/>
            <a:tailEnd/>
          </a:ln>
        </p:spPr>
        <p:txBody>
          <a:bodyPr wrap="none" lIns="129971" tIns="64987" rIns="129971" bIns="64987">
            <a:spAutoFit/>
          </a:bodyPr>
          <a:lstStyle/>
          <a:p>
            <a:r>
              <a:rPr lang="en-US" altLang="ja-JP" sz="3200" dirty="0">
                <a:latin typeface="Arial" pitchFamily="34" charset="0"/>
              </a:rPr>
              <a:t>P(</a:t>
            </a:r>
            <a:r>
              <a:rPr lang="ja-JP" altLang="en-US" sz="3200" dirty="0">
                <a:latin typeface="Arial" pitchFamily="34" charset="0"/>
              </a:rPr>
              <a:t>目的変数</a:t>
            </a:r>
            <a:r>
              <a:rPr lang="en-US" altLang="ja-JP" sz="3200" dirty="0">
                <a:latin typeface="Arial" pitchFamily="34" charset="0"/>
              </a:rPr>
              <a:t>|</a:t>
            </a:r>
          </a:p>
        </p:txBody>
      </p:sp>
      <p:grpSp>
        <p:nvGrpSpPr>
          <p:cNvPr id="4" name="Group 26"/>
          <p:cNvGrpSpPr>
            <a:grpSpLocks/>
          </p:cNvGrpSpPr>
          <p:nvPr/>
        </p:nvGrpSpPr>
        <p:grpSpPr bwMode="auto">
          <a:xfrm>
            <a:off x="2406804" y="3750170"/>
            <a:ext cx="5551876" cy="5019039"/>
            <a:chOff x="1066" y="1661"/>
            <a:chExt cx="2459" cy="2223"/>
          </a:xfrm>
        </p:grpSpPr>
        <p:sp>
          <p:nvSpPr>
            <p:cNvPr id="31766" name="AutoShape 27"/>
            <p:cNvSpPr>
              <a:spLocks noChangeArrowheads="1"/>
            </p:cNvSpPr>
            <p:nvPr/>
          </p:nvSpPr>
          <p:spPr bwMode="auto">
            <a:xfrm>
              <a:off x="1066" y="1888"/>
              <a:ext cx="1043" cy="1996"/>
            </a:xfrm>
            <a:prstGeom prst="roundRect">
              <a:avLst>
                <a:gd name="adj" fmla="val 16667"/>
              </a:avLst>
            </a:prstGeom>
            <a:noFill/>
            <a:ln w="9525">
              <a:solidFill>
                <a:srgbClr val="FF0000"/>
              </a:solidFill>
              <a:round/>
              <a:headEnd/>
              <a:tailEnd/>
            </a:ln>
          </p:spPr>
          <p:txBody>
            <a:bodyPr wrap="none" anchor="ctr"/>
            <a:lstStyle/>
            <a:p>
              <a:endParaRPr lang="ja-JP" altLang="en-US" sz="3413"/>
            </a:p>
          </p:txBody>
        </p:sp>
        <p:sp>
          <p:nvSpPr>
            <p:cNvPr id="31767" name="AutoShape 28"/>
            <p:cNvSpPr>
              <a:spLocks noChangeArrowheads="1"/>
            </p:cNvSpPr>
            <p:nvPr/>
          </p:nvSpPr>
          <p:spPr bwMode="auto">
            <a:xfrm>
              <a:off x="2472" y="1933"/>
              <a:ext cx="816" cy="1061"/>
            </a:xfrm>
            <a:prstGeom prst="roundRect">
              <a:avLst>
                <a:gd name="adj" fmla="val 16667"/>
              </a:avLst>
            </a:prstGeom>
            <a:noFill/>
            <a:ln w="9525">
              <a:solidFill>
                <a:srgbClr val="FF0000"/>
              </a:solidFill>
              <a:round/>
              <a:headEnd/>
              <a:tailEnd/>
            </a:ln>
          </p:spPr>
          <p:txBody>
            <a:bodyPr wrap="none" anchor="ctr"/>
            <a:lstStyle/>
            <a:p>
              <a:endParaRPr lang="ja-JP" altLang="en-US" sz="3413"/>
            </a:p>
          </p:txBody>
        </p:sp>
        <p:sp>
          <p:nvSpPr>
            <p:cNvPr id="31768" name="Text Box 29"/>
            <p:cNvSpPr txBox="1">
              <a:spLocks noChangeArrowheads="1"/>
            </p:cNvSpPr>
            <p:nvPr/>
          </p:nvSpPr>
          <p:spPr bwMode="auto">
            <a:xfrm>
              <a:off x="1116" y="1661"/>
              <a:ext cx="2409" cy="274"/>
            </a:xfrm>
            <a:prstGeom prst="rect">
              <a:avLst/>
            </a:prstGeom>
            <a:noFill/>
            <a:ln w="9525">
              <a:noFill/>
              <a:miter lim="800000"/>
              <a:headEnd/>
              <a:tailEnd/>
            </a:ln>
          </p:spPr>
          <p:txBody>
            <a:bodyPr wrap="none">
              <a:spAutoFit/>
            </a:bodyPr>
            <a:lstStyle/>
            <a:p>
              <a:r>
                <a:rPr lang="ja-JP" altLang="en-US" sz="3413" i="1">
                  <a:solidFill>
                    <a:srgbClr val="FF0000"/>
                  </a:solidFill>
                  <a:latin typeface="Tahoma" pitchFamily="34" charset="0"/>
                </a:rPr>
                <a:t>条件付確率　</a:t>
              </a:r>
              <a:r>
                <a:rPr lang="en-US" altLang="ja-JP" sz="3413" i="1">
                  <a:solidFill>
                    <a:srgbClr val="FF0000"/>
                  </a:solidFill>
                  <a:latin typeface="Tahoma" pitchFamily="34" charset="0"/>
                </a:rPr>
                <a:t>P(X3|X1,X2</a:t>
              </a:r>
              <a:r>
                <a:rPr lang="ja-JP" altLang="en-US" sz="3413" i="1">
                  <a:solidFill>
                    <a:srgbClr val="FF0000"/>
                  </a:solidFill>
                  <a:latin typeface="Tahoma" pitchFamily="34" charset="0"/>
                </a:rPr>
                <a:t>）</a:t>
              </a:r>
            </a:p>
          </p:txBody>
        </p:sp>
      </p:grpSp>
      <p:grpSp>
        <p:nvGrpSpPr>
          <p:cNvPr id="5" name="Group 30"/>
          <p:cNvGrpSpPr>
            <a:grpSpLocks/>
          </p:cNvGrpSpPr>
          <p:nvPr/>
        </p:nvGrpSpPr>
        <p:grpSpPr bwMode="auto">
          <a:xfrm>
            <a:off x="5784440" y="5389335"/>
            <a:ext cx="4303324" cy="3174436"/>
            <a:chOff x="2562" y="2387"/>
            <a:chExt cx="1906" cy="1406"/>
          </a:xfrm>
        </p:grpSpPr>
        <p:sp>
          <p:nvSpPr>
            <p:cNvPr id="31764" name="AutoShape 31"/>
            <p:cNvSpPr>
              <a:spLocks noChangeArrowheads="1"/>
            </p:cNvSpPr>
            <p:nvPr/>
          </p:nvSpPr>
          <p:spPr bwMode="auto">
            <a:xfrm>
              <a:off x="3696" y="2432"/>
              <a:ext cx="772" cy="544"/>
            </a:xfrm>
            <a:prstGeom prst="roundRect">
              <a:avLst>
                <a:gd name="adj" fmla="val 16667"/>
              </a:avLst>
            </a:prstGeom>
            <a:noFill/>
            <a:ln w="9525">
              <a:solidFill>
                <a:srgbClr val="99FFCC"/>
              </a:solidFill>
              <a:round/>
              <a:headEnd/>
              <a:tailEnd/>
            </a:ln>
          </p:spPr>
          <p:txBody>
            <a:bodyPr wrap="none" anchor="ctr"/>
            <a:lstStyle/>
            <a:p>
              <a:endParaRPr lang="ja-JP" altLang="en-US" sz="3413"/>
            </a:p>
          </p:txBody>
        </p:sp>
        <p:sp>
          <p:nvSpPr>
            <p:cNvPr id="31765" name="AutoShape 32"/>
            <p:cNvSpPr>
              <a:spLocks noChangeArrowheads="1"/>
            </p:cNvSpPr>
            <p:nvPr/>
          </p:nvSpPr>
          <p:spPr bwMode="auto">
            <a:xfrm>
              <a:off x="2562" y="2387"/>
              <a:ext cx="682" cy="1406"/>
            </a:xfrm>
            <a:prstGeom prst="roundRect">
              <a:avLst>
                <a:gd name="adj" fmla="val 16667"/>
              </a:avLst>
            </a:prstGeom>
            <a:noFill/>
            <a:ln w="9525">
              <a:solidFill>
                <a:srgbClr val="99FFCC"/>
              </a:solidFill>
              <a:round/>
              <a:headEnd/>
              <a:tailEnd/>
            </a:ln>
          </p:spPr>
          <p:txBody>
            <a:bodyPr wrap="none" anchor="ctr"/>
            <a:lstStyle/>
            <a:p>
              <a:endParaRPr lang="ja-JP" altLang="en-US" sz="3413"/>
            </a:p>
          </p:txBody>
        </p:sp>
      </p:grpSp>
      <p:sp>
        <p:nvSpPr>
          <p:cNvPr id="31762" name="Text Box 33"/>
          <p:cNvSpPr txBox="1">
            <a:spLocks noChangeArrowheads="1"/>
          </p:cNvSpPr>
          <p:nvPr/>
        </p:nvSpPr>
        <p:spPr bwMode="auto">
          <a:xfrm>
            <a:off x="2312915" y="3257006"/>
            <a:ext cx="2888199" cy="656452"/>
          </a:xfrm>
          <a:prstGeom prst="rect">
            <a:avLst/>
          </a:prstGeom>
          <a:noFill/>
          <a:ln w="9525">
            <a:noFill/>
            <a:miter lim="800000"/>
            <a:headEnd/>
            <a:tailEnd/>
          </a:ln>
        </p:spPr>
        <p:txBody>
          <a:bodyPr wrap="none" lIns="129971" tIns="64987" rIns="129971" bIns="64987">
            <a:spAutoFit/>
          </a:bodyPr>
          <a:lstStyle/>
          <a:p>
            <a:r>
              <a:rPr lang="ja-JP" altLang="en-US" sz="3413">
                <a:latin typeface="Arial" pitchFamily="34" charset="0"/>
              </a:rPr>
              <a:t>条件付確率：</a:t>
            </a:r>
          </a:p>
        </p:txBody>
      </p:sp>
      <p:sp>
        <p:nvSpPr>
          <p:cNvPr id="31763" name="Text Box 34"/>
          <p:cNvSpPr txBox="1">
            <a:spLocks noChangeArrowheads="1"/>
          </p:cNvSpPr>
          <p:nvPr/>
        </p:nvSpPr>
        <p:spPr bwMode="auto">
          <a:xfrm>
            <a:off x="666045" y="1761776"/>
            <a:ext cx="12573543" cy="1608571"/>
          </a:xfrm>
          <a:prstGeom prst="rect">
            <a:avLst/>
          </a:prstGeom>
          <a:noFill/>
          <a:ln w="9525">
            <a:noFill/>
            <a:miter lim="800000"/>
            <a:headEnd/>
            <a:tailEnd/>
          </a:ln>
        </p:spPr>
        <p:txBody>
          <a:bodyPr wrap="none" lIns="129971" tIns="64987" rIns="129971" bIns="64987">
            <a:spAutoFit/>
          </a:bodyPr>
          <a:lstStyle/>
          <a:p>
            <a:pPr algn="l"/>
            <a:r>
              <a:rPr lang="ja-JP" altLang="en-US" sz="3200" b="1" dirty="0"/>
              <a:t>和文書籍</a:t>
            </a:r>
          </a:p>
          <a:p>
            <a:pPr algn="l"/>
            <a:r>
              <a:rPr lang="ja-JP" altLang="en-US" sz="3200" b="1" dirty="0"/>
              <a:t>ベイジアンネットワーク技術：東京電機大学出版局（本村・岩崎）</a:t>
            </a:r>
          </a:p>
          <a:p>
            <a:pPr algn="l"/>
            <a:r>
              <a:rPr lang="ja-JP" altLang="en-US" sz="3200" b="1" dirty="0"/>
              <a:t>ベイジアンネットワーク概説：培風館（繁桝・植野・本村）</a:t>
            </a:r>
          </a:p>
        </p:txBody>
      </p:sp>
    </p:spTree>
    <p:extLst>
      <p:ext uri="{BB962C8B-B14F-4D97-AF65-F5344CB8AC3E}">
        <p14:creationId xmlns:p14="http://schemas.microsoft.com/office/powerpoint/2010/main" val="209094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p:cNvSpPr>
            <a:spLocks noGrp="1" noChangeArrowheads="1"/>
          </p:cNvSpPr>
          <p:nvPr>
            <p:ph type="title"/>
          </p:nvPr>
        </p:nvSpPr>
        <p:spPr/>
        <p:txBody>
          <a:bodyPr/>
          <a:lstStyle/>
          <a:p>
            <a:r>
              <a:rPr lang="en-US" altLang="ja-JP" dirty="0" smtClean="0"/>
              <a:t>AI</a:t>
            </a:r>
            <a:r>
              <a:rPr lang="ja-JP" altLang="en-US" dirty="0" smtClean="0"/>
              <a:t>が使う計算モデル</a:t>
            </a:r>
            <a:r>
              <a:rPr lang="ja-JP" altLang="en-US" dirty="0"/>
              <a:t>の変数間の共変関係</a:t>
            </a:r>
          </a:p>
        </p:txBody>
      </p:sp>
      <p:grpSp>
        <p:nvGrpSpPr>
          <p:cNvPr id="788483" name="Group 3"/>
          <p:cNvGrpSpPr>
            <a:grpSpLocks/>
          </p:cNvGrpSpPr>
          <p:nvPr/>
        </p:nvGrpSpPr>
        <p:grpSpPr bwMode="auto">
          <a:xfrm>
            <a:off x="1097280" y="2111023"/>
            <a:ext cx="5037101" cy="3621476"/>
            <a:chOff x="474" y="981"/>
            <a:chExt cx="2231" cy="1604"/>
          </a:xfrm>
        </p:grpSpPr>
        <p:grpSp>
          <p:nvGrpSpPr>
            <p:cNvPr id="788484" name="Group 4"/>
            <p:cNvGrpSpPr>
              <a:grpSpLocks/>
            </p:cNvGrpSpPr>
            <p:nvPr/>
          </p:nvGrpSpPr>
          <p:grpSpPr bwMode="auto">
            <a:xfrm>
              <a:off x="794" y="1117"/>
              <a:ext cx="1043" cy="1043"/>
              <a:chOff x="612" y="1117"/>
              <a:chExt cx="1043" cy="1043"/>
            </a:xfrm>
          </p:grpSpPr>
          <p:sp>
            <p:nvSpPr>
              <p:cNvPr id="788485" name="Line 5"/>
              <p:cNvSpPr>
                <a:spLocks noChangeShapeType="1"/>
              </p:cNvSpPr>
              <p:nvPr/>
            </p:nvSpPr>
            <p:spPr bwMode="auto">
              <a:xfrm flipV="1">
                <a:off x="657" y="1117"/>
                <a:ext cx="0" cy="10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486" name="Line 6"/>
              <p:cNvSpPr>
                <a:spLocks noChangeShapeType="1"/>
              </p:cNvSpPr>
              <p:nvPr/>
            </p:nvSpPr>
            <p:spPr bwMode="auto">
              <a:xfrm rot="5400000" flipH="1" flipV="1">
                <a:off x="1134" y="1593"/>
                <a:ext cx="0" cy="10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grpSp>
        <p:sp>
          <p:nvSpPr>
            <p:cNvPr id="788487" name="Text Box 7"/>
            <p:cNvSpPr txBox="1">
              <a:spLocks noChangeArrowheads="1"/>
            </p:cNvSpPr>
            <p:nvPr/>
          </p:nvSpPr>
          <p:spPr bwMode="auto">
            <a:xfrm>
              <a:off x="474" y="2156"/>
              <a:ext cx="2231" cy="4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ja-JP" altLang="en-US" sz="2844" dirty="0">
                  <a:latin typeface="Arial" charset="0"/>
                </a:rPr>
                <a:t>線形</a:t>
              </a:r>
              <a:r>
                <a:rPr lang="en-US" altLang="ja-JP" sz="2844" dirty="0">
                  <a:latin typeface="Arial" charset="0"/>
                </a:rPr>
                <a:t>:</a:t>
              </a:r>
              <a:r>
                <a:rPr lang="ja-JP" altLang="en-US" sz="2844" dirty="0">
                  <a:latin typeface="Arial" charset="0"/>
                </a:rPr>
                <a:t>多変量解析・回帰</a:t>
              </a:r>
              <a:r>
                <a:rPr lang="ja-JP" altLang="en-US" sz="2844" dirty="0">
                  <a:latin typeface="Arial" charset="0"/>
                </a:rPr>
                <a:t>モデル</a:t>
              </a:r>
              <a:endParaRPr lang="en-US" altLang="ja-JP" sz="2844" dirty="0">
                <a:latin typeface="Arial" charset="0"/>
              </a:endParaRPr>
            </a:p>
            <a:p>
              <a:r>
                <a:rPr lang="ja-JP" altLang="en-US" sz="2844" dirty="0">
                  <a:latin typeface="Arial" charset="0"/>
                </a:rPr>
                <a:t>非線形：ニューラルネット</a:t>
              </a:r>
            </a:p>
          </p:txBody>
        </p:sp>
        <p:sp>
          <p:nvSpPr>
            <p:cNvPr id="788488" name="Line 8"/>
            <p:cNvSpPr>
              <a:spLocks noChangeShapeType="1"/>
            </p:cNvSpPr>
            <p:nvPr/>
          </p:nvSpPr>
          <p:spPr bwMode="auto">
            <a:xfrm flipV="1">
              <a:off x="748" y="1389"/>
              <a:ext cx="1134" cy="54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489" name="Freeform 9"/>
            <p:cNvSpPr>
              <a:spLocks/>
            </p:cNvSpPr>
            <p:nvPr/>
          </p:nvSpPr>
          <p:spPr bwMode="auto">
            <a:xfrm>
              <a:off x="869" y="1482"/>
              <a:ext cx="1076" cy="322"/>
            </a:xfrm>
            <a:custGeom>
              <a:avLst/>
              <a:gdLst>
                <a:gd name="T0" fmla="*/ 0 w 1076"/>
                <a:gd name="T1" fmla="*/ 199 h 322"/>
                <a:gd name="T2" fmla="*/ 151 w 1076"/>
                <a:gd name="T3" fmla="*/ 10 h 322"/>
                <a:gd name="T4" fmla="*/ 226 w 1076"/>
                <a:gd name="T5" fmla="*/ 0 h 322"/>
                <a:gd name="T6" fmla="*/ 340 w 1076"/>
                <a:gd name="T7" fmla="*/ 57 h 322"/>
                <a:gd name="T8" fmla="*/ 359 w 1076"/>
                <a:gd name="T9" fmla="*/ 85 h 322"/>
                <a:gd name="T10" fmla="*/ 387 w 1076"/>
                <a:gd name="T11" fmla="*/ 104 h 322"/>
                <a:gd name="T12" fmla="*/ 453 w 1076"/>
                <a:gd name="T13" fmla="*/ 170 h 322"/>
                <a:gd name="T14" fmla="*/ 472 w 1076"/>
                <a:gd name="T15" fmla="*/ 199 h 322"/>
                <a:gd name="T16" fmla="*/ 529 w 1076"/>
                <a:gd name="T17" fmla="*/ 218 h 322"/>
                <a:gd name="T18" fmla="*/ 755 w 1076"/>
                <a:gd name="T19" fmla="*/ 227 h 322"/>
                <a:gd name="T20" fmla="*/ 783 w 1076"/>
                <a:gd name="T21" fmla="*/ 246 h 322"/>
                <a:gd name="T22" fmla="*/ 793 w 1076"/>
                <a:gd name="T23" fmla="*/ 274 h 322"/>
                <a:gd name="T24" fmla="*/ 878 w 1076"/>
                <a:gd name="T25" fmla="*/ 322 h 322"/>
                <a:gd name="T26" fmla="*/ 935 w 1076"/>
                <a:gd name="T27" fmla="*/ 312 h 322"/>
                <a:gd name="T28" fmla="*/ 991 w 1076"/>
                <a:gd name="T29" fmla="*/ 274 h 322"/>
                <a:gd name="T30" fmla="*/ 1020 w 1076"/>
                <a:gd name="T31" fmla="*/ 265 h 322"/>
                <a:gd name="T32" fmla="*/ 1076 w 1076"/>
                <a:gd name="T33" fmla="*/ 274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6" h="322">
                  <a:moveTo>
                    <a:pt x="0" y="199"/>
                  </a:moveTo>
                  <a:cubicBezTo>
                    <a:pt x="49" y="124"/>
                    <a:pt x="41" y="30"/>
                    <a:pt x="151" y="10"/>
                  </a:cubicBezTo>
                  <a:cubicBezTo>
                    <a:pt x="176" y="5"/>
                    <a:pt x="201" y="3"/>
                    <a:pt x="226" y="0"/>
                  </a:cubicBezTo>
                  <a:cubicBezTo>
                    <a:pt x="298" y="13"/>
                    <a:pt x="285" y="21"/>
                    <a:pt x="340" y="57"/>
                  </a:cubicBezTo>
                  <a:cubicBezTo>
                    <a:pt x="346" y="66"/>
                    <a:pt x="351" y="77"/>
                    <a:pt x="359" y="85"/>
                  </a:cubicBezTo>
                  <a:cubicBezTo>
                    <a:pt x="367" y="93"/>
                    <a:pt x="380" y="95"/>
                    <a:pt x="387" y="104"/>
                  </a:cubicBezTo>
                  <a:cubicBezTo>
                    <a:pt x="449" y="175"/>
                    <a:pt x="395" y="151"/>
                    <a:pt x="453" y="170"/>
                  </a:cubicBezTo>
                  <a:cubicBezTo>
                    <a:pt x="459" y="180"/>
                    <a:pt x="462" y="193"/>
                    <a:pt x="472" y="199"/>
                  </a:cubicBezTo>
                  <a:cubicBezTo>
                    <a:pt x="489" y="210"/>
                    <a:pt x="529" y="218"/>
                    <a:pt x="529" y="218"/>
                  </a:cubicBezTo>
                  <a:cubicBezTo>
                    <a:pt x="611" y="211"/>
                    <a:pt x="676" y="202"/>
                    <a:pt x="755" y="227"/>
                  </a:cubicBezTo>
                  <a:cubicBezTo>
                    <a:pt x="764" y="233"/>
                    <a:pt x="776" y="237"/>
                    <a:pt x="783" y="246"/>
                  </a:cubicBezTo>
                  <a:cubicBezTo>
                    <a:pt x="789" y="254"/>
                    <a:pt x="786" y="267"/>
                    <a:pt x="793" y="274"/>
                  </a:cubicBezTo>
                  <a:cubicBezTo>
                    <a:pt x="825" y="306"/>
                    <a:pt x="843" y="309"/>
                    <a:pt x="878" y="322"/>
                  </a:cubicBezTo>
                  <a:cubicBezTo>
                    <a:pt x="897" y="319"/>
                    <a:pt x="917" y="320"/>
                    <a:pt x="935" y="312"/>
                  </a:cubicBezTo>
                  <a:cubicBezTo>
                    <a:pt x="956" y="303"/>
                    <a:pt x="969" y="281"/>
                    <a:pt x="991" y="274"/>
                  </a:cubicBezTo>
                  <a:cubicBezTo>
                    <a:pt x="1001" y="271"/>
                    <a:pt x="1010" y="268"/>
                    <a:pt x="1020" y="265"/>
                  </a:cubicBezTo>
                  <a:cubicBezTo>
                    <a:pt x="1063" y="275"/>
                    <a:pt x="1044" y="274"/>
                    <a:pt x="1076" y="274"/>
                  </a:cubicBezTo>
                </a:path>
              </a:pathLst>
            </a:custGeom>
            <a:noFill/>
            <a:ln w="9525">
              <a:solidFill>
                <a:schemeClr val="hlink"/>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490" name="Text Box 10"/>
            <p:cNvSpPr txBox="1">
              <a:spLocks noChangeArrowheads="1"/>
            </p:cNvSpPr>
            <p:nvPr/>
          </p:nvSpPr>
          <p:spPr bwMode="auto">
            <a:xfrm>
              <a:off x="581" y="981"/>
              <a:ext cx="276" cy="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ja-JP" altLang="en-US" sz="3413">
                  <a:latin typeface="Arial" charset="0"/>
                </a:rPr>
                <a:t>Ｙ</a:t>
              </a:r>
            </a:p>
          </p:txBody>
        </p:sp>
        <p:sp>
          <p:nvSpPr>
            <p:cNvPr id="788491" name="Text Box 11"/>
            <p:cNvSpPr txBox="1">
              <a:spLocks noChangeArrowheads="1"/>
            </p:cNvSpPr>
            <p:nvPr/>
          </p:nvSpPr>
          <p:spPr bwMode="auto">
            <a:xfrm>
              <a:off x="1858" y="2091"/>
              <a:ext cx="190" cy="2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ja-JP" sz="2844">
                  <a:latin typeface="Arial" charset="0"/>
                </a:rPr>
                <a:t>X</a:t>
              </a:r>
            </a:p>
          </p:txBody>
        </p:sp>
        <p:sp>
          <p:nvSpPr>
            <p:cNvPr id="788492" name="Text Box 12"/>
            <p:cNvSpPr txBox="1">
              <a:spLocks noChangeArrowheads="1"/>
            </p:cNvSpPr>
            <p:nvPr/>
          </p:nvSpPr>
          <p:spPr bwMode="auto">
            <a:xfrm>
              <a:off x="1987" y="1344"/>
              <a:ext cx="545" cy="4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ja-JP" altLang="en-US" sz="2844" i="1">
                  <a:latin typeface="Arial" charset="0"/>
                </a:rPr>
                <a:t>関数</a:t>
              </a:r>
              <a:endParaRPr lang="en-US" altLang="ja-JP" sz="2844" i="1">
                <a:latin typeface="Arial" charset="0"/>
              </a:endParaRPr>
            </a:p>
            <a:p>
              <a:r>
                <a:rPr lang="en-US" altLang="ja-JP" sz="2844" i="1">
                  <a:latin typeface="Arial" charset="0"/>
                </a:rPr>
                <a:t>Y=f(X)</a:t>
              </a:r>
            </a:p>
          </p:txBody>
        </p:sp>
      </p:grpSp>
      <p:grpSp>
        <p:nvGrpSpPr>
          <p:cNvPr id="788493" name="Group 13"/>
          <p:cNvGrpSpPr>
            <a:grpSpLocks/>
          </p:cNvGrpSpPr>
          <p:nvPr/>
        </p:nvGrpSpPr>
        <p:grpSpPr bwMode="auto">
          <a:xfrm>
            <a:off x="1311770" y="6003432"/>
            <a:ext cx="4924215" cy="3280551"/>
            <a:chOff x="581" y="2659"/>
            <a:chExt cx="2181" cy="1453"/>
          </a:xfrm>
        </p:grpSpPr>
        <p:grpSp>
          <p:nvGrpSpPr>
            <p:cNvPr id="788494" name="Group 14"/>
            <p:cNvGrpSpPr>
              <a:grpSpLocks/>
            </p:cNvGrpSpPr>
            <p:nvPr/>
          </p:nvGrpSpPr>
          <p:grpSpPr bwMode="auto">
            <a:xfrm>
              <a:off x="793" y="2750"/>
              <a:ext cx="1043" cy="1043"/>
              <a:chOff x="612" y="1117"/>
              <a:chExt cx="1043" cy="1043"/>
            </a:xfrm>
          </p:grpSpPr>
          <p:sp>
            <p:nvSpPr>
              <p:cNvPr id="788495" name="Line 15"/>
              <p:cNvSpPr>
                <a:spLocks noChangeShapeType="1"/>
              </p:cNvSpPr>
              <p:nvPr/>
            </p:nvSpPr>
            <p:spPr bwMode="auto">
              <a:xfrm flipV="1">
                <a:off x="657" y="1117"/>
                <a:ext cx="0" cy="10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496" name="Line 16"/>
              <p:cNvSpPr>
                <a:spLocks noChangeShapeType="1"/>
              </p:cNvSpPr>
              <p:nvPr/>
            </p:nvSpPr>
            <p:spPr bwMode="auto">
              <a:xfrm rot="5400000" flipH="1" flipV="1">
                <a:off x="1134" y="1593"/>
                <a:ext cx="0" cy="10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grpSp>
        <p:sp>
          <p:nvSpPr>
            <p:cNvPr id="788497" name="Text Box 17"/>
            <p:cNvSpPr txBox="1">
              <a:spLocks noChangeArrowheads="1"/>
            </p:cNvSpPr>
            <p:nvPr/>
          </p:nvSpPr>
          <p:spPr bwMode="auto">
            <a:xfrm>
              <a:off x="983" y="3877"/>
              <a:ext cx="1620" cy="2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ja-JP" altLang="en-US" sz="2844">
                  <a:latin typeface="Arial" charset="0"/>
                </a:rPr>
                <a:t>決定木</a:t>
              </a:r>
              <a:r>
                <a:rPr lang="en-US" altLang="ja-JP" sz="2844">
                  <a:latin typeface="Arial" charset="0"/>
                </a:rPr>
                <a:t>(Decision tree)</a:t>
              </a:r>
            </a:p>
          </p:txBody>
        </p:sp>
        <p:sp>
          <p:nvSpPr>
            <p:cNvPr id="788498" name="Text Box 18"/>
            <p:cNvSpPr txBox="1">
              <a:spLocks noChangeArrowheads="1"/>
            </p:cNvSpPr>
            <p:nvPr/>
          </p:nvSpPr>
          <p:spPr bwMode="auto">
            <a:xfrm>
              <a:off x="581" y="2659"/>
              <a:ext cx="276" cy="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ja-JP" altLang="en-US" sz="3413">
                  <a:latin typeface="Arial" charset="0"/>
                </a:rPr>
                <a:t>Ｙ</a:t>
              </a:r>
            </a:p>
          </p:txBody>
        </p:sp>
        <p:sp>
          <p:nvSpPr>
            <p:cNvPr id="788499" name="Text Box 19"/>
            <p:cNvSpPr txBox="1">
              <a:spLocks noChangeArrowheads="1"/>
            </p:cNvSpPr>
            <p:nvPr/>
          </p:nvSpPr>
          <p:spPr bwMode="auto">
            <a:xfrm>
              <a:off x="1763" y="3762"/>
              <a:ext cx="190" cy="2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ja-JP" sz="2844">
                  <a:latin typeface="Arial" charset="0"/>
                </a:rPr>
                <a:t>X</a:t>
              </a:r>
            </a:p>
          </p:txBody>
        </p:sp>
        <p:sp>
          <p:nvSpPr>
            <p:cNvPr id="788500" name="Text Box 20"/>
            <p:cNvSpPr txBox="1">
              <a:spLocks noChangeArrowheads="1"/>
            </p:cNvSpPr>
            <p:nvPr/>
          </p:nvSpPr>
          <p:spPr bwMode="auto">
            <a:xfrm>
              <a:off x="1849" y="2931"/>
              <a:ext cx="913" cy="8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ja-JP" altLang="en-US" sz="2844" i="1">
                  <a:latin typeface="Arial" charset="0"/>
                </a:rPr>
                <a:t>決定ルール</a:t>
              </a:r>
              <a:endParaRPr lang="en-US" altLang="ja-JP" sz="2844" i="1">
                <a:latin typeface="Arial" charset="0"/>
              </a:endParaRPr>
            </a:p>
            <a:p>
              <a:r>
                <a:rPr lang="en-US" altLang="ja-JP" sz="2844" i="1">
                  <a:latin typeface="Arial" charset="0"/>
                </a:rPr>
                <a:t>If X=a, then</a:t>
              </a:r>
            </a:p>
            <a:p>
              <a:r>
                <a:rPr lang="en-US" altLang="ja-JP" sz="2844" i="1">
                  <a:latin typeface="Arial" charset="0"/>
                </a:rPr>
                <a:t>Y= b (70%)</a:t>
              </a:r>
            </a:p>
            <a:p>
              <a:r>
                <a:rPr lang="en-US" altLang="ja-JP" sz="2844" i="1">
                  <a:latin typeface="Arial" charset="0"/>
                </a:rPr>
                <a:t>       :</a:t>
              </a:r>
            </a:p>
          </p:txBody>
        </p:sp>
        <p:sp>
          <p:nvSpPr>
            <p:cNvPr id="788501" name="Rectangle 21"/>
            <p:cNvSpPr>
              <a:spLocks noChangeArrowheads="1"/>
            </p:cNvSpPr>
            <p:nvPr/>
          </p:nvSpPr>
          <p:spPr bwMode="auto">
            <a:xfrm>
              <a:off x="1247" y="3339"/>
              <a:ext cx="409" cy="40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ja-JP" altLang="en-US" sz="3413"/>
            </a:p>
          </p:txBody>
        </p:sp>
        <p:sp>
          <p:nvSpPr>
            <p:cNvPr id="788502" name="Rectangle 22"/>
            <p:cNvSpPr>
              <a:spLocks noChangeArrowheads="1"/>
            </p:cNvSpPr>
            <p:nvPr/>
          </p:nvSpPr>
          <p:spPr bwMode="auto">
            <a:xfrm>
              <a:off x="839" y="2930"/>
              <a:ext cx="409" cy="40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ja-JP" altLang="en-US" sz="3413"/>
            </a:p>
          </p:txBody>
        </p:sp>
        <p:sp>
          <p:nvSpPr>
            <p:cNvPr id="788503" name="Line 23"/>
            <p:cNvSpPr>
              <a:spLocks noChangeShapeType="1"/>
            </p:cNvSpPr>
            <p:nvPr/>
          </p:nvSpPr>
          <p:spPr bwMode="auto">
            <a:xfrm>
              <a:off x="1429" y="3339"/>
              <a:ext cx="0" cy="409"/>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504" name="Line 24"/>
            <p:cNvSpPr>
              <a:spLocks noChangeShapeType="1"/>
            </p:cNvSpPr>
            <p:nvPr/>
          </p:nvSpPr>
          <p:spPr bwMode="auto">
            <a:xfrm>
              <a:off x="1247" y="3521"/>
              <a:ext cx="18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505" name="Line 25"/>
            <p:cNvSpPr>
              <a:spLocks noChangeShapeType="1"/>
            </p:cNvSpPr>
            <p:nvPr/>
          </p:nvSpPr>
          <p:spPr bwMode="auto">
            <a:xfrm>
              <a:off x="1429" y="3657"/>
              <a:ext cx="22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506" name="Text Box 26"/>
            <p:cNvSpPr txBox="1">
              <a:spLocks noChangeArrowheads="1"/>
            </p:cNvSpPr>
            <p:nvPr/>
          </p:nvSpPr>
          <p:spPr bwMode="auto">
            <a:xfrm>
              <a:off x="808" y="3034"/>
              <a:ext cx="352" cy="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ja-JP" sz="3413">
                  <a:latin typeface="Arial" charset="0"/>
                </a:rPr>
                <a:t>0.3</a:t>
              </a:r>
            </a:p>
          </p:txBody>
        </p:sp>
        <p:sp>
          <p:nvSpPr>
            <p:cNvPr id="788507" name="Text Box 27"/>
            <p:cNvSpPr txBox="1">
              <a:spLocks noChangeArrowheads="1"/>
            </p:cNvSpPr>
            <p:nvPr/>
          </p:nvSpPr>
          <p:spPr bwMode="auto">
            <a:xfrm>
              <a:off x="821" y="3426"/>
              <a:ext cx="352" cy="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ja-JP" sz="3413">
                  <a:latin typeface="Arial" charset="0"/>
                </a:rPr>
                <a:t>0.7</a:t>
              </a:r>
            </a:p>
          </p:txBody>
        </p:sp>
      </p:grpSp>
      <p:grpSp>
        <p:nvGrpSpPr>
          <p:cNvPr id="788508" name="Group 28"/>
          <p:cNvGrpSpPr>
            <a:grpSpLocks/>
          </p:cNvGrpSpPr>
          <p:nvPr/>
        </p:nvGrpSpPr>
        <p:grpSpPr bwMode="auto">
          <a:xfrm>
            <a:off x="6635610" y="2178756"/>
            <a:ext cx="6398542" cy="3397956"/>
            <a:chOff x="2939" y="965"/>
            <a:chExt cx="2834" cy="1505"/>
          </a:xfrm>
        </p:grpSpPr>
        <p:grpSp>
          <p:nvGrpSpPr>
            <p:cNvPr id="788509" name="Group 29"/>
            <p:cNvGrpSpPr>
              <a:grpSpLocks/>
            </p:cNvGrpSpPr>
            <p:nvPr/>
          </p:nvGrpSpPr>
          <p:grpSpPr bwMode="auto">
            <a:xfrm>
              <a:off x="3334" y="1117"/>
              <a:ext cx="1043" cy="1043"/>
              <a:chOff x="612" y="1117"/>
              <a:chExt cx="1043" cy="1043"/>
            </a:xfrm>
          </p:grpSpPr>
          <p:sp>
            <p:nvSpPr>
              <p:cNvPr id="788510" name="Line 30"/>
              <p:cNvSpPr>
                <a:spLocks noChangeShapeType="1"/>
              </p:cNvSpPr>
              <p:nvPr/>
            </p:nvSpPr>
            <p:spPr bwMode="auto">
              <a:xfrm flipV="1">
                <a:off x="657" y="1117"/>
                <a:ext cx="0" cy="10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511" name="Line 31"/>
              <p:cNvSpPr>
                <a:spLocks noChangeShapeType="1"/>
              </p:cNvSpPr>
              <p:nvPr/>
            </p:nvSpPr>
            <p:spPr bwMode="auto">
              <a:xfrm rot="5400000" flipH="1" flipV="1">
                <a:off x="1134" y="1593"/>
                <a:ext cx="0" cy="10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grpSp>
        <p:sp>
          <p:nvSpPr>
            <p:cNvPr id="788512" name="Text Box 32"/>
            <p:cNvSpPr txBox="1">
              <a:spLocks noChangeArrowheads="1"/>
            </p:cNvSpPr>
            <p:nvPr/>
          </p:nvSpPr>
          <p:spPr bwMode="auto">
            <a:xfrm>
              <a:off x="2939" y="2235"/>
              <a:ext cx="2834" cy="2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ja-JP" altLang="en-US" sz="2844">
                  <a:latin typeface="Arial" charset="0"/>
                </a:rPr>
                <a:t>ガウシアンモデル（線形性・正規性）</a:t>
              </a:r>
            </a:p>
          </p:txBody>
        </p:sp>
        <p:sp>
          <p:nvSpPr>
            <p:cNvPr id="788513" name="Line 33"/>
            <p:cNvSpPr>
              <a:spLocks noChangeShapeType="1"/>
            </p:cNvSpPr>
            <p:nvPr/>
          </p:nvSpPr>
          <p:spPr bwMode="auto">
            <a:xfrm flipV="1">
              <a:off x="3198" y="1389"/>
              <a:ext cx="1406" cy="45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514" name="Text Box 34"/>
            <p:cNvSpPr txBox="1">
              <a:spLocks noChangeArrowheads="1"/>
            </p:cNvSpPr>
            <p:nvPr/>
          </p:nvSpPr>
          <p:spPr bwMode="auto">
            <a:xfrm>
              <a:off x="3121" y="965"/>
              <a:ext cx="276" cy="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ja-JP" altLang="en-US" sz="3413">
                  <a:latin typeface="Arial" charset="0"/>
                </a:rPr>
                <a:t>Ｙ</a:t>
              </a:r>
            </a:p>
          </p:txBody>
        </p:sp>
        <p:sp>
          <p:nvSpPr>
            <p:cNvPr id="788515" name="Text Box 35"/>
            <p:cNvSpPr txBox="1">
              <a:spLocks noChangeArrowheads="1"/>
            </p:cNvSpPr>
            <p:nvPr/>
          </p:nvSpPr>
          <p:spPr bwMode="auto">
            <a:xfrm>
              <a:off x="4443" y="2069"/>
              <a:ext cx="190" cy="2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ja-JP" sz="2844">
                  <a:latin typeface="Arial" charset="0"/>
                </a:rPr>
                <a:t>X</a:t>
              </a:r>
            </a:p>
          </p:txBody>
        </p:sp>
        <p:sp>
          <p:nvSpPr>
            <p:cNvPr id="788516" name="Text Box 36"/>
            <p:cNvSpPr txBox="1">
              <a:spLocks noChangeArrowheads="1"/>
            </p:cNvSpPr>
            <p:nvPr/>
          </p:nvSpPr>
          <p:spPr bwMode="auto">
            <a:xfrm>
              <a:off x="4592" y="1162"/>
              <a:ext cx="1114" cy="8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ltLang="ja-JP" sz="2844" i="1">
                <a:latin typeface="Arial" charset="0"/>
              </a:endParaRPr>
            </a:p>
            <a:p>
              <a:r>
                <a:rPr lang="en-US" altLang="ja-JP" sz="2844" i="1">
                  <a:latin typeface="Arial" charset="0"/>
                </a:rPr>
                <a:t>P(Y|X)=G(μ,σ)</a:t>
              </a:r>
            </a:p>
            <a:p>
              <a:r>
                <a:rPr lang="en-US" altLang="ja-JP" sz="2844" i="1">
                  <a:latin typeface="Arial" charset="0"/>
                </a:rPr>
                <a:t>μ = aX+b</a:t>
              </a:r>
            </a:p>
            <a:p>
              <a:r>
                <a:rPr lang="en-US" altLang="ja-JP" sz="2844" i="1">
                  <a:latin typeface="Arial" charset="0"/>
                </a:rPr>
                <a:t>σ = cX+d</a:t>
              </a:r>
            </a:p>
          </p:txBody>
        </p:sp>
        <p:sp>
          <p:nvSpPr>
            <p:cNvPr id="788517" name="Line 37"/>
            <p:cNvSpPr>
              <a:spLocks noChangeShapeType="1"/>
            </p:cNvSpPr>
            <p:nvPr/>
          </p:nvSpPr>
          <p:spPr bwMode="auto">
            <a:xfrm flipV="1">
              <a:off x="3878" y="1389"/>
              <a:ext cx="227" cy="22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518" name="Freeform 38"/>
            <p:cNvSpPr>
              <a:spLocks/>
            </p:cNvSpPr>
            <p:nvPr/>
          </p:nvSpPr>
          <p:spPr bwMode="auto">
            <a:xfrm rot="1877173">
              <a:off x="3787" y="1162"/>
              <a:ext cx="363" cy="589"/>
            </a:xfrm>
            <a:custGeom>
              <a:avLst/>
              <a:gdLst>
                <a:gd name="T0" fmla="*/ 0 w 363"/>
                <a:gd name="T1" fmla="*/ 0 h 589"/>
                <a:gd name="T2" fmla="*/ 136 w 363"/>
                <a:gd name="T3" fmla="*/ 181 h 589"/>
                <a:gd name="T4" fmla="*/ 272 w 363"/>
                <a:gd name="T5" fmla="*/ 136 h 589"/>
                <a:gd name="T6" fmla="*/ 272 w 363"/>
                <a:gd name="T7" fmla="*/ 408 h 589"/>
                <a:gd name="T8" fmla="*/ 363 w 363"/>
                <a:gd name="T9" fmla="*/ 589 h 589"/>
              </a:gdLst>
              <a:ahLst/>
              <a:cxnLst>
                <a:cxn ang="0">
                  <a:pos x="T0" y="T1"/>
                </a:cxn>
                <a:cxn ang="0">
                  <a:pos x="T2" y="T3"/>
                </a:cxn>
                <a:cxn ang="0">
                  <a:pos x="T4" y="T5"/>
                </a:cxn>
                <a:cxn ang="0">
                  <a:pos x="T6" y="T7"/>
                </a:cxn>
                <a:cxn ang="0">
                  <a:pos x="T8" y="T9"/>
                </a:cxn>
              </a:cxnLst>
              <a:rect l="0" t="0" r="r" b="b"/>
              <a:pathLst>
                <a:path w="363" h="589">
                  <a:moveTo>
                    <a:pt x="0" y="0"/>
                  </a:moveTo>
                  <a:cubicBezTo>
                    <a:pt x="45" y="79"/>
                    <a:pt x="91" y="158"/>
                    <a:pt x="136" y="181"/>
                  </a:cubicBezTo>
                  <a:cubicBezTo>
                    <a:pt x="181" y="204"/>
                    <a:pt x="249" y="98"/>
                    <a:pt x="272" y="136"/>
                  </a:cubicBezTo>
                  <a:cubicBezTo>
                    <a:pt x="295" y="174"/>
                    <a:pt x="257" y="333"/>
                    <a:pt x="272" y="408"/>
                  </a:cubicBezTo>
                  <a:cubicBezTo>
                    <a:pt x="287" y="483"/>
                    <a:pt x="340" y="559"/>
                    <a:pt x="363" y="589"/>
                  </a:cubicBez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grpSp>
      <p:grpSp>
        <p:nvGrpSpPr>
          <p:cNvPr id="788519" name="Group 39"/>
          <p:cNvGrpSpPr>
            <a:grpSpLocks/>
          </p:cNvGrpSpPr>
          <p:nvPr/>
        </p:nvGrpSpPr>
        <p:grpSpPr bwMode="auto">
          <a:xfrm>
            <a:off x="7046524" y="6003432"/>
            <a:ext cx="5750561" cy="3242168"/>
            <a:chOff x="3121" y="2659"/>
            <a:chExt cx="2547" cy="1436"/>
          </a:xfrm>
        </p:grpSpPr>
        <p:sp>
          <p:nvSpPr>
            <p:cNvPr id="788520" name="Text Box 40"/>
            <p:cNvSpPr txBox="1">
              <a:spLocks noChangeArrowheads="1"/>
            </p:cNvSpPr>
            <p:nvPr/>
          </p:nvSpPr>
          <p:spPr bwMode="auto">
            <a:xfrm>
              <a:off x="3334" y="3860"/>
              <a:ext cx="1377" cy="2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ja-JP" altLang="en-US" sz="2844">
                  <a:latin typeface="Arial" charset="0"/>
                </a:rPr>
                <a:t>ベイジアンネット</a:t>
              </a:r>
            </a:p>
          </p:txBody>
        </p:sp>
        <p:sp>
          <p:nvSpPr>
            <p:cNvPr id="788521" name="Text Box 41"/>
            <p:cNvSpPr txBox="1">
              <a:spLocks noChangeArrowheads="1"/>
            </p:cNvSpPr>
            <p:nvPr/>
          </p:nvSpPr>
          <p:spPr bwMode="auto">
            <a:xfrm>
              <a:off x="4394" y="3724"/>
              <a:ext cx="190" cy="2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ja-JP" sz="2844">
                  <a:latin typeface="Arial" charset="0"/>
                </a:rPr>
                <a:t>X</a:t>
              </a:r>
            </a:p>
          </p:txBody>
        </p:sp>
        <p:sp>
          <p:nvSpPr>
            <p:cNvPr id="788522" name="Text Box 42"/>
            <p:cNvSpPr txBox="1">
              <a:spLocks noChangeArrowheads="1"/>
            </p:cNvSpPr>
            <p:nvPr/>
          </p:nvSpPr>
          <p:spPr bwMode="auto">
            <a:xfrm>
              <a:off x="4615" y="3374"/>
              <a:ext cx="1053" cy="4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ja-JP" altLang="en-US" sz="2844" i="1">
                  <a:latin typeface="Arial" charset="0"/>
                </a:rPr>
                <a:t>条件付確率表</a:t>
              </a:r>
              <a:endParaRPr lang="en-US" altLang="ja-JP" sz="2844" i="1">
                <a:latin typeface="Arial" charset="0"/>
              </a:endParaRPr>
            </a:p>
            <a:p>
              <a:r>
                <a:rPr lang="en-US" altLang="ja-JP" sz="2844" i="1">
                  <a:latin typeface="Arial" charset="0"/>
                </a:rPr>
                <a:t>P(Y|X) = p</a:t>
              </a:r>
              <a:endParaRPr lang="en-US" altLang="ja-JP" sz="2276" i="1">
                <a:latin typeface="Arial" charset="0"/>
              </a:endParaRPr>
            </a:p>
          </p:txBody>
        </p:sp>
        <p:grpSp>
          <p:nvGrpSpPr>
            <p:cNvPr id="788523" name="Group 43"/>
            <p:cNvGrpSpPr>
              <a:grpSpLocks/>
            </p:cNvGrpSpPr>
            <p:nvPr/>
          </p:nvGrpSpPr>
          <p:grpSpPr bwMode="auto">
            <a:xfrm>
              <a:off x="3121" y="2659"/>
              <a:ext cx="1256" cy="1134"/>
              <a:chOff x="3121" y="2659"/>
              <a:chExt cx="1256" cy="1134"/>
            </a:xfrm>
          </p:grpSpPr>
          <p:grpSp>
            <p:nvGrpSpPr>
              <p:cNvPr id="788524" name="Group 44"/>
              <p:cNvGrpSpPr>
                <a:grpSpLocks/>
              </p:cNvGrpSpPr>
              <p:nvPr/>
            </p:nvGrpSpPr>
            <p:grpSpPr bwMode="auto">
              <a:xfrm>
                <a:off x="3334" y="2750"/>
                <a:ext cx="1043" cy="1043"/>
                <a:chOff x="612" y="1117"/>
                <a:chExt cx="1043" cy="1043"/>
              </a:xfrm>
            </p:grpSpPr>
            <p:sp>
              <p:nvSpPr>
                <p:cNvPr id="788525" name="Line 45"/>
                <p:cNvSpPr>
                  <a:spLocks noChangeShapeType="1"/>
                </p:cNvSpPr>
                <p:nvPr/>
              </p:nvSpPr>
              <p:spPr bwMode="auto">
                <a:xfrm flipV="1">
                  <a:off x="657" y="1117"/>
                  <a:ext cx="0" cy="10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526" name="Line 46"/>
                <p:cNvSpPr>
                  <a:spLocks noChangeShapeType="1"/>
                </p:cNvSpPr>
                <p:nvPr/>
              </p:nvSpPr>
              <p:spPr bwMode="auto">
                <a:xfrm rot="5400000" flipH="1" flipV="1">
                  <a:off x="1134" y="1593"/>
                  <a:ext cx="0" cy="10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grpSp>
          <p:sp>
            <p:nvSpPr>
              <p:cNvPr id="788527" name="Text Box 47"/>
              <p:cNvSpPr txBox="1">
                <a:spLocks noChangeArrowheads="1"/>
              </p:cNvSpPr>
              <p:nvPr/>
            </p:nvSpPr>
            <p:spPr bwMode="auto">
              <a:xfrm>
                <a:off x="3121" y="2659"/>
                <a:ext cx="276" cy="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ja-JP" altLang="en-US" sz="3413">
                    <a:latin typeface="Arial" charset="0"/>
                  </a:rPr>
                  <a:t>Ｙ</a:t>
                </a:r>
              </a:p>
            </p:txBody>
          </p:sp>
          <p:sp>
            <p:nvSpPr>
              <p:cNvPr id="788528" name="Line 48"/>
              <p:cNvSpPr>
                <a:spLocks noChangeShapeType="1"/>
              </p:cNvSpPr>
              <p:nvPr/>
            </p:nvSpPr>
            <p:spPr bwMode="auto">
              <a:xfrm>
                <a:off x="3515" y="2795"/>
                <a:ext cx="0" cy="99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529" name="Line 49"/>
              <p:cNvSpPr>
                <a:spLocks noChangeShapeType="1"/>
              </p:cNvSpPr>
              <p:nvPr/>
            </p:nvSpPr>
            <p:spPr bwMode="auto">
              <a:xfrm>
                <a:off x="3651" y="2795"/>
                <a:ext cx="0" cy="99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530" name="Line 50"/>
              <p:cNvSpPr>
                <a:spLocks noChangeShapeType="1"/>
              </p:cNvSpPr>
              <p:nvPr/>
            </p:nvSpPr>
            <p:spPr bwMode="auto">
              <a:xfrm>
                <a:off x="3787" y="2795"/>
                <a:ext cx="0" cy="99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531" name="Line 51"/>
              <p:cNvSpPr>
                <a:spLocks noChangeShapeType="1"/>
              </p:cNvSpPr>
              <p:nvPr/>
            </p:nvSpPr>
            <p:spPr bwMode="auto">
              <a:xfrm>
                <a:off x="3923" y="2795"/>
                <a:ext cx="0" cy="99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532" name="Line 52"/>
              <p:cNvSpPr>
                <a:spLocks noChangeShapeType="1"/>
              </p:cNvSpPr>
              <p:nvPr/>
            </p:nvSpPr>
            <p:spPr bwMode="auto">
              <a:xfrm>
                <a:off x="4059" y="2795"/>
                <a:ext cx="0" cy="99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533" name="Line 53"/>
              <p:cNvSpPr>
                <a:spLocks noChangeShapeType="1"/>
              </p:cNvSpPr>
              <p:nvPr/>
            </p:nvSpPr>
            <p:spPr bwMode="auto">
              <a:xfrm>
                <a:off x="4195" y="2795"/>
                <a:ext cx="0" cy="99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534" name="Line 54"/>
              <p:cNvSpPr>
                <a:spLocks noChangeShapeType="1"/>
              </p:cNvSpPr>
              <p:nvPr/>
            </p:nvSpPr>
            <p:spPr bwMode="auto">
              <a:xfrm>
                <a:off x="3288" y="2931"/>
                <a:ext cx="10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535" name="Line 55"/>
              <p:cNvSpPr>
                <a:spLocks noChangeShapeType="1"/>
              </p:cNvSpPr>
              <p:nvPr/>
            </p:nvSpPr>
            <p:spPr bwMode="auto">
              <a:xfrm>
                <a:off x="3288" y="3067"/>
                <a:ext cx="10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536" name="Line 56"/>
              <p:cNvSpPr>
                <a:spLocks noChangeShapeType="1"/>
              </p:cNvSpPr>
              <p:nvPr/>
            </p:nvSpPr>
            <p:spPr bwMode="auto">
              <a:xfrm>
                <a:off x="3288" y="3203"/>
                <a:ext cx="10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537" name="Line 57"/>
              <p:cNvSpPr>
                <a:spLocks noChangeShapeType="1"/>
              </p:cNvSpPr>
              <p:nvPr/>
            </p:nvSpPr>
            <p:spPr bwMode="auto">
              <a:xfrm>
                <a:off x="3288" y="3339"/>
                <a:ext cx="10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538" name="Line 58"/>
              <p:cNvSpPr>
                <a:spLocks noChangeShapeType="1"/>
              </p:cNvSpPr>
              <p:nvPr/>
            </p:nvSpPr>
            <p:spPr bwMode="auto">
              <a:xfrm>
                <a:off x="3288" y="3475"/>
                <a:ext cx="10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sp>
            <p:nvSpPr>
              <p:cNvPr id="788539" name="Line 59"/>
              <p:cNvSpPr>
                <a:spLocks noChangeShapeType="1"/>
              </p:cNvSpPr>
              <p:nvPr/>
            </p:nvSpPr>
            <p:spPr bwMode="auto">
              <a:xfrm>
                <a:off x="3288" y="3611"/>
                <a:ext cx="10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grpSp>
        <p:sp>
          <p:nvSpPr>
            <p:cNvPr id="788540" name="Text Box 60"/>
            <p:cNvSpPr txBox="1">
              <a:spLocks noChangeArrowheads="1"/>
            </p:cNvSpPr>
            <p:nvPr/>
          </p:nvSpPr>
          <p:spPr bwMode="auto">
            <a:xfrm>
              <a:off x="4166" y="2931"/>
              <a:ext cx="220" cy="8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ja-JP" sz="1991">
                  <a:latin typeface="Arial" charset="0"/>
                </a:rPr>
                <a:t>P1</a:t>
              </a:r>
            </a:p>
            <a:p>
              <a:r>
                <a:rPr lang="en-US" altLang="ja-JP" sz="1991">
                  <a:latin typeface="Arial" charset="0"/>
                </a:rPr>
                <a:t>P2</a:t>
              </a:r>
            </a:p>
            <a:p>
              <a:r>
                <a:rPr lang="en-US" altLang="ja-JP" sz="1991">
                  <a:latin typeface="Arial" charset="0"/>
                </a:rPr>
                <a:t>P3</a:t>
              </a:r>
            </a:p>
            <a:p>
              <a:r>
                <a:rPr lang="en-US" altLang="ja-JP" sz="1991">
                  <a:latin typeface="Arial" charset="0"/>
                </a:rPr>
                <a:t>P4</a:t>
              </a:r>
            </a:p>
            <a:p>
              <a:r>
                <a:rPr lang="en-US" altLang="ja-JP" sz="1991">
                  <a:latin typeface="Arial" charset="0"/>
                </a:rPr>
                <a:t>P5</a:t>
              </a:r>
            </a:p>
            <a:p>
              <a:r>
                <a:rPr lang="en-US" altLang="ja-JP" sz="1991">
                  <a:latin typeface="Arial" charset="0"/>
                </a:rPr>
                <a:t>P6</a:t>
              </a:r>
            </a:p>
          </p:txBody>
        </p:sp>
        <p:sp>
          <p:nvSpPr>
            <p:cNvPr id="788541" name="Text Box 61"/>
            <p:cNvSpPr txBox="1">
              <a:spLocks noChangeArrowheads="1"/>
            </p:cNvSpPr>
            <p:nvPr/>
          </p:nvSpPr>
          <p:spPr bwMode="auto">
            <a:xfrm>
              <a:off x="5392" y="3692"/>
              <a:ext cx="176" cy="1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ja-JP" sz="1991" b="1" i="1">
                  <a:latin typeface="Arial" charset="0"/>
                </a:rPr>
                <a:t>I j</a:t>
              </a:r>
            </a:p>
          </p:txBody>
        </p:sp>
        <p:sp>
          <p:nvSpPr>
            <p:cNvPr id="788542" name="Text Box 62"/>
            <p:cNvSpPr txBox="1">
              <a:spLocks noChangeArrowheads="1"/>
            </p:cNvSpPr>
            <p:nvPr/>
          </p:nvSpPr>
          <p:spPr bwMode="auto">
            <a:xfrm>
              <a:off x="4538" y="2704"/>
              <a:ext cx="362" cy="9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ja-JP" sz="3413">
                  <a:latin typeface="Arial" charset="0"/>
                </a:rPr>
                <a:t>Ex.</a:t>
              </a:r>
            </a:p>
            <a:p>
              <a:r>
                <a:rPr lang="en-US" altLang="ja-JP" sz="3413">
                  <a:latin typeface="Arial" charset="0"/>
                </a:rPr>
                <a:t>0.3</a:t>
              </a:r>
            </a:p>
            <a:p>
              <a:r>
                <a:rPr lang="en-US" altLang="ja-JP" sz="3413">
                  <a:latin typeface="Arial" charset="0"/>
                </a:rPr>
                <a:t>0.4</a:t>
              </a:r>
            </a:p>
            <a:p>
              <a:r>
                <a:rPr lang="en-US" altLang="ja-JP" sz="3413">
                  <a:latin typeface="Arial" charset="0"/>
                </a:rPr>
                <a:t>  :</a:t>
              </a:r>
            </a:p>
          </p:txBody>
        </p:sp>
        <p:sp>
          <p:nvSpPr>
            <p:cNvPr id="788543" name="Line 63"/>
            <p:cNvSpPr>
              <a:spLocks noChangeShapeType="1"/>
            </p:cNvSpPr>
            <p:nvPr/>
          </p:nvSpPr>
          <p:spPr bwMode="auto">
            <a:xfrm flipH="1">
              <a:off x="4105" y="2840"/>
              <a:ext cx="453" cy="18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sz="3413"/>
            </a:p>
          </p:txBody>
        </p:sp>
      </p:grpSp>
    </p:spTree>
    <p:extLst>
      <p:ext uri="{BB962C8B-B14F-4D97-AF65-F5344CB8AC3E}">
        <p14:creationId xmlns:p14="http://schemas.microsoft.com/office/powerpoint/2010/main" val="10210477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88483"/>
                                        </p:tgtEl>
                                        <p:attrNameLst>
                                          <p:attrName>style.visibility</p:attrName>
                                        </p:attrNameLst>
                                      </p:cBhvr>
                                      <p:to>
                                        <p:strVal val="visible"/>
                                      </p:to>
                                    </p:set>
                                    <p:animEffect transition="in" filter="fade">
                                      <p:cBhvr>
                                        <p:cTn id="7" dur="1000"/>
                                        <p:tgtEl>
                                          <p:spTgt spid="78848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788508"/>
                                        </p:tgtEl>
                                        <p:attrNameLst>
                                          <p:attrName>style.visibility</p:attrName>
                                        </p:attrNameLst>
                                      </p:cBhvr>
                                      <p:to>
                                        <p:strVal val="visible"/>
                                      </p:to>
                                    </p:set>
                                    <p:animEffect transition="in" filter="fade">
                                      <p:cBhvr>
                                        <p:cTn id="11" dur="1000"/>
                                        <p:tgtEl>
                                          <p:spTgt spid="788508"/>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788493"/>
                                        </p:tgtEl>
                                        <p:attrNameLst>
                                          <p:attrName>style.visibility</p:attrName>
                                        </p:attrNameLst>
                                      </p:cBhvr>
                                      <p:to>
                                        <p:strVal val="visible"/>
                                      </p:to>
                                    </p:set>
                                    <p:animEffect transition="in" filter="fade">
                                      <p:cBhvr>
                                        <p:cTn id="15" dur="1000"/>
                                        <p:tgtEl>
                                          <p:spTgt spid="788493"/>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788519"/>
                                        </p:tgtEl>
                                        <p:attrNameLst>
                                          <p:attrName>style.visibility</p:attrName>
                                        </p:attrNameLst>
                                      </p:cBhvr>
                                      <p:to>
                                        <p:strVal val="visible"/>
                                      </p:to>
                                    </p:set>
                                    <p:animEffect transition="in" filter="fade">
                                      <p:cBhvr>
                                        <p:cTn id="19" dur="1000"/>
                                        <p:tgtEl>
                                          <p:spTgt spid="788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Oval 2"/>
          <p:cNvSpPr>
            <a:spLocks noChangeArrowheads="1"/>
          </p:cNvSpPr>
          <p:nvPr/>
        </p:nvSpPr>
        <p:spPr bwMode="auto">
          <a:xfrm>
            <a:off x="7527433" y="2406805"/>
            <a:ext cx="754098" cy="684107"/>
          </a:xfrm>
          <a:prstGeom prst="ellipse">
            <a:avLst/>
          </a:prstGeom>
          <a:solidFill>
            <a:srgbClr val="CCFFCC"/>
          </a:solidFill>
          <a:ln w="9525">
            <a:noFill/>
            <a:round/>
            <a:headEnd/>
            <a:tailEnd/>
          </a:ln>
        </p:spPr>
        <p:txBody>
          <a:bodyPr wrap="none" lIns="129971" tIns="64987" rIns="129971" bIns="64987" anchor="ctr"/>
          <a:lstStyle/>
          <a:p>
            <a:pPr algn="ctr"/>
            <a:r>
              <a:rPr lang="ja-JP" altLang="en-US" sz="3413" i="1">
                <a:latin typeface="Tahoma" pitchFamily="34" charset="0"/>
              </a:rPr>
              <a:t>Ｘ</a:t>
            </a:r>
          </a:p>
        </p:txBody>
      </p:sp>
      <p:sp>
        <p:nvSpPr>
          <p:cNvPr id="60419" name="Oval 3"/>
          <p:cNvSpPr>
            <a:spLocks noChangeArrowheads="1"/>
          </p:cNvSpPr>
          <p:nvPr/>
        </p:nvSpPr>
        <p:spPr bwMode="auto">
          <a:xfrm>
            <a:off x="10207418" y="2370673"/>
            <a:ext cx="722489" cy="765387"/>
          </a:xfrm>
          <a:prstGeom prst="ellipse">
            <a:avLst/>
          </a:prstGeom>
          <a:solidFill>
            <a:srgbClr val="CCFFCC"/>
          </a:solidFill>
          <a:ln w="9525">
            <a:noFill/>
            <a:round/>
            <a:headEnd/>
            <a:tailEnd/>
          </a:ln>
        </p:spPr>
        <p:txBody>
          <a:bodyPr wrap="none" lIns="129971" tIns="64987" rIns="129971" bIns="64987" anchor="ctr"/>
          <a:lstStyle/>
          <a:p>
            <a:pPr algn="ctr"/>
            <a:r>
              <a:rPr lang="ja-JP" altLang="en-US" sz="3413" i="1">
                <a:latin typeface="Tahoma" pitchFamily="34" charset="0"/>
              </a:rPr>
              <a:t>Ｙ </a:t>
            </a:r>
          </a:p>
        </p:txBody>
      </p:sp>
      <p:cxnSp>
        <p:nvCxnSpPr>
          <p:cNvPr id="60420" name="AutoShape 4"/>
          <p:cNvCxnSpPr>
            <a:cxnSpLocks noChangeShapeType="1"/>
            <a:stCxn id="60418" idx="6"/>
            <a:endCxn id="60419" idx="2"/>
          </p:cNvCxnSpPr>
          <p:nvPr/>
        </p:nvCxnSpPr>
        <p:spPr bwMode="auto">
          <a:xfrm>
            <a:off x="8281541" y="2749982"/>
            <a:ext cx="1925887" cy="4516"/>
          </a:xfrm>
          <a:prstGeom prst="straightConnector1">
            <a:avLst/>
          </a:prstGeom>
          <a:noFill/>
          <a:ln w="9525">
            <a:solidFill>
              <a:schemeClr val="tx1"/>
            </a:solidFill>
            <a:round/>
            <a:headEnd/>
            <a:tailEnd type="triangle" w="med" len="med"/>
          </a:ln>
        </p:spPr>
      </p:cxnSp>
      <p:sp>
        <p:nvSpPr>
          <p:cNvPr id="60421" name="Text Box 5"/>
          <p:cNvSpPr txBox="1">
            <a:spLocks noChangeArrowheads="1"/>
          </p:cNvSpPr>
          <p:nvPr/>
        </p:nvSpPr>
        <p:spPr bwMode="auto">
          <a:xfrm>
            <a:off x="773847" y="751842"/>
            <a:ext cx="12515835" cy="831563"/>
          </a:xfrm>
          <a:prstGeom prst="rect">
            <a:avLst/>
          </a:prstGeom>
          <a:noFill/>
          <a:ln w="9525">
            <a:noFill/>
            <a:miter lim="800000"/>
            <a:headEnd/>
            <a:tailEnd/>
          </a:ln>
        </p:spPr>
        <p:txBody>
          <a:bodyPr wrap="none" lIns="129971" tIns="64987" rIns="129971" bIns="64987">
            <a:spAutoFit/>
          </a:bodyPr>
          <a:lstStyle/>
          <a:p>
            <a:r>
              <a:rPr lang="ja-JP" altLang="en-US" sz="4551">
                <a:latin typeface="Arial" pitchFamily="34" charset="0"/>
              </a:rPr>
              <a:t>ベイジアンネットの学習（グラフ構造の探索）</a:t>
            </a:r>
          </a:p>
        </p:txBody>
      </p:sp>
      <p:sp>
        <p:nvSpPr>
          <p:cNvPr id="60422" name="Text Box 6"/>
          <p:cNvSpPr txBox="1">
            <a:spLocks noChangeArrowheads="1"/>
          </p:cNvSpPr>
          <p:nvPr/>
        </p:nvSpPr>
        <p:spPr bwMode="auto">
          <a:xfrm>
            <a:off x="7022007" y="6924606"/>
            <a:ext cx="5744751" cy="568927"/>
          </a:xfrm>
          <a:prstGeom prst="rect">
            <a:avLst/>
          </a:prstGeom>
          <a:noFill/>
          <a:ln w="9525">
            <a:noFill/>
            <a:miter lim="800000"/>
            <a:headEnd/>
            <a:tailEnd/>
          </a:ln>
        </p:spPr>
        <p:txBody>
          <a:bodyPr wrap="none" lIns="129971" tIns="64987" rIns="129971" bIns="64987">
            <a:spAutoFit/>
          </a:bodyPr>
          <a:lstStyle/>
          <a:p>
            <a:r>
              <a:rPr lang="ja-JP" altLang="en-US" sz="2844">
                <a:latin typeface="Arial" pitchFamily="34" charset="0"/>
              </a:rPr>
              <a:t>ベイジアンネットの条件付確率表</a:t>
            </a:r>
          </a:p>
        </p:txBody>
      </p:sp>
      <p:sp>
        <p:nvSpPr>
          <p:cNvPr id="60423" name="Text Box 7"/>
          <p:cNvSpPr txBox="1">
            <a:spLocks noChangeArrowheads="1"/>
          </p:cNvSpPr>
          <p:nvPr/>
        </p:nvSpPr>
        <p:spPr bwMode="auto">
          <a:xfrm>
            <a:off x="9913902" y="6360162"/>
            <a:ext cx="506137" cy="568927"/>
          </a:xfrm>
          <a:prstGeom prst="rect">
            <a:avLst/>
          </a:prstGeom>
          <a:noFill/>
          <a:ln w="9525">
            <a:noFill/>
            <a:miter lim="800000"/>
            <a:headEnd/>
            <a:tailEnd/>
          </a:ln>
        </p:spPr>
        <p:txBody>
          <a:bodyPr wrap="none" lIns="129971" tIns="64987" rIns="129971" bIns="64987">
            <a:spAutoFit/>
          </a:bodyPr>
          <a:lstStyle/>
          <a:p>
            <a:r>
              <a:rPr lang="en-US" altLang="ja-JP" sz="2844">
                <a:latin typeface="Arial" pitchFamily="34" charset="0"/>
              </a:rPr>
              <a:t>X</a:t>
            </a:r>
          </a:p>
        </p:txBody>
      </p:sp>
      <p:sp>
        <p:nvSpPr>
          <p:cNvPr id="60424" name="Text Box 8"/>
          <p:cNvSpPr txBox="1">
            <a:spLocks noChangeArrowheads="1"/>
          </p:cNvSpPr>
          <p:nvPr/>
        </p:nvSpPr>
        <p:spPr bwMode="auto">
          <a:xfrm>
            <a:off x="10485589" y="5569947"/>
            <a:ext cx="2455389" cy="1006611"/>
          </a:xfrm>
          <a:prstGeom prst="rect">
            <a:avLst/>
          </a:prstGeom>
          <a:noFill/>
          <a:ln w="9525">
            <a:noFill/>
            <a:miter lim="800000"/>
            <a:headEnd/>
            <a:tailEnd/>
          </a:ln>
        </p:spPr>
        <p:txBody>
          <a:bodyPr wrap="none" lIns="129971" tIns="64987" rIns="129971" bIns="64987">
            <a:spAutoFit/>
          </a:bodyPr>
          <a:lstStyle/>
          <a:p>
            <a:r>
              <a:rPr lang="ja-JP" altLang="en-US" sz="2844" i="1">
                <a:latin typeface="Arial" pitchFamily="34" charset="0"/>
              </a:rPr>
              <a:t>条件付確率表</a:t>
            </a:r>
          </a:p>
          <a:p>
            <a:r>
              <a:rPr lang="en-US" altLang="ja-JP" sz="2844" i="1">
                <a:latin typeface="Arial" pitchFamily="34" charset="0"/>
              </a:rPr>
              <a:t>P(Y|X) = p</a:t>
            </a:r>
            <a:endParaRPr lang="en-US" altLang="ja-JP" sz="2276" i="1">
              <a:latin typeface="Arial" pitchFamily="34" charset="0"/>
            </a:endParaRPr>
          </a:p>
        </p:txBody>
      </p:sp>
      <p:grpSp>
        <p:nvGrpSpPr>
          <p:cNvPr id="2" name="Group 9"/>
          <p:cNvGrpSpPr>
            <a:grpSpLocks/>
          </p:cNvGrpSpPr>
          <p:nvPr/>
        </p:nvGrpSpPr>
        <p:grpSpPr bwMode="auto">
          <a:xfrm>
            <a:off x="7078146" y="3955629"/>
            <a:ext cx="2831255" cy="2560320"/>
            <a:chOff x="3123" y="2659"/>
            <a:chExt cx="1254" cy="1134"/>
          </a:xfrm>
        </p:grpSpPr>
        <p:grpSp>
          <p:nvGrpSpPr>
            <p:cNvPr id="3" name="Group 10"/>
            <p:cNvGrpSpPr>
              <a:grpSpLocks/>
            </p:cNvGrpSpPr>
            <p:nvPr/>
          </p:nvGrpSpPr>
          <p:grpSpPr bwMode="auto">
            <a:xfrm>
              <a:off x="3334" y="2750"/>
              <a:ext cx="1043" cy="1043"/>
              <a:chOff x="612" y="1117"/>
              <a:chExt cx="1043" cy="1043"/>
            </a:xfrm>
          </p:grpSpPr>
          <p:sp>
            <p:nvSpPr>
              <p:cNvPr id="60476" name="Line 11"/>
              <p:cNvSpPr>
                <a:spLocks noChangeShapeType="1"/>
              </p:cNvSpPr>
              <p:nvPr/>
            </p:nvSpPr>
            <p:spPr bwMode="auto">
              <a:xfrm flipV="1">
                <a:off x="657" y="1117"/>
                <a:ext cx="0" cy="1043"/>
              </a:xfrm>
              <a:prstGeom prst="line">
                <a:avLst/>
              </a:prstGeom>
              <a:noFill/>
              <a:ln w="9525">
                <a:solidFill>
                  <a:schemeClr val="tx1"/>
                </a:solidFill>
                <a:round/>
                <a:headEnd/>
                <a:tailEnd type="triangle" w="med" len="med"/>
              </a:ln>
            </p:spPr>
            <p:txBody>
              <a:bodyPr/>
              <a:lstStyle/>
              <a:p>
                <a:endParaRPr lang="ja-JP" altLang="en-US" sz="3413"/>
              </a:p>
            </p:txBody>
          </p:sp>
          <p:sp>
            <p:nvSpPr>
              <p:cNvPr id="60477" name="Line 12"/>
              <p:cNvSpPr>
                <a:spLocks noChangeShapeType="1"/>
              </p:cNvSpPr>
              <p:nvPr/>
            </p:nvSpPr>
            <p:spPr bwMode="auto">
              <a:xfrm rot="5400000" flipH="1" flipV="1">
                <a:off x="1134" y="1593"/>
                <a:ext cx="0" cy="1043"/>
              </a:xfrm>
              <a:prstGeom prst="line">
                <a:avLst/>
              </a:prstGeom>
              <a:noFill/>
              <a:ln w="9525">
                <a:solidFill>
                  <a:schemeClr val="tx1"/>
                </a:solidFill>
                <a:round/>
                <a:headEnd/>
                <a:tailEnd type="triangle" w="med" len="med"/>
              </a:ln>
            </p:spPr>
            <p:txBody>
              <a:bodyPr/>
              <a:lstStyle/>
              <a:p>
                <a:endParaRPr lang="ja-JP" altLang="en-US" sz="3413"/>
              </a:p>
            </p:txBody>
          </p:sp>
        </p:grpSp>
        <p:sp>
          <p:nvSpPr>
            <p:cNvPr id="60463" name="Text Box 13"/>
            <p:cNvSpPr txBox="1">
              <a:spLocks noChangeArrowheads="1"/>
            </p:cNvSpPr>
            <p:nvPr/>
          </p:nvSpPr>
          <p:spPr bwMode="auto">
            <a:xfrm>
              <a:off x="3123" y="2659"/>
              <a:ext cx="276" cy="274"/>
            </a:xfrm>
            <a:prstGeom prst="rect">
              <a:avLst/>
            </a:prstGeom>
            <a:noFill/>
            <a:ln w="9525">
              <a:noFill/>
              <a:miter lim="800000"/>
              <a:headEnd/>
              <a:tailEnd/>
            </a:ln>
          </p:spPr>
          <p:txBody>
            <a:bodyPr wrap="none">
              <a:spAutoFit/>
            </a:bodyPr>
            <a:lstStyle/>
            <a:p>
              <a:r>
                <a:rPr lang="ja-JP" altLang="en-US" sz="3413">
                  <a:latin typeface="Arial" pitchFamily="34" charset="0"/>
                </a:rPr>
                <a:t>Ｙ</a:t>
              </a:r>
            </a:p>
          </p:txBody>
        </p:sp>
        <p:sp>
          <p:nvSpPr>
            <p:cNvPr id="60464" name="Line 14"/>
            <p:cNvSpPr>
              <a:spLocks noChangeShapeType="1"/>
            </p:cNvSpPr>
            <p:nvPr/>
          </p:nvSpPr>
          <p:spPr bwMode="auto">
            <a:xfrm>
              <a:off x="3515" y="2795"/>
              <a:ext cx="0" cy="998"/>
            </a:xfrm>
            <a:prstGeom prst="line">
              <a:avLst/>
            </a:prstGeom>
            <a:noFill/>
            <a:ln w="9525">
              <a:solidFill>
                <a:schemeClr val="tx1"/>
              </a:solidFill>
              <a:round/>
              <a:headEnd/>
              <a:tailEnd/>
            </a:ln>
          </p:spPr>
          <p:txBody>
            <a:bodyPr/>
            <a:lstStyle/>
            <a:p>
              <a:endParaRPr lang="ja-JP" altLang="en-US" sz="3413"/>
            </a:p>
          </p:txBody>
        </p:sp>
        <p:sp>
          <p:nvSpPr>
            <p:cNvPr id="60465" name="Line 15"/>
            <p:cNvSpPr>
              <a:spLocks noChangeShapeType="1"/>
            </p:cNvSpPr>
            <p:nvPr/>
          </p:nvSpPr>
          <p:spPr bwMode="auto">
            <a:xfrm>
              <a:off x="3651" y="2795"/>
              <a:ext cx="0" cy="998"/>
            </a:xfrm>
            <a:prstGeom prst="line">
              <a:avLst/>
            </a:prstGeom>
            <a:noFill/>
            <a:ln w="9525">
              <a:solidFill>
                <a:schemeClr val="tx1"/>
              </a:solidFill>
              <a:round/>
              <a:headEnd/>
              <a:tailEnd/>
            </a:ln>
          </p:spPr>
          <p:txBody>
            <a:bodyPr/>
            <a:lstStyle/>
            <a:p>
              <a:endParaRPr lang="ja-JP" altLang="en-US" sz="3413"/>
            </a:p>
          </p:txBody>
        </p:sp>
        <p:sp>
          <p:nvSpPr>
            <p:cNvPr id="60466" name="Line 16"/>
            <p:cNvSpPr>
              <a:spLocks noChangeShapeType="1"/>
            </p:cNvSpPr>
            <p:nvPr/>
          </p:nvSpPr>
          <p:spPr bwMode="auto">
            <a:xfrm>
              <a:off x="3787" y="2795"/>
              <a:ext cx="0" cy="998"/>
            </a:xfrm>
            <a:prstGeom prst="line">
              <a:avLst/>
            </a:prstGeom>
            <a:noFill/>
            <a:ln w="9525">
              <a:solidFill>
                <a:schemeClr val="tx1"/>
              </a:solidFill>
              <a:round/>
              <a:headEnd/>
              <a:tailEnd/>
            </a:ln>
          </p:spPr>
          <p:txBody>
            <a:bodyPr/>
            <a:lstStyle/>
            <a:p>
              <a:endParaRPr lang="ja-JP" altLang="en-US" sz="3413"/>
            </a:p>
          </p:txBody>
        </p:sp>
        <p:sp>
          <p:nvSpPr>
            <p:cNvPr id="60467" name="Line 17"/>
            <p:cNvSpPr>
              <a:spLocks noChangeShapeType="1"/>
            </p:cNvSpPr>
            <p:nvPr/>
          </p:nvSpPr>
          <p:spPr bwMode="auto">
            <a:xfrm>
              <a:off x="3923" y="2795"/>
              <a:ext cx="0" cy="998"/>
            </a:xfrm>
            <a:prstGeom prst="line">
              <a:avLst/>
            </a:prstGeom>
            <a:noFill/>
            <a:ln w="9525">
              <a:solidFill>
                <a:schemeClr val="tx1"/>
              </a:solidFill>
              <a:round/>
              <a:headEnd/>
              <a:tailEnd/>
            </a:ln>
          </p:spPr>
          <p:txBody>
            <a:bodyPr/>
            <a:lstStyle/>
            <a:p>
              <a:endParaRPr lang="ja-JP" altLang="en-US" sz="3413"/>
            </a:p>
          </p:txBody>
        </p:sp>
        <p:sp>
          <p:nvSpPr>
            <p:cNvPr id="60468" name="Line 18"/>
            <p:cNvSpPr>
              <a:spLocks noChangeShapeType="1"/>
            </p:cNvSpPr>
            <p:nvPr/>
          </p:nvSpPr>
          <p:spPr bwMode="auto">
            <a:xfrm>
              <a:off x="4059" y="2795"/>
              <a:ext cx="0" cy="998"/>
            </a:xfrm>
            <a:prstGeom prst="line">
              <a:avLst/>
            </a:prstGeom>
            <a:noFill/>
            <a:ln w="9525">
              <a:solidFill>
                <a:schemeClr val="tx1"/>
              </a:solidFill>
              <a:round/>
              <a:headEnd/>
              <a:tailEnd/>
            </a:ln>
          </p:spPr>
          <p:txBody>
            <a:bodyPr/>
            <a:lstStyle/>
            <a:p>
              <a:endParaRPr lang="ja-JP" altLang="en-US" sz="3413"/>
            </a:p>
          </p:txBody>
        </p:sp>
        <p:sp>
          <p:nvSpPr>
            <p:cNvPr id="60469" name="Line 19"/>
            <p:cNvSpPr>
              <a:spLocks noChangeShapeType="1"/>
            </p:cNvSpPr>
            <p:nvPr/>
          </p:nvSpPr>
          <p:spPr bwMode="auto">
            <a:xfrm>
              <a:off x="4195" y="2795"/>
              <a:ext cx="0" cy="998"/>
            </a:xfrm>
            <a:prstGeom prst="line">
              <a:avLst/>
            </a:prstGeom>
            <a:noFill/>
            <a:ln w="9525">
              <a:solidFill>
                <a:schemeClr val="tx1"/>
              </a:solidFill>
              <a:round/>
              <a:headEnd/>
              <a:tailEnd/>
            </a:ln>
          </p:spPr>
          <p:txBody>
            <a:bodyPr/>
            <a:lstStyle/>
            <a:p>
              <a:endParaRPr lang="ja-JP" altLang="en-US" sz="3413"/>
            </a:p>
          </p:txBody>
        </p:sp>
        <p:sp>
          <p:nvSpPr>
            <p:cNvPr id="60470" name="Line 20"/>
            <p:cNvSpPr>
              <a:spLocks noChangeShapeType="1"/>
            </p:cNvSpPr>
            <p:nvPr/>
          </p:nvSpPr>
          <p:spPr bwMode="auto">
            <a:xfrm>
              <a:off x="3288" y="2931"/>
              <a:ext cx="1044" cy="0"/>
            </a:xfrm>
            <a:prstGeom prst="line">
              <a:avLst/>
            </a:prstGeom>
            <a:noFill/>
            <a:ln w="9525">
              <a:solidFill>
                <a:schemeClr val="tx1"/>
              </a:solidFill>
              <a:round/>
              <a:headEnd/>
              <a:tailEnd/>
            </a:ln>
          </p:spPr>
          <p:txBody>
            <a:bodyPr/>
            <a:lstStyle/>
            <a:p>
              <a:endParaRPr lang="ja-JP" altLang="en-US" sz="3413"/>
            </a:p>
          </p:txBody>
        </p:sp>
        <p:sp>
          <p:nvSpPr>
            <p:cNvPr id="60471" name="Line 21"/>
            <p:cNvSpPr>
              <a:spLocks noChangeShapeType="1"/>
            </p:cNvSpPr>
            <p:nvPr/>
          </p:nvSpPr>
          <p:spPr bwMode="auto">
            <a:xfrm>
              <a:off x="3288" y="3067"/>
              <a:ext cx="1044" cy="0"/>
            </a:xfrm>
            <a:prstGeom prst="line">
              <a:avLst/>
            </a:prstGeom>
            <a:noFill/>
            <a:ln w="9525">
              <a:solidFill>
                <a:schemeClr val="tx1"/>
              </a:solidFill>
              <a:round/>
              <a:headEnd/>
              <a:tailEnd/>
            </a:ln>
          </p:spPr>
          <p:txBody>
            <a:bodyPr/>
            <a:lstStyle/>
            <a:p>
              <a:endParaRPr lang="ja-JP" altLang="en-US" sz="3413"/>
            </a:p>
          </p:txBody>
        </p:sp>
        <p:sp>
          <p:nvSpPr>
            <p:cNvPr id="60472" name="Line 22"/>
            <p:cNvSpPr>
              <a:spLocks noChangeShapeType="1"/>
            </p:cNvSpPr>
            <p:nvPr/>
          </p:nvSpPr>
          <p:spPr bwMode="auto">
            <a:xfrm>
              <a:off x="3288" y="3203"/>
              <a:ext cx="1044" cy="0"/>
            </a:xfrm>
            <a:prstGeom prst="line">
              <a:avLst/>
            </a:prstGeom>
            <a:noFill/>
            <a:ln w="9525">
              <a:solidFill>
                <a:schemeClr val="tx1"/>
              </a:solidFill>
              <a:round/>
              <a:headEnd/>
              <a:tailEnd/>
            </a:ln>
          </p:spPr>
          <p:txBody>
            <a:bodyPr/>
            <a:lstStyle/>
            <a:p>
              <a:endParaRPr lang="ja-JP" altLang="en-US" sz="3413"/>
            </a:p>
          </p:txBody>
        </p:sp>
        <p:sp>
          <p:nvSpPr>
            <p:cNvPr id="60473" name="Line 23"/>
            <p:cNvSpPr>
              <a:spLocks noChangeShapeType="1"/>
            </p:cNvSpPr>
            <p:nvPr/>
          </p:nvSpPr>
          <p:spPr bwMode="auto">
            <a:xfrm>
              <a:off x="3288" y="3339"/>
              <a:ext cx="1044" cy="0"/>
            </a:xfrm>
            <a:prstGeom prst="line">
              <a:avLst/>
            </a:prstGeom>
            <a:noFill/>
            <a:ln w="9525">
              <a:solidFill>
                <a:schemeClr val="tx1"/>
              </a:solidFill>
              <a:round/>
              <a:headEnd/>
              <a:tailEnd/>
            </a:ln>
          </p:spPr>
          <p:txBody>
            <a:bodyPr/>
            <a:lstStyle/>
            <a:p>
              <a:endParaRPr lang="ja-JP" altLang="en-US" sz="3413"/>
            </a:p>
          </p:txBody>
        </p:sp>
        <p:sp>
          <p:nvSpPr>
            <p:cNvPr id="60474" name="Line 24"/>
            <p:cNvSpPr>
              <a:spLocks noChangeShapeType="1"/>
            </p:cNvSpPr>
            <p:nvPr/>
          </p:nvSpPr>
          <p:spPr bwMode="auto">
            <a:xfrm>
              <a:off x="3288" y="3475"/>
              <a:ext cx="1044" cy="0"/>
            </a:xfrm>
            <a:prstGeom prst="line">
              <a:avLst/>
            </a:prstGeom>
            <a:noFill/>
            <a:ln w="9525">
              <a:solidFill>
                <a:schemeClr val="tx1"/>
              </a:solidFill>
              <a:round/>
              <a:headEnd/>
              <a:tailEnd/>
            </a:ln>
          </p:spPr>
          <p:txBody>
            <a:bodyPr/>
            <a:lstStyle/>
            <a:p>
              <a:endParaRPr lang="ja-JP" altLang="en-US" sz="3413"/>
            </a:p>
          </p:txBody>
        </p:sp>
        <p:sp>
          <p:nvSpPr>
            <p:cNvPr id="60475" name="Line 25"/>
            <p:cNvSpPr>
              <a:spLocks noChangeShapeType="1"/>
            </p:cNvSpPr>
            <p:nvPr/>
          </p:nvSpPr>
          <p:spPr bwMode="auto">
            <a:xfrm>
              <a:off x="3288" y="3611"/>
              <a:ext cx="1044" cy="0"/>
            </a:xfrm>
            <a:prstGeom prst="line">
              <a:avLst/>
            </a:prstGeom>
            <a:noFill/>
            <a:ln w="9525">
              <a:solidFill>
                <a:schemeClr val="tx1"/>
              </a:solidFill>
              <a:round/>
              <a:headEnd/>
              <a:tailEnd/>
            </a:ln>
          </p:spPr>
          <p:txBody>
            <a:bodyPr/>
            <a:lstStyle/>
            <a:p>
              <a:endParaRPr lang="ja-JP" altLang="en-US" sz="3413"/>
            </a:p>
          </p:txBody>
        </p:sp>
      </p:grpSp>
      <p:sp>
        <p:nvSpPr>
          <p:cNvPr id="60426" name="Text Box 26"/>
          <p:cNvSpPr txBox="1">
            <a:spLocks noChangeArrowheads="1"/>
          </p:cNvSpPr>
          <p:nvPr/>
        </p:nvSpPr>
        <p:spPr bwMode="auto">
          <a:xfrm>
            <a:off x="9396826" y="4569762"/>
            <a:ext cx="575066" cy="1969439"/>
          </a:xfrm>
          <a:prstGeom prst="rect">
            <a:avLst/>
          </a:prstGeom>
          <a:noFill/>
          <a:ln w="9525">
            <a:noFill/>
            <a:miter lim="800000"/>
            <a:headEnd/>
            <a:tailEnd/>
          </a:ln>
        </p:spPr>
        <p:txBody>
          <a:bodyPr wrap="none" lIns="129971" tIns="64987" rIns="129971" bIns="64987">
            <a:spAutoFit/>
          </a:bodyPr>
          <a:lstStyle/>
          <a:p>
            <a:r>
              <a:rPr lang="en-US" altLang="ja-JP" sz="1991">
                <a:latin typeface="Arial" pitchFamily="34" charset="0"/>
              </a:rPr>
              <a:t>P1</a:t>
            </a:r>
          </a:p>
          <a:p>
            <a:r>
              <a:rPr lang="en-US" altLang="ja-JP" sz="1991">
                <a:latin typeface="Arial" pitchFamily="34" charset="0"/>
              </a:rPr>
              <a:t>P2</a:t>
            </a:r>
          </a:p>
          <a:p>
            <a:r>
              <a:rPr lang="en-US" altLang="ja-JP" sz="1991">
                <a:latin typeface="Arial" pitchFamily="34" charset="0"/>
              </a:rPr>
              <a:t>P3</a:t>
            </a:r>
          </a:p>
          <a:p>
            <a:r>
              <a:rPr lang="en-US" altLang="ja-JP" sz="1991">
                <a:latin typeface="Arial" pitchFamily="34" charset="0"/>
              </a:rPr>
              <a:t>P4</a:t>
            </a:r>
          </a:p>
          <a:p>
            <a:r>
              <a:rPr lang="en-US" altLang="ja-JP" sz="1991">
                <a:latin typeface="Arial" pitchFamily="34" charset="0"/>
              </a:rPr>
              <a:t>P5</a:t>
            </a:r>
          </a:p>
          <a:p>
            <a:r>
              <a:rPr lang="en-US" altLang="ja-JP" sz="1991">
                <a:latin typeface="Arial" pitchFamily="34" charset="0"/>
              </a:rPr>
              <a:t>P6</a:t>
            </a:r>
          </a:p>
        </p:txBody>
      </p:sp>
      <p:sp>
        <p:nvSpPr>
          <p:cNvPr id="60427" name="Text Box 27"/>
          <p:cNvSpPr txBox="1">
            <a:spLocks noChangeArrowheads="1"/>
          </p:cNvSpPr>
          <p:nvPr/>
        </p:nvSpPr>
        <p:spPr bwMode="auto">
          <a:xfrm>
            <a:off x="12165950" y="6208919"/>
            <a:ext cx="547815" cy="437609"/>
          </a:xfrm>
          <a:prstGeom prst="rect">
            <a:avLst/>
          </a:prstGeom>
          <a:noFill/>
          <a:ln w="9525">
            <a:noFill/>
            <a:miter lim="800000"/>
            <a:headEnd/>
            <a:tailEnd/>
          </a:ln>
        </p:spPr>
        <p:txBody>
          <a:bodyPr wrap="none" lIns="129971" tIns="64987" rIns="129971" bIns="64987">
            <a:spAutoFit/>
          </a:bodyPr>
          <a:lstStyle/>
          <a:p>
            <a:r>
              <a:rPr lang="en-US" altLang="ja-JP" sz="1991" b="1" i="1">
                <a:latin typeface="Arial" pitchFamily="34" charset="0"/>
              </a:rPr>
              <a:t>xy</a:t>
            </a:r>
          </a:p>
        </p:txBody>
      </p:sp>
      <p:sp>
        <p:nvSpPr>
          <p:cNvPr id="60428" name="Text Box 28"/>
          <p:cNvSpPr txBox="1">
            <a:spLocks noChangeArrowheads="1"/>
          </p:cNvSpPr>
          <p:nvPr/>
        </p:nvSpPr>
        <p:spPr bwMode="auto">
          <a:xfrm>
            <a:off x="10238693" y="4057230"/>
            <a:ext cx="895667" cy="2232075"/>
          </a:xfrm>
          <a:prstGeom prst="rect">
            <a:avLst/>
          </a:prstGeom>
          <a:noFill/>
          <a:ln w="9525">
            <a:noFill/>
            <a:miter lim="800000"/>
            <a:headEnd/>
            <a:tailEnd/>
          </a:ln>
        </p:spPr>
        <p:txBody>
          <a:bodyPr wrap="none" lIns="129971" tIns="64987" rIns="129971" bIns="64987">
            <a:spAutoFit/>
          </a:bodyPr>
          <a:lstStyle/>
          <a:p>
            <a:r>
              <a:rPr lang="en-US" altLang="ja-JP" sz="3413">
                <a:latin typeface="Arial" pitchFamily="34" charset="0"/>
              </a:rPr>
              <a:t>Ex.</a:t>
            </a:r>
          </a:p>
          <a:p>
            <a:r>
              <a:rPr lang="en-US" altLang="ja-JP" sz="3413">
                <a:latin typeface="Arial" pitchFamily="34" charset="0"/>
              </a:rPr>
              <a:t>0.3</a:t>
            </a:r>
          </a:p>
          <a:p>
            <a:r>
              <a:rPr lang="en-US" altLang="ja-JP" sz="3413">
                <a:latin typeface="Arial" pitchFamily="34" charset="0"/>
              </a:rPr>
              <a:t>0.4</a:t>
            </a:r>
          </a:p>
          <a:p>
            <a:r>
              <a:rPr lang="en-US" altLang="ja-JP" sz="3413">
                <a:latin typeface="Arial" pitchFamily="34" charset="0"/>
              </a:rPr>
              <a:t>  :</a:t>
            </a:r>
          </a:p>
        </p:txBody>
      </p:sp>
      <p:sp>
        <p:nvSpPr>
          <p:cNvPr id="60429" name="Line 29"/>
          <p:cNvSpPr>
            <a:spLocks noChangeShapeType="1"/>
          </p:cNvSpPr>
          <p:nvPr/>
        </p:nvSpPr>
        <p:spPr bwMode="auto">
          <a:xfrm flipH="1">
            <a:off x="9295294" y="4364314"/>
            <a:ext cx="1022773" cy="410916"/>
          </a:xfrm>
          <a:prstGeom prst="line">
            <a:avLst/>
          </a:prstGeom>
          <a:noFill/>
          <a:ln w="9525">
            <a:solidFill>
              <a:schemeClr val="tx1"/>
            </a:solidFill>
            <a:round/>
            <a:headEnd/>
            <a:tailEnd type="triangle" w="med" len="med"/>
          </a:ln>
        </p:spPr>
        <p:txBody>
          <a:bodyPr lIns="129971" tIns="64987" rIns="129971" bIns="64987"/>
          <a:lstStyle/>
          <a:p>
            <a:endParaRPr lang="ja-JP" altLang="en-US" sz="3413"/>
          </a:p>
        </p:txBody>
      </p:sp>
      <p:sp>
        <p:nvSpPr>
          <p:cNvPr id="60430" name="Text Box 30"/>
          <p:cNvSpPr txBox="1">
            <a:spLocks noChangeArrowheads="1"/>
          </p:cNvSpPr>
          <p:nvPr/>
        </p:nvSpPr>
        <p:spPr bwMode="auto">
          <a:xfrm>
            <a:off x="876801" y="6823009"/>
            <a:ext cx="4505629" cy="568927"/>
          </a:xfrm>
          <a:prstGeom prst="rect">
            <a:avLst/>
          </a:prstGeom>
          <a:noFill/>
          <a:ln w="9525">
            <a:noFill/>
            <a:miter lim="800000"/>
            <a:headEnd/>
            <a:tailEnd/>
          </a:ln>
        </p:spPr>
        <p:txBody>
          <a:bodyPr wrap="none" lIns="129971" tIns="64987" rIns="129971" bIns="64987">
            <a:spAutoFit/>
          </a:bodyPr>
          <a:lstStyle/>
          <a:p>
            <a:r>
              <a:rPr lang="en-US" altLang="ja-JP" sz="2844">
                <a:latin typeface="Arial" pitchFamily="34" charset="0"/>
              </a:rPr>
              <a:t>X,Y</a:t>
            </a:r>
            <a:r>
              <a:rPr lang="ja-JP" altLang="en-US" sz="2844">
                <a:latin typeface="Arial" pitchFamily="34" charset="0"/>
              </a:rPr>
              <a:t>に関するクロス集計表</a:t>
            </a:r>
          </a:p>
        </p:txBody>
      </p:sp>
      <p:sp>
        <p:nvSpPr>
          <p:cNvPr id="60431" name="Text Box 31"/>
          <p:cNvSpPr txBox="1">
            <a:spLocks noChangeArrowheads="1"/>
          </p:cNvSpPr>
          <p:nvPr/>
        </p:nvSpPr>
        <p:spPr bwMode="auto">
          <a:xfrm>
            <a:off x="3671147" y="6154709"/>
            <a:ext cx="506137" cy="568927"/>
          </a:xfrm>
          <a:prstGeom prst="rect">
            <a:avLst/>
          </a:prstGeom>
          <a:noFill/>
          <a:ln w="9525">
            <a:noFill/>
            <a:miter lim="800000"/>
            <a:headEnd/>
            <a:tailEnd/>
          </a:ln>
        </p:spPr>
        <p:txBody>
          <a:bodyPr wrap="none" lIns="129971" tIns="64987" rIns="129971" bIns="64987">
            <a:spAutoFit/>
          </a:bodyPr>
          <a:lstStyle/>
          <a:p>
            <a:r>
              <a:rPr lang="en-US" altLang="ja-JP" sz="2844">
                <a:latin typeface="Arial" pitchFamily="34" charset="0"/>
              </a:rPr>
              <a:t>X</a:t>
            </a:r>
          </a:p>
        </p:txBody>
      </p:sp>
      <p:sp>
        <p:nvSpPr>
          <p:cNvPr id="60432" name="Text Box 32"/>
          <p:cNvSpPr txBox="1">
            <a:spLocks noChangeArrowheads="1"/>
          </p:cNvSpPr>
          <p:nvPr/>
        </p:nvSpPr>
        <p:spPr bwMode="auto">
          <a:xfrm>
            <a:off x="4224974" y="5364486"/>
            <a:ext cx="2490655" cy="1006611"/>
          </a:xfrm>
          <a:prstGeom prst="rect">
            <a:avLst/>
          </a:prstGeom>
          <a:noFill/>
          <a:ln w="9525">
            <a:noFill/>
            <a:miter lim="800000"/>
            <a:headEnd/>
            <a:tailEnd/>
          </a:ln>
        </p:spPr>
        <p:txBody>
          <a:bodyPr wrap="none" lIns="129971" tIns="64987" rIns="129971" bIns="64987">
            <a:spAutoFit/>
          </a:bodyPr>
          <a:lstStyle/>
          <a:p>
            <a:r>
              <a:rPr lang="ja-JP" altLang="en-US" sz="2844" i="1">
                <a:latin typeface="Arial" pitchFamily="34" charset="0"/>
              </a:rPr>
              <a:t>クロス集計表</a:t>
            </a:r>
          </a:p>
          <a:p>
            <a:r>
              <a:rPr lang="ja-JP" altLang="en-US" sz="2844" i="1">
                <a:latin typeface="Arial" pitchFamily="34" charset="0"/>
              </a:rPr>
              <a:t>度数</a:t>
            </a:r>
            <a:r>
              <a:rPr lang="en-US" altLang="ja-JP" sz="2844" i="1">
                <a:latin typeface="Arial" pitchFamily="34" charset="0"/>
              </a:rPr>
              <a:t>|Y, X| = n</a:t>
            </a:r>
            <a:endParaRPr lang="en-US" altLang="ja-JP" sz="2276" i="1">
              <a:latin typeface="Arial" pitchFamily="34" charset="0"/>
            </a:endParaRPr>
          </a:p>
        </p:txBody>
      </p:sp>
      <p:grpSp>
        <p:nvGrpSpPr>
          <p:cNvPr id="4" name="Group 33"/>
          <p:cNvGrpSpPr>
            <a:grpSpLocks/>
          </p:cNvGrpSpPr>
          <p:nvPr/>
        </p:nvGrpSpPr>
        <p:grpSpPr bwMode="auto">
          <a:xfrm>
            <a:off x="835387" y="3750172"/>
            <a:ext cx="2831252" cy="2560320"/>
            <a:chOff x="3123" y="2659"/>
            <a:chExt cx="1254" cy="1134"/>
          </a:xfrm>
        </p:grpSpPr>
        <p:grpSp>
          <p:nvGrpSpPr>
            <p:cNvPr id="5" name="Group 34"/>
            <p:cNvGrpSpPr>
              <a:grpSpLocks/>
            </p:cNvGrpSpPr>
            <p:nvPr/>
          </p:nvGrpSpPr>
          <p:grpSpPr bwMode="auto">
            <a:xfrm>
              <a:off x="3334" y="2750"/>
              <a:ext cx="1043" cy="1043"/>
              <a:chOff x="612" y="1117"/>
              <a:chExt cx="1043" cy="1043"/>
            </a:xfrm>
          </p:grpSpPr>
          <p:sp>
            <p:nvSpPr>
              <p:cNvPr id="60460" name="Line 35"/>
              <p:cNvSpPr>
                <a:spLocks noChangeShapeType="1"/>
              </p:cNvSpPr>
              <p:nvPr/>
            </p:nvSpPr>
            <p:spPr bwMode="auto">
              <a:xfrm flipV="1">
                <a:off x="657" y="1117"/>
                <a:ext cx="0" cy="1043"/>
              </a:xfrm>
              <a:prstGeom prst="line">
                <a:avLst/>
              </a:prstGeom>
              <a:noFill/>
              <a:ln w="9525">
                <a:solidFill>
                  <a:schemeClr val="tx1"/>
                </a:solidFill>
                <a:round/>
                <a:headEnd/>
                <a:tailEnd type="triangle" w="med" len="med"/>
              </a:ln>
            </p:spPr>
            <p:txBody>
              <a:bodyPr/>
              <a:lstStyle/>
              <a:p>
                <a:endParaRPr lang="ja-JP" altLang="en-US" sz="3413"/>
              </a:p>
            </p:txBody>
          </p:sp>
          <p:sp>
            <p:nvSpPr>
              <p:cNvPr id="60461" name="Line 36"/>
              <p:cNvSpPr>
                <a:spLocks noChangeShapeType="1"/>
              </p:cNvSpPr>
              <p:nvPr/>
            </p:nvSpPr>
            <p:spPr bwMode="auto">
              <a:xfrm rot="5400000" flipH="1" flipV="1">
                <a:off x="1134" y="1593"/>
                <a:ext cx="0" cy="1043"/>
              </a:xfrm>
              <a:prstGeom prst="line">
                <a:avLst/>
              </a:prstGeom>
              <a:noFill/>
              <a:ln w="9525">
                <a:solidFill>
                  <a:schemeClr val="tx1"/>
                </a:solidFill>
                <a:round/>
                <a:headEnd/>
                <a:tailEnd type="triangle" w="med" len="med"/>
              </a:ln>
            </p:spPr>
            <p:txBody>
              <a:bodyPr/>
              <a:lstStyle/>
              <a:p>
                <a:endParaRPr lang="ja-JP" altLang="en-US" sz="3413"/>
              </a:p>
            </p:txBody>
          </p:sp>
        </p:grpSp>
        <p:sp>
          <p:nvSpPr>
            <p:cNvPr id="60447" name="Text Box 37"/>
            <p:cNvSpPr txBox="1">
              <a:spLocks noChangeArrowheads="1"/>
            </p:cNvSpPr>
            <p:nvPr/>
          </p:nvSpPr>
          <p:spPr bwMode="auto">
            <a:xfrm>
              <a:off x="3123" y="2659"/>
              <a:ext cx="276" cy="274"/>
            </a:xfrm>
            <a:prstGeom prst="rect">
              <a:avLst/>
            </a:prstGeom>
            <a:noFill/>
            <a:ln w="9525">
              <a:noFill/>
              <a:miter lim="800000"/>
              <a:headEnd/>
              <a:tailEnd/>
            </a:ln>
          </p:spPr>
          <p:txBody>
            <a:bodyPr wrap="none">
              <a:spAutoFit/>
            </a:bodyPr>
            <a:lstStyle/>
            <a:p>
              <a:r>
                <a:rPr lang="ja-JP" altLang="en-US" sz="3413">
                  <a:latin typeface="Arial" pitchFamily="34" charset="0"/>
                </a:rPr>
                <a:t>Ｙ</a:t>
              </a:r>
            </a:p>
          </p:txBody>
        </p:sp>
        <p:sp>
          <p:nvSpPr>
            <p:cNvPr id="60448" name="Line 38"/>
            <p:cNvSpPr>
              <a:spLocks noChangeShapeType="1"/>
            </p:cNvSpPr>
            <p:nvPr/>
          </p:nvSpPr>
          <p:spPr bwMode="auto">
            <a:xfrm>
              <a:off x="3515" y="2795"/>
              <a:ext cx="0" cy="998"/>
            </a:xfrm>
            <a:prstGeom prst="line">
              <a:avLst/>
            </a:prstGeom>
            <a:noFill/>
            <a:ln w="9525">
              <a:solidFill>
                <a:schemeClr val="tx1"/>
              </a:solidFill>
              <a:round/>
              <a:headEnd/>
              <a:tailEnd/>
            </a:ln>
          </p:spPr>
          <p:txBody>
            <a:bodyPr/>
            <a:lstStyle/>
            <a:p>
              <a:endParaRPr lang="ja-JP" altLang="en-US" sz="3413"/>
            </a:p>
          </p:txBody>
        </p:sp>
        <p:sp>
          <p:nvSpPr>
            <p:cNvPr id="60449" name="Line 39"/>
            <p:cNvSpPr>
              <a:spLocks noChangeShapeType="1"/>
            </p:cNvSpPr>
            <p:nvPr/>
          </p:nvSpPr>
          <p:spPr bwMode="auto">
            <a:xfrm>
              <a:off x="3651" y="2795"/>
              <a:ext cx="0" cy="998"/>
            </a:xfrm>
            <a:prstGeom prst="line">
              <a:avLst/>
            </a:prstGeom>
            <a:noFill/>
            <a:ln w="9525">
              <a:solidFill>
                <a:schemeClr val="tx1"/>
              </a:solidFill>
              <a:round/>
              <a:headEnd/>
              <a:tailEnd/>
            </a:ln>
          </p:spPr>
          <p:txBody>
            <a:bodyPr/>
            <a:lstStyle/>
            <a:p>
              <a:endParaRPr lang="ja-JP" altLang="en-US" sz="3413"/>
            </a:p>
          </p:txBody>
        </p:sp>
        <p:sp>
          <p:nvSpPr>
            <p:cNvPr id="60450" name="Line 40"/>
            <p:cNvSpPr>
              <a:spLocks noChangeShapeType="1"/>
            </p:cNvSpPr>
            <p:nvPr/>
          </p:nvSpPr>
          <p:spPr bwMode="auto">
            <a:xfrm>
              <a:off x="3787" y="2795"/>
              <a:ext cx="0" cy="998"/>
            </a:xfrm>
            <a:prstGeom prst="line">
              <a:avLst/>
            </a:prstGeom>
            <a:noFill/>
            <a:ln w="9525">
              <a:solidFill>
                <a:schemeClr val="tx1"/>
              </a:solidFill>
              <a:round/>
              <a:headEnd/>
              <a:tailEnd/>
            </a:ln>
          </p:spPr>
          <p:txBody>
            <a:bodyPr/>
            <a:lstStyle/>
            <a:p>
              <a:endParaRPr lang="ja-JP" altLang="en-US" sz="3413"/>
            </a:p>
          </p:txBody>
        </p:sp>
        <p:sp>
          <p:nvSpPr>
            <p:cNvPr id="60451" name="Line 41"/>
            <p:cNvSpPr>
              <a:spLocks noChangeShapeType="1"/>
            </p:cNvSpPr>
            <p:nvPr/>
          </p:nvSpPr>
          <p:spPr bwMode="auto">
            <a:xfrm>
              <a:off x="3923" y="2795"/>
              <a:ext cx="0" cy="998"/>
            </a:xfrm>
            <a:prstGeom prst="line">
              <a:avLst/>
            </a:prstGeom>
            <a:noFill/>
            <a:ln w="9525">
              <a:solidFill>
                <a:schemeClr val="tx1"/>
              </a:solidFill>
              <a:round/>
              <a:headEnd/>
              <a:tailEnd/>
            </a:ln>
          </p:spPr>
          <p:txBody>
            <a:bodyPr/>
            <a:lstStyle/>
            <a:p>
              <a:endParaRPr lang="ja-JP" altLang="en-US" sz="3413"/>
            </a:p>
          </p:txBody>
        </p:sp>
        <p:sp>
          <p:nvSpPr>
            <p:cNvPr id="60452" name="Line 42"/>
            <p:cNvSpPr>
              <a:spLocks noChangeShapeType="1"/>
            </p:cNvSpPr>
            <p:nvPr/>
          </p:nvSpPr>
          <p:spPr bwMode="auto">
            <a:xfrm>
              <a:off x="4059" y="2795"/>
              <a:ext cx="0" cy="998"/>
            </a:xfrm>
            <a:prstGeom prst="line">
              <a:avLst/>
            </a:prstGeom>
            <a:noFill/>
            <a:ln w="9525">
              <a:solidFill>
                <a:schemeClr val="tx1"/>
              </a:solidFill>
              <a:round/>
              <a:headEnd/>
              <a:tailEnd/>
            </a:ln>
          </p:spPr>
          <p:txBody>
            <a:bodyPr/>
            <a:lstStyle/>
            <a:p>
              <a:endParaRPr lang="ja-JP" altLang="en-US" sz="3413"/>
            </a:p>
          </p:txBody>
        </p:sp>
        <p:sp>
          <p:nvSpPr>
            <p:cNvPr id="60453" name="Line 43"/>
            <p:cNvSpPr>
              <a:spLocks noChangeShapeType="1"/>
            </p:cNvSpPr>
            <p:nvPr/>
          </p:nvSpPr>
          <p:spPr bwMode="auto">
            <a:xfrm>
              <a:off x="4195" y="2795"/>
              <a:ext cx="0" cy="998"/>
            </a:xfrm>
            <a:prstGeom prst="line">
              <a:avLst/>
            </a:prstGeom>
            <a:noFill/>
            <a:ln w="9525">
              <a:solidFill>
                <a:schemeClr val="tx1"/>
              </a:solidFill>
              <a:round/>
              <a:headEnd/>
              <a:tailEnd/>
            </a:ln>
          </p:spPr>
          <p:txBody>
            <a:bodyPr/>
            <a:lstStyle/>
            <a:p>
              <a:endParaRPr lang="ja-JP" altLang="en-US" sz="3413"/>
            </a:p>
          </p:txBody>
        </p:sp>
        <p:sp>
          <p:nvSpPr>
            <p:cNvPr id="60454" name="Line 44"/>
            <p:cNvSpPr>
              <a:spLocks noChangeShapeType="1"/>
            </p:cNvSpPr>
            <p:nvPr/>
          </p:nvSpPr>
          <p:spPr bwMode="auto">
            <a:xfrm>
              <a:off x="3288" y="2931"/>
              <a:ext cx="1044" cy="0"/>
            </a:xfrm>
            <a:prstGeom prst="line">
              <a:avLst/>
            </a:prstGeom>
            <a:noFill/>
            <a:ln w="9525">
              <a:solidFill>
                <a:schemeClr val="tx1"/>
              </a:solidFill>
              <a:round/>
              <a:headEnd/>
              <a:tailEnd/>
            </a:ln>
          </p:spPr>
          <p:txBody>
            <a:bodyPr/>
            <a:lstStyle/>
            <a:p>
              <a:endParaRPr lang="ja-JP" altLang="en-US" sz="3413"/>
            </a:p>
          </p:txBody>
        </p:sp>
        <p:sp>
          <p:nvSpPr>
            <p:cNvPr id="60455" name="Line 45"/>
            <p:cNvSpPr>
              <a:spLocks noChangeShapeType="1"/>
            </p:cNvSpPr>
            <p:nvPr/>
          </p:nvSpPr>
          <p:spPr bwMode="auto">
            <a:xfrm>
              <a:off x="3288" y="3067"/>
              <a:ext cx="1044" cy="0"/>
            </a:xfrm>
            <a:prstGeom prst="line">
              <a:avLst/>
            </a:prstGeom>
            <a:noFill/>
            <a:ln w="9525">
              <a:solidFill>
                <a:schemeClr val="tx1"/>
              </a:solidFill>
              <a:round/>
              <a:headEnd/>
              <a:tailEnd/>
            </a:ln>
          </p:spPr>
          <p:txBody>
            <a:bodyPr/>
            <a:lstStyle/>
            <a:p>
              <a:endParaRPr lang="ja-JP" altLang="en-US" sz="3413"/>
            </a:p>
          </p:txBody>
        </p:sp>
        <p:sp>
          <p:nvSpPr>
            <p:cNvPr id="60456" name="Line 46"/>
            <p:cNvSpPr>
              <a:spLocks noChangeShapeType="1"/>
            </p:cNvSpPr>
            <p:nvPr/>
          </p:nvSpPr>
          <p:spPr bwMode="auto">
            <a:xfrm>
              <a:off x="3288" y="3203"/>
              <a:ext cx="1044" cy="0"/>
            </a:xfrm>
            <a:prstGeom prst="line">
              <a:avLst/>
            </a:prstGeom>
            <a:noFill/>
            <a:ln w="9525">
              <a:solidFill>
                <a:schemeClr val="tx1"/>
              </a:solidFill>
              <a:round/>
              <a:headEnd/>
              <a:tailEnd/>
            </a:ln>
          </p:spPr>
          <p:txBody>
            <a:bodyPr/>
            <a:lstStyle/>
            <a:p>
              <a:endParaRPr lang="ja-JP" altLang="en-US" sz="3413"/>
            </a:p>
          </p:txBody>
        </p:sp>
        <p:sp>
          <p:nvSpPr>
            <p:cNvPr id="60457" name="Line 47"/>
            <p:cNvSpPr>
              <a:spLocks noChangeShapeType="1"/>
            </p:cNvSpPr>
            <p:nvPr/>
          </p:nvSpPr>
          <p:spPr bwMode="auto">
            <a:xfrm>
              <a:off x="3288" y="3339"/>
              <a:ext cx="1044" cy="0"/>
            </a:xfrm>
            <a:prstGeom prst="line">
              <a:avLst/>
            </a:prstGeom>
            <a:noFill/>
            <a:ln w="9525">
              <a:solidFill>
                <a:schemeClr val="tx1"/>
              </a:solidFill>
              <a:round/>
              <a:headEnd/>
              <a:tailEnd/>
            </a:ln>
          </p:spPr>
          <p:txBody>
            <a:bodyPr/>
            <a:lstStyle/>
            <a:p>
              <a:endParaRPr lang="ja-JP" altLang="en-US" sz="3413"/>
            </a:p>
          </p:txBody>
        </p:sp>
        <p:sp>
          <p:nvSpPr>
            <p:cNvPr id="60458" name="Line 48"/>
            <p:cNvSpPr>
              <a:spLocks noChangeShapeType="1"/>
            </p:cNvSpPr>
            <p:nvPr/>
          </p:nvSpPr>
          <p:spPr bwMode="auto">
            <a:xfrm>
              <a:off x="3288" y="3475"/>
              <a:ext cx="1044" cy="0"/>
            </a:xfrm>
            <a:prstGeom prst="line">
              <a:avLst/>
            </a:prstGeom>
            <a:noFill/>
            <a:ln w="9525">
              <a:solidFill>
                <a:schemeClr val="tx1"/>
              </a:solidFill>
              <a:round/>
              <a:headEnd/>
              <a:tailEnd/>
            </a:ln>
          </p:spPr>
          <p:txBody>
            <a:bodyPr/>
            <a:lstStyle/>
            <a:p>
              <a:endParaRPr lang="ja-JP" altLang="en-US" sz="3413"/>
            </a:p>
          </p:txBody>
        </p:sp>
        <p:sp>
          <p:nvSpPr>
            <p:cNvPr id="60459" name="Line 49"/>
            <p:cNvSpPr>
              <a:spLocks noChangeShapeType="1"/>
            </p:cNvSpPr>
            <p:nvPr/>
          </p:nvSpPr>
          <p:spPr bwMode="auto">
            <a:xfrm>
              <a:off x="3288" y="3611"/>
              <a:ext cx="1044" cy="0"/>
            </a:xfrm>
            <a:prstGeom prst="line">
              <a:avLst/>
            </a:prstGeom>
            <a:noFill/>
            <a:ln w="9525">
              <a:solidFill>
                <a:schemeClr val="tx1"/>
              </a:solidFill>
              <a:round/>
              <a:headEnd/>
              <a:tailEnd/>
            </a:ln>
          </p:spPr>
          <p:txBody>
            <a:bodyPr/>
            <a:lstStyle/>
            <a:p>
              <a:endParaRPr lang="ja-JP" altLang="en-US" sz="3413"/>
            </a:p>
          </p:txBody>
        </p:sp>
      </p:grpSp>
      <p:sp>
        <p:nvSpPr>
          <p:cNvPr id="60434" name="Text Box 50"/>
          <p:cNvSpPr txBox="1">
            <a:spLocks noChangeArrowheads="1"/>
          </p:cNvSpPr>
          <p:nvPr/>
        </p:nvSpPr>
        <p:spPr bwMode="auto">
          <a:xfrm>
            <a:off x="3153560" y="4364304"/>
            <a:ext cx="547815" cy="1969439"/>
          </a:xfrm>
          <a:prstGeom prst="rect">
            <a:avLst/>
          </a:prstGeom>
          <a:noFill/>
          <a:ln w="9525">
            <a:noFill/>
            <a:miter lim="800000"/>
            <a:headEnd/>
            <a:tailEnd/>
          </a:ln>
        </p:spPr>
        <p:txBody>
          <a:bodyPr wrap="none" lIns="129971" tIns="64987" rIns="129971" bIns="64987">
            <a:spAutoFit/>
          </a:bodyPr>
          <a:lstStyle/>
          <a:p>
            <a:r>
              <a:rPr lang="en-US" altLang="ja-JP" sz="1991">
                <a:latin typeface="Arial" pitchFamily="34" charset="0"/>
              </a:rPr>
              <a:t>n1</a:t>
            </a:r>
          </a:p>
          <a:p>
            <a:r>
              <a:rPr lang="en-US" altLang="ja-JP" sz="1991">
                <a:latin typeface="Arial" pitchFamily="34" charset="0"/>
              </a:rPr>
              <a:t>n2</a:t>
            </a:r>
          </a:p>
          <a:p>
            <a:r>
              <a:rPr lang="en-US" altLang="ja-JP" sz="1991">
                <a:latin typeface="Arial" pitchFamily="34" charset="0"/>
              </a:rPr>
              <a:t>n3</a:t>
            </a:r>
          </a:p>
          <a:p>
            <a:r>
              <a:rPr lang="en-US" altLang="ja-JP" sz="1991">
                <a:latin typeface="Arial" pitchFamily="34" charset="0"/>
              </a:rPr>
              <a:t>n4</a:t>
            </a:r>
          </a:p>
          <a:p>
            <a:r>
              <a:rPr lang="en-US" altLang="ja-JP" sz="1991">
                <a:latin typeface="Arial" pitchFamily="34" charset="0"/>
              </a:rPr>
              <a:t>n5</a:t>
            </a:r>
          </a:p>
          <a:p>
            <a:r>
              <a:rPr lang="en-US" altLang="ja-JP" sz="1991">
                <a:latin typeface="Arial" pitchFamily="34" charset="0"/>
              </a:rPr>
              <a:t>n6</a:t>
            </a:r>
          </a:p>
        </p:txBody>
      </p:sp>
      <p:sp>
        <p:nvSpPr>
          <p:cNvPr id="60435" name="Text Box 51"/>
          <p:cNvSpPr txBox="1">
            <a:spLocks noChangeArrowheads="1"/>
          </p:cNvSpPr>
          <p:nvPr/>
        </p:nvSpPr>
        <p:spPr bwMode="auto">
          <a:xfrm>
            <a:off x="6327328" y="6105061"/>
            <a:ext cx="547815" cy="437609"/>
          </a:xfrm>
          <a:prstGeom prst="rect">
            <a:avLst/>
          </a:prstGeom>
          <a:noFill/>
          <a:ln w="9525">
            <a:noFill/>
            <a:miter lim="800000"/>
            <a:headEnd/>
            <a:tailEnd/>
          </a:ln>
        </p:spPr>
        <p:txBody>
          <a:bodyPr wrap="none" lIns="129971" tIns="64987" rIns="129971" bIns="64987">
            <a:spAutoFit/>
          </a:bodyPr>
          <a:lstStyle/>
          <a:p>
            <a:r>
              <a:rPr lang="en-US" altLang="ja-JP" sz="1991" b="1" i="1">
                <a:latin typeface="Arial" pitchFamily="34" charset="0"/>
              </a:rPr>
              <a:t>xy</a:t>
            </a:r>
          </a:p>
        </p:txBody>
      </p:sp>
      <p:sp>
        <p:nvSpPr>
          <p:cNvPr id="60436" name="Text Box 52"/>
          <p:cNvSpPr txBox="1">
            <a:spLocks noChangeArrowheads="1"/>
          </p:cNvSpPr>
          <p:nvPr/>
        </p:nvSpPr>
        <p:spPr bwMode="auto">
          <a:xfrm>
            <a:off x="3995936" y="3851799"/>
            <a:ext cx="895667" cy="2232075"/>
          </a:xfrm>
          <a:prstGeom prst="rect">
            <a:avLst/>
          </a:prstGeom>
          <a:noFill/>
          <a:ln w="9525">
            <a:noFill/>
            <a:miter lim="800000"/>
            <a:headEnd/>
            <a:tailEnd/>
          </a:ln>
        </p:spPr>
        <p:txBody>
          <a:bodyPr wrap="none" lIns="129971" tIns="64987" rIns="129971" bIns="64987">
            <a:spAutoFit/>
          </a:bodyPr>
          <a:lstStyle/>
          <a:p>
            <a:r>
              <a:rPr lang="en-US" altLang="ja-JP" sz="3413">
                <a:latin typeface="Arial" pitchFamily="34" charset="0"/>
              </a:rPr>
              <a:t>Ex.</a:t>
            </a:r>
          </a:p>
          <a:p>
            <a:r>
              <a:rPr lang="en-US" altLang="ja-JP" sz="3413">
                <a:latin typeface="Arial" pitchFamily="34" charset="0"/>
              </a:rPr>
              <a:t>3</a:t>
            </a:r>
          </a:p>
          <a:p>
            <a:r>
              <a:rPr lang="en-US" altLang="ja-JP" sz="3413">
                <a:latin typeface="Arial" pitchFamily="34" charset="0"/>
              </a:rPr>
              <a:t>4</a:t>
            </a:r>
          </a:p>
          <a:p>
            <a:r>
              <a:rPr lang="en-US" altLang="ja-JP" sz="3413">
                <a:latin typeface="Arial" pitchFamily="34" charset="0"/>
              </a:rPr>
              <a:t>  :</a:t>
            </a:r>
          </a:p>
        </p:txBody>
      </p:sp>
      <p:sp>
        <p:nvSpPr>
          <p:cNvPr id="60437" name="Line 53"/>
          <p:cNvSpPr>
            <a:spLocks noChangeShapeType="1"/>
          </p:cNvSpPr>
          <p:nvPr/>
        </p:nvSpPr>
        <p:spPr bwMode="auto">
          <a:xfrm flipH="1">
            <a:off x="3052524" y="4158851"/>
            <a:ext cx="1022775" cy="410916"/>
          </a:xfrm>
          <a:prstGeom prst="line">
            <a:avLst/>
          </a:prstGeom>
          <a:noFill/>
          <a:ln w="9525">
            <a:solidFill>
              <a:schemeClr val="tx1"/>
            </a:solidFill>
            <a:round/>
            <a:headEnd/>
            <a:tailEnd type="triangle" w="med" len="med"/>
          </a:ln>
        </p:spPr>
        <p:txBody>
          <a:bodyPr lIns="129971" tIns="64987" rIns="129971" bIns="64987"/>
          <a:lstStyle/>
          <a:p>
            <a:endParaRPr lang="ja-JP" altLang="en-US" sz="3413"/>
          </a:p>
        </p:txBody>
      </p:sp>
      <p:sp>
        <p:nvSpPr>
          <p:cNvPr id="60438" name="Text Box 54"/>
          <p:cNvSpPr txBox="1">
            <a:spLocks noChangeArrowheads="1"/>
          </p:cNvSpPr>
          <p:nvPr/>
        </p:nvSpPr>
        <p:spPr bwMode="auto">
          <a:xfrm>
            <a:off x="972862" y="7437150"/>
            <a:ext cx="4263576" cy="869907"/>
          </a:xfrm>
          <a:prstGeom prst="rect">
            <a:avLst/>
          </a:prstGeom>
          <a:noFill/>
          <a:ln w="9525">
            <a:noFill/>
            <a:miter lim="800000"/>
            <a:headEnd/>
            <a:tailEnd/>
          </a:ln>
        </p:spPr>
        <p:txBody>
          <a:bodyPr wrap="none" lIns="129971" tIns="64987" rIns="129971" bIns="64987">
            <a:spAutoFit/>
          </a:bodyPr>
          <a:lstStyle/>
          <a:p>
            <a:r>
              <a:rPr lang="ja-JP" altLang="en-US">
                <a:latin typeface="Arial" pitchFamily="34" charset="0"/>
              </a:rPr>
              <a:t>カイ二乗検定により変数間の</a:t>
            </a:r>
          </a:p>
          <a:p>
            <a:r>
              <a:rPr lang="ja-JP" altLang="en-US" dirty="0">
                <a:latin typeface="Arial" pitchFamily="34" charset="0"/>
              </a:rPr>
              <a:t>独立・従属性を判定</a:t>
            </a:r>
          </a:p>
        </p:txBody>
      </p:sp>
      <p:sp>
        <p:nvSpPr>
          <p:cNvPr id="60439" name="Text Box 55"/>
          <p:cNvSpPr txBox="1">
            <a:spLocks noChangeArrowheads="1"/>
          </p:cNvSpPr>
          <p:nvPr/>
        </p:nvSpPr>
        <p:spPr bwMode="auto">
          <a:xfrm>
            <a:off x="6512705" y="7538749"/>
            <a:ext cx="6418012" cy="869907"/>
          </a:xfrm>
          <a:prstGeom prst="rect">
            <a:avLst/>
          </a:prstGeom>
          <a:noFill/>
          <a:ln w="9525">
            <a:noFill/>
            <a:miter lim="800000"/>
            <a:headEnd/>
            <a:tailEnd/>
          </a:ln>
        </p:spPr>
        <p:txBody>
          <a:bodyPr wrap="none" lIns="129971" tIns="64987" rIns="129971" bIns="64987">
            <a:spAutoFit/>
          </a:bodyPr>
          <a:lstStyle/>
          <a:p>
            <a:r>
              <a:rPr lang="ja-JP" altLang="en-US" dirty="0">
                <a:latin typeface="Arial" pitchFamily="34" charset="0"/>
              </a:rPr>
              <a:t>条件付依存性を情報量基準</a:t>
            </a:r>
            <a:r>
              <a:rPr lang="en-US" altLang="ja-JP" dirty="0">
                <a:latin typeface="Arial" pitchFamily="34" charset="0"/>
              </a:rPr>
              <a:t>(AIC, MDL)</a:t>
            </a:r>
          </a:p>
          <a:p>
            <a:r>
              <a:rPr lang="ja-JP" altLang="en-US" dirty="0">
                <a:latin typeface="Arial" pitchFamily="34" charset="0"/>
              </a:rPr>
              <a:t>により判定しモデルを選択（ベイズ比検定）</a:t>
            </a:r>
          </a:p>
        </p:txBody>
      </p:sp>
      <p:sp>
        <p:nvSpPr>
          <p:cNvPr id="60440" name="Oval 56"/>
          <p:cNvSpPr>
            <a:spLocks noChangeArrowheads="1"/>
          </p:cNvSpPr>
          <p:nvPr/>
        </p:nvSpPr>
        <p:spPr bwMode="auto">
          <a:xfrm>
            <a:off x="1257586" y="2352620"/>
            <a:ext cx="754098" cy="684107"/>
          </a:xfrm>
          <a:prstGeom prst="ellipse">
            <a:avLst/>
          </a:prstGeom>
          <a:solidFill>
            <a:srgbClr val="CCFFCC"/>
          </a:solidFill>
          <a:ln w="9525">
            <a:noFill/>
            <a:round/>
            <a:headEnd/>
            <a:tailEnd/>
          </a:ln>
        </p:spPr>
        <p:txBody>
          <a:bodyPr wrap="none" lIns="129971" tIns="64987" rIns="129971" bIns="64987" anchor="ctr"/>
          <a:lstStyle/>
          <a:p>
            <a:pPr algn="ctr"/>
            <a:r>
              <a:rPr lang="ja-JP" altLang="en-US" sz="3413" i="1" dirty="0">
                <a:latin typeface="Tahoma" pitchFamily="34" charset="0"/>
              </a:rPr>
              <a:t>Ｘ</a:t>
            </a:r>
          </a:p>
        </p:txBody>
      </p:sp>
      <p:sp>
        <p:nvSpPr>
          <p:cNvPr id="60441" name="Oval 57"/>
          <p:cNvSpPr>
            <a:spLocks noChangeArrowheads="1"/>
          </p:cNvSpPr>
          <p:nvPr/>
        </p:nvSpPr>
        <p:spPr bwMode="auto">
          <a:xfrm>
            <a:off x="3429565" y="2316485"/>
            <a:ext cx="722489" cy="765387"/>
          </a:xfrm>
          <a:prstGeom prst="ellipse">
            <a:avLst/>
          </a:prstGeom>
          <a:solidFill>
            <a:srgbClr val="CCFFCC"/>
          </a:solidFill>
          <a:ln w="9525">
            <a:noFill/>
            <a:round/>
            <a:headEnd/>
            <a:tailEnd/>
          </a:ln>
        </p:spPr>
        <p:txBody>
          <a:bodyPr wrap="none" lIns="129971" tIns="64987" rIns="129971" bIns="64987" anchor="ctr"/>
          <a:lstStyle/>
          <a:p>
            <a:pPr algn="ctr"/>
            <a:r>
              <a:rPr lang="ja-JP" altLang="en-US" sz="3413" i="1">
                <a:latin typeface="Tahoma" pitchFamily="34" charset="0"/>
              </a:rPr>
              <a:t>Ｙ </a:t>
            </a:r>
          </a:p>
        </p:txBody>
      </p:sp>
      <p:sp>
        <p:nvSpPr>
          <p:cNvPr id="60442" name="Text Box 58"/>
          <p:cNvSpPr txBox="1">
            <a:spLocks noChangeArrowheads="1"/>
          </p:cNvSpPr>
          <p:nvPr/>
        </p:nvSpPr>
        <p:spPr bwMode="auto">
          <a:xfrm>
            <a:off x="5890528" y="2372926"/>
            <a:ext cx="1028716" cy="744040"/>
          </a:xfrm>
          <a:prstGeom prst="rect">
            <a:avLst/>
          </a:prstGeom>
          <a:noFill/>
          <a:ln w="9525">
            <a:noFill/>
            <a:miter lim="800000"/>
            <a:headEnd/>
            <a:tailEnd/>
          </a:ln>
        </p:spPr>
        <p:txBody>
          <a:bodyPr wrap="none" lIns="129971" tIns="64987" rIns="129971" bIns="64987">
            <a:spAutoFit/>
          </a:bodyPr>
          <a:lstStyle/>
          <a:p>
            <a:r>
              <a:rPr lang="en-US" altLang="ja-JP" sz="3982">
                <a:latin typeface="Arial" pitchFamily="34" charset="0"/>
              </a:rPr>
              <a:t>OR</a:t>
            </a:r>
          </a:p>
        </p:txBody>
      </p:sp>
      <p:sp>
        <p:nvSpPr>
          <p:cNvPr id="60443" name="Text Box 59"/>
          <p:cNvSpPr txBox="1">
            <a:spLocks noChangeArrowheads="1"/>
          </p:cNvSpPr>
          <p:nvPr/>
        </p:nvSpPr>
        <p:spPr bwMode="auto">
          <a:xfrm>
            <a:off x="11421855" y="2368410"/>
            <a:ext cx="773839" cy="744040"/>
          </a:xfrm>
          <a:prstGeom prst="rect">
            <a:avLst/>
          </a:prstGeom>
          <a:noFill/>
          <a:ln w="9525">
            <a:noFill/>
            <a:miter lim="800000"/>
            <a:headEnd/>
            <a:tailEnd/>
          </a:ln>
        </p:spPr>
        <p:txBody>
          <a:bodyPr wrap="none" lIns="129971" tIns="64987" rIns="129971" bIns="64987">
            <a:spAutoFit/>
          </a:bodyPr>
          <a:lstStyle/>
          <a:p>
            <a:r>
              <a:rPr lang="ja-JP" altLang="en-US" sz="3982">
                <a:latin typeface="Arial" pitchFamily="34" charset="0"/>
              </a:rPr>
              <a:t>？</a:t>
            </a:r>
          </a:p>
        </p:txBody>
      </p:sp>
      <p:sp>
        <p:nvSpPr>
          <p:cNvPr id="60444" name="Text Box 60"/>
          <p:cNvSpPr txBox="1">
            <a:spLocks noChangeArrowheads="1"/>
          </p:cNvSpPr>
          <p:nvPr/>
        </p:nvSpPr>
        <p:spPr bwMode="auto">
          <a:xfrm>
            <a:off x="4454354" y="2316482"/>
            <a:ext cx="773839" cy="744040"/>
          </a:xfrm>
          <a:prstGeom prst="rect">
            <a:avLst/>
          </a:prstGeom>
          <a:noFill/>
          <a:ln w="9525">
            <a:noFill/>
            <a:miter lim="800000"/>
            <a:headEnd/>
            <a:tailEnd/>
          </a:ln>
        </p:spPr>
        <p:txBody>
          <a:bodyPr wrap="none" lIns="129971" tIns="64987" rIns="129971" bIns="64987">
            <a:spAutoFit/>
          </a:bodyPr>
          <a:lstStyle/>
          <a:p>
            <a:r>
              <a:rPr lang="ja-JP" altLang="en-US" sz="3982">
                <a:latin typeface="Arial" pitchFamily="34" charset="0"/>
              </a:rPr>
              <a:t>？</a:t>
            </a:r>
          </a:p>
        </p:txBody>
      </p:sp>
      <p:sp>
        <p:nvSpPr>
          <p:cNvPr id="60445" name="Text Box 61"/>
          <p:cNvSpPr txBox="1">
            <a:spLocks noChangeArrowheads="1"/>
          </p:cNvSpPr>
          <p:nvPr/>
        </p:nvSpPr>
        <p:spPr bwMode="auto">
          <a:xfrm>
            <a:off x="2270493" y="8841465"/>
            <a:ext cx="9495777" cy="439020"/>
          </a:xfrm>
          <a:prstGeom prst="rect">
            <a:avLst/>
          </a:prstGeom>
          <a:noFill/>
          <a:ln w="9525">
            <a:noFill/>
            <a:miter lim="800000"/>
            <a:headEnd/>
            <a:tailEnd/>
          </a:ln>
        </p:spPr>
        <p:txBody>
          <a:bodyPr wrap="none" lIns="129971" tIns="64987" rIns="129971" bIns="64987">
            <a:spAutoFit/>
          </a:bodyPr>
          <a:lstStyle/>
          <a:p>
            <a:r>
              <a:rPr lang="ja-JP" altLang="en-US" sz="2000" dirty="0"/>
              <a:t>これを</a:t>
            </a:r>
            <a:r>
              <a:rPr lang="ja-JP" altLang="en-US" sz="2000" dirty="0"/>
              <a:t>一つの子ノード毎</a:t>
            </a:r>
            <a:r>
              <a:rPr lang="ja-JP" altLang="en-US" sz="2000" dirty="0"/>
              <a:t>に対して</a:t>
            </a:r>
            <a:r>
              <a:rPr lang="ja-JP" altLang="en-US" sz="2000" dirty="0"/>
              <a:t>繰り返し</a:t>
            </a:r>
            <a:r>
              <a:rPr lang="ja-JP" altLang="en-US" sz="2000" dirty="0"/>
              <a:t>行うことで、良い説明変数を発見する</a:t>
            </a:r>
            <a:endParaRPr lang="ja-JP" altLang="en-US" sz="2000" dirty="0"/>
          </a:p>
        </p:txBody>
      </p:sp>
    </p:spTree>
    <p:extLst>
      <p:ext uri="{BB962C8B-B14F-4D97-AF65-F5344CB8AC3E}">
        <p14:creationId xmlns:p14="http://schemas.microsoft.com/office/powerpoint/2010/main" val="74318241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2"/>
          <p:cNvSpPr>
            <a:spLocks noGrp="1" noChangeArrowheads="1"/>
          </p:cNvSpPr>
          <p:nvPr>
            <p:ph type="title"/>
          </p:nvPr>
        </p:nvSpPr>
        <p:spPr>
          <a:xfrm>
            <a:off x="894123" y="838648"/>
            <a:ext cx="11704320" cy="1621084"/>
          </a:xfrm>
        </p:spPr>
        <p:txBody>
          <a:bodyPr rtlCol="0">
            <a:noAutofit/>
          </a:bodyPr>
          <a:lstStyle/>
          <a:p>
            <a:pPr algn="ctr" eaLnBrk="1" fontAlgn="auto" hangingPunct="1">
              <a:spcAft>
                <a:spcPts val="0"/>
              </a:spcAft>
              <a:defRPr/>
            </a:pPr>
            <a:r>
              <a:rPr lang="ja-JP" altLang="en-US" sz="3982" dirty="0"/>
              <a:t>ベイジアンネットワーク</a:t>
            </a:r>
            <a:r>
              <a:rPr lang="en-US" altLang="ja-JP" sz="2560" dirty="0"/>
              <a:t> </a:t>
            </a:r>
            <a:br>
              <a:rPr lang="en-US" altLang="ja-JP" sz="2560" dirty="0"/>
            </a:br>
            <a:r>
              <a:rPr lang="ja-JP" altLang="en-US" sz="2560" dirty="0">
                <a:latin typeface="+mj-ea"/>
              </a:rPr>
              <a:t>（</a:t>
            </a:r>
            <a:r>
              <a:rPr lang="en-US" altLang="ja-JP" sz="2560" dirty="0">
                <a:latin typeface="+mj-ea"/>
              </a:rPr>
              <a:t>1998</a:t>
            </a:r>
            <a:r>
              <a:rPr lang="ja-JP" altLang="en-US" sz="2560" dirty="0">
                <a:latin typeface="+mj-ea"/>
              </a:rPr>
              <a:t>：人工知能学会</a:t>
            </a:r>
            <a:r>
              <a:rPr lang="en-US" altLang="ja-JP" sz="2560" dirty="0">
                <a:latin typeface="+mj-ea"/>
              </a:rPr>
              <a:t>, IBIS</a:t>
            </a:r>
            <a:r>
              <a:rPr lang="ja-JP" altLang="en-US" sz="2560" dirty="0">
                <a:latin typeface="+mj-ea"/>
              </a:rPr>
              <a:t>にて発表）</a:t>
            </a:r>
            <a:r>
              <a:rPr lang="en-US" altLang="ja-JP" sz="2560" dirty="0">
                <a:latin typeface="+mj-ea"/>
              </a:rPr>
              <a:t/>
            </a:r>
            <a:br>
              <a:rPr lang="en-US" altLang="ja-JP" sz="2560" dirty="0">
                <a:latin typeface="+mj-ea"/>
              </a:rPr>
            </a:br>
            <a:r>
              <a:rPr lang="en-US" altLang="ja-JP" sz="2560" dirty="0">
                <a:latin typeface="+mj-ea"/>
              </a:rPr>
              <a:t>(2001, 2002</a:t>
            </a:r>
            <a:r>
              <a:rPr lang="ja-JP" altLang="en-US" sz="2560" dirty="0">
                <a:latin typeface="+mj-ea"/>
              </a:rPr>
              <a:t>年</a:t>
            </a:r>
            <a:r>
              <a:rPr lang="en-US" altLang="ja-JP" sz="2560" dirty="0">
                <a:latin typeface="+mj-ea"/>
              </a:rPr>
              <a:t>IPA</a:t>
            </a:r>
            <a:r>
              <a:rPr lang="ja-JP" altLang="en-US" sz="2560" dirty="0">
                <a:latin typeface="+mj-ea"/>
              </a:rPr>
              <a:t>未踏ソフトスーパークリエーター</a:t>
            </a:r>
            <a:r>
              <a:rPr lang="en-US" altLang="ja-JP" sz="2560" dirty="0">
                <a:latin typeface="+mj-ea"/>
              </a:rPr>
              <a:t>)</a:t>
            </a:r>
            <a:br>
              <a:rPr lang="en-US" altLang="ja-JP" sz="2560" dirty="0">
                <a:latin typeface="+mj-ea"/>
              </a:rPr>
            </a:br>
            <a:r>
              <a:rPr lang="ja-JP" altLang="en-US" sz="2560" dirty="0">
                <a:latin typeface="+mj-ea"/>
              </a:rPr>
              <a:t>（</a:t>
            </a:r>
            <a:r>
              <a:rPr lang="en-US" altLang="ja-JP" sz="2560" dirty="0">
                <a:latin typeface="+mj-ea"/>
              </a:rPr>
              <a:t>2003</a:t>
            </a:r>
            <a:r>
              <a:rPr lang="ja-JP" altLang="en-US" sz="2560" dirty="0">
                <a:latin typeface="+mj-ea"/>
              </a:rPr>
              <a:t>～：</a:t>
            </a:r>
            <a:r>
              <a:rPr lang="en-US" altLang="ja-JP" sz="2560" dirty="0">
                <a:latin typeface="+mj-ea"/>
              </a:rPr>
              <a:t>NTT</a:t>
            </a:r>
            <a:r>
              <a:rPr lang="ja-JP" altLang="en-US" sz="2560" dirty="0">
                <a:latin typeface="+mj-ea"/>
              </a:rPr>
              <a:t>データ数理システムから</a:t>
            </a:r>
            <a:r>
              <a:rPr lang="en-US" altLang="en-US" sz="2560" dirty="0">
                <a:latin typeface="+mj-ea"/>
              </a:rPr>
              <a:t>商用化</a:t>
            </a:r>
            <a:r>
              <a:rPr lang="ja-JP" altLang="en-US" sz="2560" dirty="0">
                <a:latin typeface="+mj-ea"/>
              </a:rPr>
              <a:t>）</a:t>
            </a:r>
            <a:r>
              <a:rPr lang="en-US" altLang="ja-JP" sz="2276" dirty="0">
                <a:latin typeface="+mj-ea"/>
              </a:rPr>
              <a:t/>
            </a:r>
            <a:br>
              <a:rPr lang="en-US" altLang="ja-JP" sz="2276" dirty="0">
                <a:latin typeface="+mj-ea"/>
              </a:rPr>
            </a:br>
            <a:r>
              <a:rPr lang="ja-JP" altLang="en-US" sz="2276" dirty="0">
                <a:latin typeface="+mj-ea"/>
              </a:rPr>
              <a:t>（</a:t>
            </a:r>
            <a:r>
              <a:rPr lang="en-US" altLang="ja-JP" sz="2276" dirty="0">
                <a:latin typeface="+mj-ea"/>
              </a:rPr>
              <a:t>2005</a:t>
            </a:r>
            <a:r>
              <a:rPr lang="ja-JP" altLang="en-US" sz="2276" dirty="0">
                <a:latin typeface="+mj-ea"/>
              </a:rPr>
              <a:t>～ ベンチャービジネスにも発展）</a:t>
            </a:r>
            <a:r>
              <a:rPr lang="en-US" altLang="ja-JP" sz="2276" dirty="0">
                <a:latin typeface="+mj-ea"/>
              </a:rPr>
              <a:t/>
            </a:r>
            <a:br>
              <a:rPr lang="en-US" altLang="ja-JP" sz="2276" dirty="0">
                <a:latin typeface="+mj-ea"/>
              </a:rPr>
            </a:br>
            <a:r>
              <a:rPr lang="en-US" altLang="ja-JP" sz="2276" dirty="0">
                <a:latin typeface="+mj-ea"/>
              </a:rPr>
              <a:t>(2008</a:t>
            </a:r>
            <a:r>
              <a:rPr lang="ja-JP" altLang="en-US" sz="2276" dirty="0">
                <a:latin typeface="+mj-ea"/>
              </a:rPr>
              <a:t>年</a:t>
            </a:r>
            <a:r>
              <a:rPr lang="en-US" altLang="ja-JP" sz="2276" dirty="0">
                <a:latin typeface="+mj-ea"/>
              </a:rPr>
              <a:t>〜</a:t>
            </a:r>
            <a:r>
              <a:rPr lang="ja-JP" altLang="en-US" sz="2276" dirty="0">
                <a:latin typeface="+mj-ea"/>
              </a:rPr>
              <a:t>　サービス工学においてビッグデータ対応可能に</a:t>
            </a:r>
            <a:r>
              <a:rPr lang="en-US" altLang="ja-JP" sz="2276" dirty="0">
                <a:latin typeface="+mj-ea"/>
              </a:rPr>
              <a:t>)</a:t>
            </a:r>
            <a:br>
              <a:rPr lang="en-US" altLang="ja-JP" sz="2276" dirty="0">
                <a:latin typeface="+mj-ea"/>
              </a:rPr>
            </a:br>
            <a:r>
              <a:rPr lang="en-US" altLang="ja-JP" sz="2276" dirty="0">
                <a:latin typeface="+mj-ea"/>
              </a:rPr>
              <a:t>(2015</a:t>
            </a:r>
            <a:r>
              <a:rPr lang="ja-JP" altLang="en-US" sz="2276" dirty="0">
                <a:latin typeface="+mj-ea"/>
              </a:rPr>
              <a:t>年</a:t>
            </a:r>
            <a:r>
              <a:rPr lang="en-US" altLang="ja-JP" sz="2276" dirty="0">
                <a:latin typeface="+mj-ea"/>
              </a:rPr>
              <a:t>〜</a:t>
            </a:r>
            <a:r>
              <a:rPr lang="ja-JP" altLang="en-US" sz="2276" dirty="0">
                <a:latin typeface="+mj-ea"/>
              </a:rPr>
              <a:t>　人工知能研究センターにおける確率モデリングのコア技術</a:t>
            </a:r>
            <a:r>
              <a:rPr lang="en-US" altLang="ja-JP" sz="2276" dirty="0">
                <a:latin typeface="+mj-ea"/>
              </a:rPr>
              <a:t>)</a:t>
            </a:r>
            <a:endParaRPr lang="en-US" altLang="ja-JP" sz="2276" dirty="0">
              <a:latin typeface="+mj-ea"/>
            </a:endParaRPr>
          </a:p>
        </p:txBody>
      </p:sp>
      <p:pic>
        <p:nvPicPr>
          <p:cNvPr id="48131" name="Picture 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t="2834" b="2834"/>
          <a:stretch>
            <a:fillRect/>
          </a:stretch>
        </p:blipFill>
        <p:spPr>
          <a:xfrm>
            <a:off x="921178" y="3123269"/>
            <a:ext cx="11704320" cy="6436925"/>
          </a:xfrm>
        </p:spPr>
      </p:pic>
    </p:spTree>
    <p:extLst>
      <p:ext uri="{BB962C8B-B14F-4D97-AF65-F5344CB8AC3E}">
        <p14:creationId xmlns:p14="http://schemas.microsoft.com/office/powerpoint/2010/main" val="1583529159"/>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5B5854"/>
      </a:dk1>
      <a:lt1>
        <a:srgbClr val="072B5B"/>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1600" b="0" i="0" u="none" strike="noStrike" cap="all" spc="32" normalizeH="0" baseline="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_DHR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HR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40" tIns="45720" rIns="91440" bIns="45720" numCol="1" rtlCol="0" anchor="t" anchorCtr="0" compatLnSpc="1">
        <a:prstTxWarp prst="textNoShape">
          <a:avLst/>
        </a:prstTxWarp>
      </a:bodyPr>
      <a:lstStyle>
        <a:defPPr marL="0" marR="0" indent="0"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smtClean="0">
            <a:ln>
              <a:noFill/>
            </a:ln>
            <a:solidFill>
              <a:schemeClr val="tx1"/>
            </a:solidFill>
            <a:effectLst/>
            <a:latin typeface="+mn-ea"/>
          </a:defRPr>
        </a:defPPr>
      </a:lstStyle>
      <a:style>
        <a:lnRef idx="1">
          <a:schemeClr val="accent4"/>
        </a:lnRef>
        <a:fillRef idx="3">
          <a:schemeClr val="accent4"/>
        </a:fillRef>
        <a:effectRef idx="2">
          <a:schemeClr val="accent4"/>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ja-JP" altLang="en-US" sz="2400" b="0" i="0" u="none" strike="noStrike" cap="none" normalizeH="0" baseline="0" smtClean="0">
            <a:ln>
              <a:noFill/>
            </a:ln>
            <a:solidFill>
              <a:schemeClr val="tx1"/>
            </a:solidFill>
            <a:effectLst/>
            <a:latin typeface="Times" charset="0"/>
            <a:ea typeface="Osaka" charset="-128"/>
          </a:defRPr>
        </a:defPPr>
      </a:lstStyle>
    </a:lnDef>
  </a:objectDefaults>
  <a:extraClrSchemeLst>
    <a:extraClrScheme>
      <a:clrScheme name="DHRC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HRC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HRC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HRC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HRC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HRC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HR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HR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40" tIns="45720" rIns="91440" bIns="45720" numCol="1" rtlCol="0" anchor="t" anchorCtr="0" compatLnSpc="1">
        <a:prstTxWarp prst="textNoShape">
          <a:avLst/>
        </a:prstTxWarp>
      </a:bodyPr>
      <a:lstStyle>
        <a:defPPr marL="0" marR="0" indent="0"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smtClean="0">
            <a:ln>
              <a:noFill/>
            </a:ln>
            <a:solidFill>
              <a:schemeClr val="tx1"/>
            </a:solidFill>
            <a:effectLst/>
            <a:latin typeface="+mn-ea"/>
          </a:defRPr>
        </a:defPPr>
      </a:lstStyle>
      <a:style>
        <a:lnRef idx="1">
          <a:schemeClr val="accent4"/>
        </a:lnRef>
        <a:fillRef idx="3">
          <a:schemeClr val="accent4"/>
        </a:fillRef>
        <a:effectRef idx="2">
          <a:schemeClr val="accent4"/>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ja-JP" altLang="en-US" sz="2400" b="0" i="0" u="none" strike="noStrike" cap="none" normalizeH="0" baseline="0" smtClean="0">
            <a:ln>
              <a:noFill/>
            </a:ln>
            <a:solidFill>
              <a:schemeClr val="tx1"/>
            </a:solidFill>
            <a:effectLst/>
            <a:latin typeface="Times" charset="0"/>
            <a:ea typeface="Osaka" charset="-128"/>
          </a:defRPr>
        </a:defPPr>
      </a:lstStyle>
    </a:lnDef>
  </a:objectDefaults>
  <a:extraClrSchemeLst>
    <a:extraClrScheme>
      <a:clrScheme name="DHRC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HRC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HRC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HRC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HRC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HRC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HR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HR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40" tIns="45720" rIns="91440" bIns="45720" numCol="1" rtlCol="0" anchor="t" anchorCtr="0" compatLnSpc="1">
        <a:prstTxWarp prst="textNoShape">
          <a:avLst/>
        </a:prstTxWarp>
      </a:bodyPr>
      <a:lstStyle>
        <a:defPPr marL="0" marR="0" indent="0"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smtClean="0">
            <a:ln>
              <a:noFill/>
            </a:ln>
            <a:solidFill>
              <a:schemeClr val="tx1"/>
            </a:solidFill>
            <a:effectLst/>
            <a:latin typeface="+mn-ea"/>
          </a:defRPr>
        </a:defPPr>
      </a:lstStyle>
      <a:style>
        <a:lnRef idx="1">
          <a:schemeClr val="accent4"/>
        </a:lnRef>
        <a:fillRef idx="3">
          <a:schemeClr val="accent4"/>
        </a:fillRef>
        <a:effectRef idx="2">
          <a:schemeClr val="accent4"/>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ja-JP" altLang="en-US" sz="2400" b="0" i="0" u="none" strike="noStrike" cap="none" normalizeH="0" baseline="0" smtClean="0">
            <a:ln>
              <a:noFill/>
            </a:ln>
            <a:solidFill>
              <a:schemeClr val="tx1"/>
            </a:solidFill>
            <a:effectLst/>
            <a:latin typeface="Times" charset="0"/>
            <a:ea typeface="Osaka" charset="-128"/>
          </a:defRPr>
        </a:defPPr>
      </a:lstStyle>
    </a:lnDef>
  </a:objectDefaults>
  <a:extraClrSchemeLst>
    <a:extraClrScheme>
      <a:clrScheme name="DHRC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HRC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HRC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HRC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HRC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HRC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HR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HR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40" tIns="45720" rIns="91440" bIns="45720" numCol="1" rtlCol="0" anchor="t" anchorCtr="0" compatLnSpc="1">
        <a:prstTxWarp prst="textNoShape">
          <a:avLst/>
        </a:prstTxWarp>
      </a:bodyPr>
      <a:lstStyle>
        <a:defPPr marL="0" marR="0" indent="0"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smtClean="0">
            <a:ln>
              <a:noFill/>
            </a:ln>
            <a:solidFill>
              <a:schemeClr val="tx1"/>
            </a:solidFill>
            <a:effectLst/>
            <a:latin typeface="+mn-ea"/>
          </a:defRPr>
        </a:defPPr>
      </a:lstStyle>
      <a:style>
        <a:lnRef idx="1">
          <a:schemeClr val="accent4"/>
        </a:lnRef>
        <a:fillRef idx="3">
          <a:schemeClr val="accent4"/>
        </a:fillRef>
        <a:effectRef idx="2">
          <a:schemeClr val="accent4"/>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ja-JP" altLang="en-US" sz="2400" b="0" i="0" u="none" strike="noStrike" cap="none" normalizeH="0" baseline="0" smtClean="0">
            <a:ln>
              <a:noFill/>
            </a:ln>
            <a:solidFill>
              <a:schemeClr val="tx1"/>
            </a:solidFill>
            <a:effectLst/>
            <a:latin typeface="Times" charset="0"/>
            <a:ea typeface="Osaka" charset="-128"/>
          </a:defRPr>
        </a:defPPr>
      </a:lstStyle>
    </a:lnDef>
  </a:objectDefaults>
  <a:extraClrSchemeLst>
    <a:extraClrScheme>
      <a:clrScheme name="DHRC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HRC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HRC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HRC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HRC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HRC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1600" b="0" i="0" u="none" strike="noStrike" cap="all" spc="32" normalizeH="0" baseline="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429</TotalTime>
  <Words>2655</Words>
  <Application>Microsoft Macintosh PowerPoint</Application>
  <PresentationFormat>ユーザー設定</PresentationFormat>
  <Paragraphs>690</Paragraphs>
  <Slides>37</Slides>
  <Notes>7</Notes>
  <HiddenSlides>0</HiddenSlides>
  <MMClips>1</MMClips>
  <ScaleCrop>false</ScaleCrop>
  <HeadingPairs>
    <vt:vector size="6" baseType="variant">
      <vt:variant>
        <vt:lpstr>使用されているフォント</vt:lpstr>
      </vt:variant>
      <vt:variant>
        <vt:i4>19</vt:i4>
      </vt:variant>
      <vt:variant>
        <vt:lpstr>テーマ</vt:lpstr>
      </vt:variant>
      <vt:variant>
        <vt:i4>5</vt:i4>
      </vt:variant>
      <vt:variant>
        <vt:lpstr>スライド タイトル</vt:lpstr>
      </vt:variant>
      <vt:variant>
        <vt:i4>37</vt:i4>
      </vt:variant>
    </vt:vector>
  </HeadingPairs>
  <TitlesOfParts>
    <vt:vector size="61" baseType="lpstr">
      <vt:lpstr>Avenir Medium</vt:lpstr>
      <vt:lpstr>Baskerville SemiBold</vt:lpstr>
      <vt:lpstr>Calibri</vt:lpstr>
      <vt:lpstr>Futura</vt:lpstr>
      <vt:lpstr>HGP創英角ｺﾞｼｯｸUB</vt:lpstr>
      <vt:lpstr>HGSｺﾞｼｯｸE</vt:lpstr>
      <vt:lpstr>HGSｺﾞｼｯｸM</vt:lpstr>
      <vt:lpstr>Monotype Sorts</vt:lpstr>
      <vt:lpstr>ＭＳ Ｐゴシック</vt:lpstr>
      <vt:lpstr>ＭＳ ゴシック</vt:lpstr>
      <vt:lpstr>News Gothic MT</vt:lpstr>
      <vt:lpstr>Osaka</vt:lpstr>
      <vt:lpstr>Tahoma</vt:lpstr>
      <vt:lpstr>Times</vt:lpstr>
      <vt:lpstr>Times New Roman</vt:lpstr>
      <vt:lpstr>Wingdings</vt:lpstr>
      <vt:lpstr>ヒラギノ角ゴ ProN W3</vt:lpstr>
      <vt:lpstr>メイリオ</vt:lpstr>
      <vt:lpstr>Arial</vt:lpstr>
      <vt:lpstr>New_Template8</vt:lpstr>
      <vt:lpstr>3_DHRC</vt:lpstr>
      <vt:lpstr>4_DHRC</vt:lpstr>
      <vt:lpstr>5_DHRC</vt:lpstr>
      <vt:lpstr>6_DHRC</vt:lpstr>
      <vt:lpstr>事実認定班</vt:lpstr>
      <vt:lpstr>PowerPoint プレゼンテーション</vt:lpstr>
      <vt:lpstr>ビッグデータから現象を表す計算モデルへ</vt:lpstr>
      <vt:lpstr>現象のモデル化・計算モデル化生成・制御： ビッグデータからの確率的行動モデリングの例</vt:lpstr>
      <vt:lpstr>購買行動の確率的行動モデル</vt:lpstr>
      <vt:lpstr>構造的モデリング技術：ベイジアンネット</vt:lpstr>
      <vt:lpstr>AIが使う計算モデルの変数間の共変関係</vt:lpstr>
      <vt:lpstr>PowerPoint プレゼンテーション</vt:lpstr>
      <vt:lpstr>ベイジアンネットワーク  （1998：人工知能学会, IBISにて発表） (2001, 2002年IPA未踏ソフトスーパークリエーター) （2003～：NTTデータ数理システムから商用化） （2005～ ベンチャービジネスにも発展） (2008年〜　サービス工学においてビッグデータ対応可能に) (2015年〜　人工知能研究センターにおける確率モデリングのコア技術)</vt:lpstr>
      <vt:lpstr>ベイジアンネットを使った確率推論</vt:lpstr>
      <vt:lpstr> 事故データを確率的、構造的にモデル化することで 　　　　　　　　　　　　　　　事故予測・予防に活用した例</vt:lpstr>
      <vt:lpstr> 実データからの現象モデル構築と確率的計算モデル化</vt:lpstr>
      <vt:lpstr>モデルの動的構築（データの動的取得）</vt:lpstr>
      <vt:lpstr>PowerPoint プレゼンテーション</vt:lpstr>
      <vt:lpstr>ビッグデータへの対応：確率的潜在意味解析(PLSA)</vt:lpstr>
      <vt:lpstr>PowerPoint プレゼンテーション</vt:lpstr>
      <vt:lpstr>PowerPoint プレゼンテーション</vt:lpstr>
      <vt:lpstr>人と相互理解できる次世代人工知能技術： AI 応用システムの社会実装</vt:lpstr>
      <vt:lpstr>現象の条件付確率モデル化と予測・制御の例</vt:lpstr>
      <vt:lpstr>社会における人の見方(universal と general)</vt:lpstr>
      <vt:lpstr>例：現場へのAI導入ステップ（共同研究の例）</vt:lpstr>
      <vt:lpstr>育児支援サービスを通じたビッグデータ収集</vt:lpstr>
      <vt:lpstr>社会・生活現象をモデル化するフレームワーク</vt:lpstr>
      <vt:lpstr>手続き知識モデルの介護・健康増進への応用 </vt:lpstr>
      <vt:lpstr>PowerPoint プレゼンテーション</vt:lpstr>
      <vt:lpstr>PowerPoint プレゼンテーション</vt:lpstr>
      <vt:lpstr>現状の理解・説明</vt:lpstr>
      <vt:lpstr>現状の理解・説明</vt:lpstr>
      <vt:lpstr>PowerPoint プレゼンテーション</vt:lpstr>
      <vt:lpstr>PowerPoint プレゼンテーション</vt:lpstr>
      <vt:lpstr>PowerPoint プレゼンテーション</vt:lpstr>
      <vt:lpstr>グラフクラスタリングによる包摂推論支援</vt:lpstr>
      <vt:lpstr>グラフクラスタリングによる包摂推論支援（川本）</vt:lpstr>
      <vt:lpstr>グラフクラスタリングによる包摂推論支援（川本）</vt:lpstr>
      <vt:lpstr>グラフクラスタリングによる包摂推論支援（川本）</vt:lpstr>
      <vt:lpstr>実装イメージ</vt:lpstr>
      <vt:lpstr>課題</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事実認定ステップ・あてはめステップ</dc:title>
  <cp:lastModifiedBy>本村陽一</cp:lastModifiedBy>
  <cp:revision>17</cp:revision>
  <dcterms:modified xsi:type="dcterms:W3CDTF">2017-09-11T05:12:59Z</dcterms:modified>
</cp:coreProperties>
</file>